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7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22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93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9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8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9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B93F-5470-4C9C-931B-C81206C1F504}" type="datetimeFigureOut">
              <a:rPr lang="zh-TW" altLang="en-US" smtClean="0"/>
              <a:t>2018/5/6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5ABB-70B8-42A1-9D66-1371C57EC7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98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49" y="194194"/>
            <a:ext cx="7426648" cy="6480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664700" y="105294"/>
            <a:ext cx="241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Urine+Am_100ug/ml</a:t>
            </a:r>
          </a:p>
          <a:p>
            <a:endParaRPr lang="en-US" altLang="zh-TW" dirty="0"/>
          </a:p>
          <a:p>
            <a:r>
              <a:rPr lang="en-US" altLang="zh-TW" dirty="0" smtClean="0"/>
              <a:t>100ul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965700" y="47462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creatinine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78400" y="189702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methamphetamine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94100" y="4617524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creatinine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62500" y="558002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methamphetamine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4484" y="194194"/>
            <a:ext cx="149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By </a:t>
            </a:r>
            <a:r>
              <a:rPr lang="zh-TW" altLang="en-US" sz="1200" b="1" dirty="0" smtClean="0"/>
              <a:t>雅萍</a:t>
            </a:r>
            <a:r>
              <a:rPr lang="zh-TW" altLang="en-US" sz="1200" b="1" dirty="0"/>
              <a:t>，</a:t>
            </a:r>
            <a:r>
              <a:rPr lang="zh-TW" altLang="en-US" sz="1200" b="1" dirty="0" smtClean="0"/>
              <a:t>錫璋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3571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" y="0"/>
            <a:ext cx="1576099" cy="1780903"/>
          </a:xfrm>
          <a:prstGeom prst="rect">
            <a:avLst/>
          </a:prstGeom>
        </p:spPr>
      </p:pic>
      <p:pic>
        <p:nvPicPr>
          <p:cNvPr id="1057" name="Picture 33" descr="https://raw.githubusercontent.com/gbliao00/IonMobility/master/img/S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26" y="890451"/>
            <a:ext cx="3733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SP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06" y="890451"/>
            <a:ext cx="3733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SP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26" y="3683751"/>
            <a:ext cx="3733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SPE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06" y="3683751"/>
            <a:ext cx="3733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284791" y="2511044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methamphetamine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317010" y="2521778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methamphetamine</a:t>
            </a:r>
            <a:endParaRPr lang="zh-TW" altLang="en-US" sz="12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84791" y="5337168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methamphetamine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85979" y="5337167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methamphetamine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960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16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GRC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GBLiao</dc:creator>
  <cp:lastModifiedBy>GBLiao</cp:lastModifiedBy>
  <cp:revision>54</cp:revision>
  <dcterms:created xsi:type="dcterms:W3CDTF">2018-01-12T09:50:48Z</dcterms:created>
  <dcterms:modified xsi:type="dcterms:W3CDTF">2018-05-05T17:45:47Z</dcterms:modified>
</cp:coreProperties>
</file>