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3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7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34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22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93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3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9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4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86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9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93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B93F-5470-4C9C-931B-C81206C1F504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98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578238" y="246950"/>
            <a:ext cx="8263677" cy="6411024"/>
            <a:chOff x="1018386" y="246950"/>
            <a:chExt cx="8263677" cy="641102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6095" y="287081"/>
              <a:ext cx="4225968" cy="3169476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6095" y="3579264"/>
              <a:ext cx="4104945" cy="307871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387" y="271954"/>
              <a:ext cx="4266308" cy="3199731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386" y="3579264"/>
              <a:ext cx="4104947" cy="3078710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653988" y="263779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5</a:t>
              </a:r>
              <a:r>
                <a:rPr lang="zh-TW" altLang="zh-TW" dirty="0" smtClean="0"/>
                <a:t>μ</a:t>
              </a:r>
              <a:r>
                <a:rPr lang="en-US" altLang="zh-TW" dirty="0"/>
                <a:t>M</a:t>
              </a:r>
              <a:endParaRPr lang="zh-TW" altLang="zh-TW" dirty="0"/>
            </a:p>
            <a:p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692588" y="24695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0.5</a:t>
              </a:r>
              <a:r>
                <a:rPr lang="zh-TW" altLang="zh-TW" dirty="0" smtClean="0"/>
                <a:t> </a:t>
              </a:r>
              <a:r>
                <a:rPr lang="zh-TW" altLang="zh-TW" dirty="0"/>
                <a:t>μ</a:t>
              </a:r>
              <a:r>
                <a:rPr lang="en-US" altLang="zh-TW" dirty="0"/>
                <a:t>M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627094" y="3556914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0.05</a:t>
              </a:r>
              <a:r>
                <a:rPr lang="zh-TW" altLang="zh-TW" dirty="0" smtClean="0"/>
                <a:t> </a:t>
              </a:r>
              <a:r>
                <a:rPr lang="zh-TW" altLang="zh-TW" dirty="0"/>
                <a:t>μ</a:t>
              </a:r>
              <a:r>
                <a:rPr lang="en-US" altLang="zh-TW" dirty="0"/>
                <a:t>M</a:t>
              </a:r>
              <a:endParaRPr lang="zh-TW" altLang="en-US" dirty="0"/>
            </a:p>
            <a:p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706035" y="3599601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0.005</a:t>
              </a:r>
              <a:r>
                <a:rPr lang="zh-TW" altLang="zh-TW" dirty="0" smtClean="0"/>
                <a:t> </a:t>
              </a:r>
              <a:r>
                <a:rPr lang="zh-TW" altLang="zh-TW" dirty="0"/>
                <a:t>μ</a:t>
              </a:r>
              <a:r>
                <a:rPr lang="en-US" altLang="zh-TW" dirty="0"/>
                <a:t>M</a:t>
              </a:r>
              <a:endParaRPr lang="zh-TW" altLang="en-US" dirty="0"/>
            </a:p>
            <a:p>
              <a:endParaRPr lang="zh-TW" altLang="en-US" dirty="0"/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" y="0"/>
            <a:ext cx="1576099" cy="178090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576923" y="2612698"/>
            <a:ext cx="129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Ketamine</a:t>
            </a:r>
            <a:endParaRPr lang="zh-TW" altLang="en-US" sz="16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097739" y="596539"/>
            <a:ext cx="191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Methamphetamine</a:t>
            </a:r>
            <a:endParaRPr lang="zh-TW" altLang="en-US" sz="16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67634" y="1952219"/>
            <a:ext cx="129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MDMA</a:t>
            </a:r>
            <a:endParaRPr lang="zh-TW" altLang="en-US" sz="1600" b="1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4491318" y="2276521"/>
            <a:ext cx="0" cy="4168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" y="0"/>
            <a:ext cx="1576099" cy="17809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3388" y="1968185"/>
            <a:ext cx="5508728" cy="308822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043579" y="378209"/>
            <a:ext cx="19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Device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996" y="1250543"/>
            <a:ext cx="6441244" cy="45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1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17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>GRC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GBLiao</dc:creator>
  <cp:lastModifiedBy>GBLiao</cp:lastModifiedBy>
  <cp:revision>55</cp:revision>
  <dcterms:created xsi:type="dcterms:W3CDTF">2018-01-12T09:50:48Z</dcterms:created>
  <dcterms:modified xsi:type="dcterms:W3CDTF">2018-05-28T04:52:49Z</dcterms:modified>
</cp:coreProperties>
</file>