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762B-4CC2-4665-AF14-A60F7576B82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D56F-41AB-4660-A812-D887C288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群組 78"/>
          <p:cNvGrpSpPr/>
          <p:nvPr/>
        </p:nvGrpSpPr>
        <p:grpSpPr>
          <a:xfrm>
            <a:off x="2307336" y="719919"/>
            <a:ext cx="7690102" cy="4952707"/>
            <a:chOff x="920496" y="125559"/>
            <a:chExt cx="7690102" cy="4952707"/>
          </a:xfrm>
        </p:grpSpPr>
        <p:sp>
          <p:nvSpPr>
            <p:cNvPr id="65" name="矩形 64"/>
            <p:cNvSpPr/>
            <p:nvPr/>
          </p:nvSpPr>
          <p:spPr>
            <a:xfrm>
              <a:off x="5135880" y="746236"/>
              <a:ext cx="3081528" cy="43286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08176" y="1191768"/>
              <a:ext cx="890016" cy="5120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392936" y="807196"/>
              <a:ext cx="890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Rapi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651760" y="1143964"/>
              <a:ext cx="2392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2703576" y="746236"/>
              <a:ext cx="890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tty0 </a:t>
              </a:r>
              <a:endParaRPr lang="en-US" sz="2000" b="1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>
              <a:off x="2667000" y="1753564"/>
              <a:ext cx="2392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718816" y="1355836"/>
              <a:ext cx="890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tty1 </a:t>
              </a:r>
              <a:endParaRPr lang="en-US" sz="2000" b="1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1569720" y="2012204"/>
              <a:ext cx="0" cy="1157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920496" y="2376916"/>
              <a:ext cx="890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GPIO </a:t>
              </a:r>
              <a:endParaRPr lang="en-US" sz="2000" b="1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>
              <a:off x="2072640" y="2012204"/>
              <a:ext cx="0" cy="1157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274563" y="790021"/>
              <a:ext cx="284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High Voltage  Ch1~Ch16 </a:t>
              </a:r>
              <a:endParaRPr lang="en-US" sz="2000" b="1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274563" y="1567261"/>
              <a:ext cx="3336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High Voltage  Ch17~Ch32</a:t>
              </a:r>
              <a:endParaRPr lang="en-US" sz="2000" b="1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139695" y="2254996"/>
              <a:ext cx="29047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SCPI</a:t>
              </a:r>
              <a:br>
                <a:rPr lang="en-US" sz="2000" b="1" dirty="0" smtClean="0"/>
              </a:br>
              <a:r>
                <a:rPr lang="en-US" sz="2000" dirty="0" smtClean="0"/>
                <a:t>python xx.py 192.168.0.X </a:t>
              </a:r>
              <a:r>
                <a:rPr lang="en-US" sz="2000" b="1" dirty="0" smtClean="0"/>
                <a:t>  </a:t>
              </a:r>
              <a:endParaRPr lang="en-US" sz="2000" b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59991" y="3607569"/>
              <a:ext cx="838201" cy="13231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484376" y="3169396"/>
              <a:ext cx="890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FPGA </a:t>
              </a:r>
              <a:endParaRPr lang="en-US" sz="20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278374" y="3517981"/>
              <a:ext cx="2204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High Voltage:   Tip</a:t>
              </a:r>
              <a:endParaRPr lang="en-US" sz="20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293614" y="3831484"/>
              <a:ext cx="2829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High Voltage:  First Plate</a:t>
              </a:r>
              <a:endParaRPr lang="en-US" sz="2000" b="1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2542032" y="3741681"/>
              <a:ext cx="2392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H="1">
              <a:off x="2464117" y="4754063"/>
              <a:ext cx="24723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2542032" y="4031241"/>
              <a:ext cx="2392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2810256" y="3337036"/>
              <a:ext cx="1289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Analog 1 </a:t>
              </a:r>
              <a:endParaRPr lang="en-US" sz="2000" b="1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293615" y="4151524"/>
              <a:ext cx="710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Fan</a:t>
              </a:r>
              <a:endParaRPr lang="en-US" sz="2000" b="1" dirty="0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293613" y="4538768"/>
              <a:ext cx="1640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Signal Output</a:t>
              </a:r>
              <a:endParaRPr lang="en-US" sz="2000" b="1" dirty="0"/>
            </a:p>
          </p:txBody>
        </p:sp>
        <p:cxnSp>
          <p:nvCxnSpPr>
            <p:cNvPr id="74" name="直線單箭頭接點 73"/>
            <p:cNvCxnSpPr/>
            <p:nvPr/>
          </p:nvCxnSpPr>
          <p:spPr>
            <a:xfrm>
              <a:off x="2557272" y="4336041"/>
              <a:ext cx="2392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2810256" y="3672316"/>
              <a:ext cx="1289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Analog 2 </a:t>
              </a:r>
              <a:endParaRPr lang="en-US" sz="20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2825496" y="3992356"/>
              <a:ext cx="1289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Analog 3 </a:t>
              </a:r>
              <a:endParaRPr lang="en-US" sz="2000" b="1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840736" y="4678156"/>
              <a:ext cx="1289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Analog 4 </a:t>
              </a:r>
              <a:endParaRPr lang="en-US" sz="20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293613" y="125559"/>
              <a:ext cx="2334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Ion Mobility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2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gbliao</cp:lastModifiedBy>
  <cp:revision>5</cp:revision>
  <dcterms:created xsi:type="dcterms:W3CDTF">2018-06-24T22:56:48Z</dcterms:created>
  <dcterms:modified xsi:type="dcterms:W3CDTF">2018-06-24T23:24:58Z</dcterms:modified>
</cp:coreProperties>
</file>