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1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2" y="1002896"/>
            <a:ext cx="5569986" cy="4860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05250" y="1213219"/>
            <a:ext cx="1104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creatinine</a:t>
            </a:r>
            <a:endParaRPr lang="zh-TW" altLang="en-US" sz="135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14775" y="2280019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methamphetamine</a:t>
            </a:r>
            <a:endParaRPr lang="zh-TW" altLang="en-US" sz="135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248525" y="936220"/>
            <a:ext cx="1809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Urine+Am_100ug/ml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372225" y="1490219"/>
            <a:ext cx="26860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50" dirty="0"/>
              <a:t>取</a:t>
            </a:r>
            <a:r>
              <a:rPr lang="en-US" altLang="zh-TW" sz="1350" dirty="0"/>
              <a:t>100ul</a:t>
            </a:r>
            <a:r>
              <a:rPr lang="zh-TW" altLang="en-US" sz="1350" dirty="0"/>
              <a:t> </a:t>
            </a:r>
            <a:r>
              <a:rPr lang="en-US" altLang="zh-TW" sz="1350" dirty="0"/>
              <a:t>“Urine+Am_100ug/ml“,</a:t>
            </a:r>
            <a:r>
              <a:rPr lang="zh-TW" altLang="en-US" sz="1350" dirty="0"/>
              <a:t>加入</a:t>
            </a:r>
            <a:r>
              <a:rPr lang="en-US" altLang="zh-TW" sz="1350" dirty="0"/>
              <a:t>900ul 0.1%FA, </a:t>
            </a:r>
            <a:r>
              <a:rPr lang="zh-TW" altLang="en-US" sz="1350" dirty="0"/>
              <a:t>以</a:t>
            </a:r>
            <a:r>
              <a:rPr lang="en-US" altLang="zh-TW" sz="1350" dirty="0"/>
              <a:t>SPE</a:t>
            </a:r>
            <a:r>
              <a:rPr lang="zh-TW" altLang="en-US" sz="1350" dirty="0"/>
              <a:t>純化</a:t>
            </a:r>
            <a:r>
              <a:rPr lang="en-US" altLang="zh-TW" sz="1350" dirty="0"/>
              <a:t>,</a:t>
            </a:r>
            <a:r>
              <a:rPr lang="zh-TW" altLang="en-US" sz="1350" dirty="0"/>
              <a:t>收</a:t>
            </a:r>
            <a:r>
              <a:rPr lang="en-US" altLang="zh-TW" sz="1350" dirty="0"/>
              <a:t>eluate</a:t>
            </a:r>
            <a:r>
              <a:rPr lang="zh-TW" altLang="en-US" sz="1350" dirty="0"/>
              <a:t> </a:t>
            </a:r>
            <a:r>
              <a:rPr lang="en-US" altLang="zh-TW" sz="1350" dirty="0"/>
              <a:t>(80%MeOH,0.1%FA)</a:t>
            </a:r>
            <a:endParaRPr lang="zh-TW" altLang="en-US" sz="135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22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zh-TW" altLang="en-US" dirty="0" smtClean="0"/>
              <a:t>雅萍</a:t>
            </a:r>
            <a:r>
              <a:rPr lang="zh-TW" altLang="en-US" dirty="0"/>
              <a:t> </a:t>
            </a:r>
            <a:r>
              <a:rPr lang="zh-TW" altLang="en-US" dirty="0" smtClean="0"/>
              <a:t>鍚璋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755"/>
            <a:ext cx="3975557" cy="281940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1290"/>
            <a:ext cx="4190451" cy="2971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3581400"/>
            <a:ext cx="6924675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98189" y="3313090"/>
            <a:ext cx="101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zh-TW" altLang="en-US" dirty="0" smtClean="0"/>
              <a:t>誠專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55637"/>
            <a:ext cx="6924675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655637"/>
            <a:ext cx="249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Pure Methamphetamine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392" y="76200"/>
            <a:ext cx="101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zh-TW" altLang="en-US" dirty="0" smtClean="0"/>
              <a:t>誠專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133600"/>
            <a:ext cx="4611314" cy="33973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55" y="228600"/>
            <a:ext cx="6112803" cy="9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2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6400"/>
            <a:ext cx="5234220" cy="49575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412"/>
            <a:ext cx="6781800" cy="17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4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</Words>
  <Application>Microsoft Office PowerPoint</Application>
  <PresentationFormat>如螢幕大小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</dc:creator>
  <cp:lastModifiedBy>GBLiao</cp:lastModifiedBy>
  <cp:revision>12</cp:revision>
  <dcterms:created xsi:type="dcterms:W3CDTF">2006-08-16T00:00:00Z</dcterms:created>
  <dcterms:modified xsi:type="dcterms:W3CDTF">2018-05-28T08:38:08Z</dcterms:modified>
</cp:coreProperties>
</file>