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762B-4CC2-4665-AF14-A60F7576B82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47455" y="2106524"/>
            <a:ext cx="601172" cy="383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92047" y="1722515"/>
            <a:ext cx="51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PC </a:t>
            </a:r>
            <a:endParaRPr lang="en-US" sz="2000" b="1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48041" y="2560070"/>
            <a:ext cx="0" cy="1157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948041" y="2964411"/>
            <a:ext cx="201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SCPI</a:t>
            </a:r>
            <a:br>
              <a:rPr lang="en-US" sz="1400" b="1" dirty="0" smtClean="0"/>
            </a:br>
            <a:r>
              <a:rPr lang="en-US" sz="1400" dirty="0" smtClean="0"/>
              <a:t>python xx.py 192.168.0.X </a:t>
            </a:r>
            <a:r>
              <a:rPr lang="en-US" sz="1400" b="1" dirty="0" smtClean="0"/>
              <a:t>  </a:t>
            </a:r>
            <a:endParaRPr 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2649322" y="4018665"/>
            <a:ext cx="688488" cy="6664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291631" y="3695717"/>
            <a:ext cx="267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FPGA (Embedded System) </a:t>
            </a:r>
            <a:endParaRPr lang="en-US" sz="1600" b="1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437882" y="4517499"/>
            <a:ext cx="5845604" cy="2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493650" y="4162919"/>
            <a:ext cx="258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599237" y="4138154"/>
            <a:ext cx="23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Generator: f1+n*f2 </a:t>
            </a:r>
            <a:endParaRPr lang="en-US" sz="1400" b="1" dirty="0"/>
          </a:p>
        </p:txBody>
      </p:sp>
      <p:grpSp>
        <p:nvGrpSpPr>
          <p:cNvPr id="34" name="群組 33"/>
          <p:cNvGrpSpPr/>
          <p:nvPr/>
        </p:nvGrpSpPr>
        <p:grpSpPr>
          <a:xfrm>
            <a:off x="9369745" y="3646407"/>
            <a:ext cx="1143389" cy="983494"/>
            <a:chOff x="7133214" y="4026115"/>
            <a:chExt cx="1352416" cy="1070230"/>
          </a:xfrm>
        </p:grpSpPr>
        <p:sp>
          <p:nvSpPr>
            <p:cNvPr id="5" name="矩形 4"/>
            <p:cNvSpPr/>
            <p:nvPr/>
          </p:nvSpPr>
          <p:spPr>
            <a:xfrm>
              <a:off x="7133214" y="4333892"/>
              <a:ext cx="1352416" cy="7624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304535" y="4026115"/>
              <a:ext cx="1181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Ion Trap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190748" y="3989118"/>
            <a:ext cx="703105" cy="3643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019336" y="3669775"/>
            <a:ext cx="115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018277" y="4152904"/>
            <a:ext cx="622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351478" y="4646148"/>
            <a:ext cx="133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 Output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368950" y="4723006"/>
            <a:ext cx="142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2805973" y="2560071"/>
            <a:ext cx="0" cy="111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76735" y="3994287"/>
            <a:ext cx="703105" cy="3643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8604270" y="4150324"/>
            <a:ext cx="622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609876" y="3688461"/>
            <a:ext cx="11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GBLiao</cp:lastModifiedBy>
  <cp:revision>9</cp:revision>
  <dcterms:created xsi:type="dcterms:W3CDTF">2018-06-24T22:56:48Z</dcterms:created>
  <dcterms:modified xsi:type="dcterms:W3CDTF">2018-06-29T02:48:22Z</dcterms:modified>
</cp:coreProperties>
</file>