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65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71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3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31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32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87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2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17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8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956F8-1A37-4B34-AFBA-2216CBCD7934}" type="datetimeFigureOut">
              <a:rPr lang="zh-TW" altLang="en-US" smtClean="0"/>
              <a:t>2019/7/11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FB5FC-9639-4023-8045-71CB08512E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86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62" b="40741"/>
          <a:stretch/>
        </p:blipFill>
        <p:spPr>
          <a:xfrm>
            <a:off x="508851" y="1814286"/>
            <a:ext cx="5981603" cy="26996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8" b="35238"/>
          <a:stretch/>
        </p:blipFill>
        <p:spPr>
          <a:xfrm>
            <a:off x="7316051" y="1952171"/>
            <a:ext cx="3859098" cy="242388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88548" y="359084"/>
            <a:ext cx="3726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可增益電流放大器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2650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8" t="485" r="28848" b="-485"/>
          <a:stretch/>
        </p:blipFill>
        <p:spPr>
          <a:xfrm>
            <a:off x="393192" y="640080"/>
            <a:ext cx="4873752" cy="566001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39" y="1700721"/>
            <a:ext cx="5931288" cy="3337623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93192" y="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倍頻</a:t>
            </a:r>
            <a:r>
              <a:rPr lang="en-US" altLang="zh-TW" sz="3200" b="1" dirty="0" err="1" smtClean="0"/>
              <a:t>Nd:YAG</a:t>
            </a:r>
            <a:r>
              <a:rPr lang="en-US" altLang="zh-TW" sz="3200" b="1" dirty="0" smtClean="0"/>
              <a:t> </a:t>
            </a:r>
            <a:r>
              <a:rPr lang="zh-TW" altLang="en-US" sz="3200" b="1" dirty="0" smtClean="0"/>
              <a:t>雷射系統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593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3192" y="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脈衝延遲產生器</a:t>
            </a:r>
            <a:endParaRPr lang="zh-TW" altLang="en-US" sz="3200" b="1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886968"/>
            <a:ext cx="10058400" cy="56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9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1494972" y="377372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/>
              <a:t>鎖相放大器</a:t>
            </a:r>
            <a:endParaRPr lang="zh-TW" altLang="en-US" sz="3200" b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4" t="-2262" r="1932" b="2262"/>
          <a:stretch/>
        </p:blipFill>
        <p:spPr>
          <a:xfrm>
            <a:off x="822960" y="962147"/>
            <a:ext cx="7991856" cy="56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4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3</cp:revision>
  <dcterms:created xsi:type="dcterms:W3CDTF">2019-07-11T02:24:08Z</dcterms:created>
  <dcterms:modified xsi:type="dcterms:W3CDTF">2019-07-11T02:38:33Z</dcterms:modified>
</cp:coreProperties>
</file>