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C345-CE96-44BF-B0AB-F5AF8742486C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6038-CBEC-4C0A-8260-311AF87591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42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C345-CE96-44BF-B0AB-F5AF8742486C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6038-CBEC-4C0A-8260-311AF87591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50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C345-CE96-44BF-B0AB-F5AF8742486C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6038-CBEC-4C0A-8260-311AF87591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12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C345-CE96-44BF-B0AB-F5AF8742486C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6038-CBEC-4C0A-8260-311AF87591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03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C345-CE96-44BF-B0AB-F5AF8742486C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6038-CBEC-4C0A-8260-311AF87591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83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C345-CE96-44BF-B0AB-F5AF8742486C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6038-CBEC-4C0A-8260-311AF87591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37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C345-CE96-44BF-B0AB-F5AF8742486C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6038-CBEC-4C0A-8260-311AF87591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23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C345-CE96-44BF-B0AB-F5AF8742486C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6038-CBEC-4C0A-8260-311AF87591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21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C345-CE96-44BF-B0AB-F5AF8742486C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6038-CBEC-4C0A-8260-311AF87591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10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C345-CE96-44BF-B0AB-F5AF8742486C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6038-CBEC-4C0A-8260-311AF87591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15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C345-CE96-44BF-B0AB-F5AF8742486C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6038-CBEC-4C0A-8260-311AF87591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58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EC345-CE96-44BF-B0AB-F5AF8742486C}" type="datetimeFigureOut">
              <a:rPr lang="zh-TW" altLang="en-US" smtClean="0"/>
              <a:t>2019/1/25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66038-CBEC-4C0A-8260-311AF87591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36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369" y="221672"/>
            <a:ext cx="8318885" cy="62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9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09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2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2</cp:revision>
  <dcterms:created xsi:type="dcterms:W3CDTF">2019-01-25T02:23:27Z</dcterms:created>
  <dcterms:modified xsi:type="dcterms:W3CDTF">2019-01-26T02:03:22Z</dcterms:modified>
</cp:coreProperties>
</file>