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DB33-45ED-4D43-83F8-E465BD0CBB2D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046A-BF71-4248-8DC0-ADA45CF4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42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earning/how-do-i-compare-document-similarity-using-python" TargetMode="External"/><Relationship Id="rId2" Type="http://schemas.openxmlformats.org/officeDocument/2006/relationships/hyperlink" Target="https://www.quora.com/Where-do-recommender-systems-fall-in-machine-learning-approach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overview-of-text-similarity-metrics-3397c4601f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dbpy.sourceforge.io/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10F-28FC-4015-B5B7-0D5DFC3A4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800" dirty="0"/>
              <a:t>Movie Recommendation with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A743-4105-4024-AF4C-AD41E3969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Gideon blinick</a:t>
            </a:r>
          </a:p>
        </p:txBody>
      </p:sp>
    </p:spTree>
    <p:extLst>
      <p:ext uri="{BB962C8B-B14F-4D97-AF65-F5344CB8AC3E}">
        <p14:creationId xmlns:p14="http://schemas.microsoft.com/office/powerpoint/2010/main" val="18069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8587-0328-475C-ADFC-48047C13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Model: Tf-idf with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EEDF-4D2D-4279-9E1F-2F95E71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Tf-idf stands for </a:t>
            </a:r>
            <a:r>
              <a:rPr lang="en-CA" i="1" dirty="0"/>
              <a:t>term frequency-inverse document frequency </a:t>
            </a:r>
            <a:r>
              <a:rPr lang="en-CA" dirty="0"/>
              <a:t>and is a way of assigning importance to words in a document based on how often they appear in that document and in the other documents in a corpus (here corpus just means ‘collection of documents’).  Tf-idf allows you to get a sense of what a document is about by seeing what words are most important in it. </a:t>
            </a:r>
          </a:p>
          <a:p>
            <a:r>
              <a:rPr lang="en-CA" dirty="0"/>
              <a:t>I created the model using </a:t>
            </a:r>
            <a:r>
              <a:rPr lang="en-CA" dirty="0" err="1"/>
              <a:t>Gensim</a:t>
            </a:r>
            <a:r>
              <a:rPr lang="en-CA" dirty="0"/>
              <a:t> (using the Dictionary and </a:t>
            </a:r>
            <a:r>
              <a:rPr lang="en-CA" dirty="0" err="1"/>
              <a:t>TfidfModel</a:t>
            </a:r>
            <a:r>
              <a:rPr lang="en-CA" dirty="0"/>
              <a:t> classes)</a:t>
            </a:r>
          </a:p>
          <a:p>
            <a:r>
              <a:rPr lang="en-CA" dirty="0"/>
              <a:t>Cosine similarity works by measuring the cosine of the angle between 2 vectors. In my case, the vectors I was using were each movie’s keywords representations in my </a:t>
            </a:r>
            <a:r>
              <a:rPr lang="en-CA" dirty="0" err="1"/>
              <a:t>tf-idf</a:t>
            </a:r>
            <a:r>
              <a:rPr lang="en-CA" dirty="0"/>
              <a:t> model. </a:t>
            </a:r>
          </a:p>
        </p:txBody>
      </p:sp>
    </p:spTree>
    <p:extLst>
      <p:ext uri="{BB962C8B-B14F-4D97-AF65-F5344CB8AC3E}">
        <p14:creationId xmlns:p14="http://schemas.microsoft.com/office/powerpoint/2010/main" val="154354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9FB-21AA-4F0B-BC71-3C0D7D4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Model: Tf-idf with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5D11-C457-4286-9B99-CB5050A8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steps this model takes when recommending movies then is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Retrieve the movie’s keywords;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Convert those keywords into a bag-of-words model;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Convert the bag-of-words model into a </a:t>
            </a:r>
            <a:r>
              <a:rPr lang="en-CA" dirty="0" err="1"/>
              <a:t>tf-idf</a:t>
            </a:r>
            <a:r>
              <a:rPr lang="en-CA" dirty="0"/>
              <a:t> representation of those words;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Find the n most similar movies to the movie’s representation by using cosine similarity to calculate the similarity between every movie and the given movie and return the top n results.</a:t>
            </a:r>
          </a:p>
          <a:p>
            <a:r>
              <a:rPr lang="en-CA" dirty="0"/>
              <a:t>Note that the model can be used to find the most similar movies for any given set of keywords.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04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2D72-E7E8-4251-978F-4596D4A8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Model: Jaccard Similarity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CC1B-63DB-4AF1-A43E-C743928F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CA" dirty="0"/>
              <a:t>Jaccard similarity is defined as the intersection of 2 sets divided by the union of those sets. So this model finds the similarity between 2 movies by dividing the number of common keywords between 2 movies by the number of unique keywords in the union of the movies’ keywords. </a:t>
            </a:r>
          </a:p>
          <a:p>
            <a:r>
              <a:rPr lang="en-CA" dirty="0"/>
              <a:t>Mathematically, this is given as: </a:t>
            </a:r>
          </a:p>
          <a:p>
            <a:r>
              <a:rPr lang="en-CA" dirty="0"/>
              <a:t>Note that there is no need for document vectors here as there was for finding cosine similarity.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577E891C-2827-4CE7-B339-1692C66C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93" y="3314281"/>
            <a:ext cx="2949196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79FA-F0C8-4200-BB59-57C04988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Model: Cosine Similarity Between Word Counts 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C6FA-3343-44DA-9FCD-523425D6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My last model is similar to my first model in that it calculates cosine similarity between 2 movie vectors.</a:t>
            </a:r>
          </a:p>
          <a:p>
            <a:r>
              <a:rPr lang="en-CA" dirty="0"/>
              <a:t>However, unlike the first model, here each movie vector is defined by simple word counts (that is, the number of times each word appears for a given movie) rather than </a:t>
            </a:r>
            <a:r>
              <a:rPr lang="en-CA" dirty="0" err="1"/>
              <a:t>tf-idf</a:t>
            </a:r>
            <a:r>
              <a:rPr lang="en-CA" dirty="0"/>
              <a:t>.</a:t>
            </a:r>
          </a:p>
          <a:p>
            <a:r>
              <a:rPr lang="en-CA" dirty="0"/>
              <a:t>This alternate implementation is performed with the </a:t>
            </a:r>
            <a:r>
              <a:rPr lang="en-CA" dirty="0" err="1"/>
              <a:t>CountVectorizer</a:t>
            </a:r>
            <a:r>
              <a:rPr lang="en-CA" dirty="0"/>
              <a:t> class in </a:t>
            </a:r>
            <a:r>
              <a:rPr lang="en-CA" dirty="0" err="1"/>
              <a:t>scikit</a:t>
            </a:r>
            <a:r>
              <a:rPr lang="en-CA" dirty="0"/>
              <a:t>-learn which converts a collection of text documents (i.e. keyword lists in this case) into a matrix of token counts.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53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C99E-B89A-4CF5-AE9C-01784F97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and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698B-DD4A-4809-ABB6-C861DA64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When using the models with a few movies with which I am familiar, I get recommendations that are good matches.</a:t>
            </a:r>
          </a:p>
          <a:p>
            <a:r>
              <a:rPr lang="en-CA" dirty="0"/>
              <a:t>A good example to use is Marvel Studios’ 2012 movie “The Avengers”.</a:t>
            </a:r>
          </a:p>
          <a:p>
            <a:r>
              <a:rPr lang="en-CA" dirty="0"/>
              <a:t>Here are the top 5 results I get using each model: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Model: Avengers:  Age of Ultron,  Avengers: Infinity War, Iron Man 2, Captain America: Civil War, Captain America: The Winter Soldier</a:t>
            </a:r>
          </a:p>
          <a:p>
            <a:pPr lvl="1"/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Model: Avengers:  Age of Ultron,  Avengers: Infinity War, Captain America: The Winter Soldier, Captain America: Civil War, Thor: The Dark World</a:t>
            </a:r>
          </a:p>
          <a:p>
            <a:pPr lvl="1"/>
            <a:r>
              <a:rPr lang="en-CA" dirty="0"/>
              <a:t>3rd Model: Avengers: Infinity War,  Avengers:  Age of Ultron, Captain America: Civil War, Iron Man 2, Justice League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4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364B-DDC5-4537-8DA0-8B2E7904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D-2FD3-4BFF-9CB5-6344C39F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most obvious problem with the models as they currently exist is they do not have evaluation metrics.</a:t>
            </a:r>
          </a:p>
          <a:p>
            <a:r>
              <a:rPr lang="en-CA" dirty="0"/>
              <a:t>To be fair, this is something of an issue for all recommender systems.</a:t>
            </a:r>
          </a:p>
          <a:p>
            <a:r>
              <a:rPr lang="en-CA" dirty="0"/>
              <a:t>My first next step then would be to come up with evaluation criteria by which I could compare the models and by which I could improve them.</a:t>
            </a:r>
          </a:p>
          <a:p>
            <a:r>
              <a:rPr lang="en-CA" dirty="0"/>
              <a:t>The next thing I would do after that is put the models into production. This follows general machine learning best practice of putting simple models into production as fast as possible. </a:t>
            </a:r>
          </a:p>
          <a:p>
            <a:r>
              <a:rPr lang="en-CA" dirty="0"/>
              <a:t>I would use Flask for deployment. </a:t>
            </a:r>
          </a:p>
        </p:txBody>
      </p:sp>
    </p:spTree>
    <p:extLst>
      <p:ext uri="{BB962C8B-B14F-4D97-AF65-F5344CB8AC3E}">
        <p14:creationId xmlns:p14="http://schemas.microsoft.com/office/powerpoint/2010/main" val="11498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5EFD-C610-41D5-B3AF-6B5A0BFA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and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6988-EFBA-43AF-ABC1-593642A9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My 3</a:t>
            </a:r>
            <a:r>
              <a:rPr lang="en-CA" baseline="30000" dirty="0"/>
              <a:t>rd</a:t>
            </a:r>
            <a:r>
              <a:rPr lang="en-CA" dirty="0"/>
              <a:t> improvement would be to incorporate non-text features into the model to use for recommendation.</a:t>
            </a:r>
          </a:p>
          <a:p>
            <a:r>
              <a:rPr lang="en-CA" dirty="0"/>
              <a:t>IMDb has many features in their public datasets and available via IMDbPY and I was initially going to use 4 numeric ones (year of release, runtime, number of reviews, and rating) as well as what genre the movie belongs to (a categorical feature).</a:t>
            </a:r>
          </a:p>
          <a:p>
            <a:r>
              <a:rPr lang="en-CA" dirty="0"/>
              <a:t>A 4</a:t>
            </a:r>
            <a:r>
              <a:rPr lang="en-CA" baseline="30000" dirty="0"/>
              <a:t>th</a:t>
            </a:r>
            <a:r>
              <a:rPr lang="en-CA" dirty="0"/>
              <a:t> improvement would be clustering the movies for better insight into the data (better EDA).</a:t>
            </a:r>
          </a:p>
          <a:p>
            <a:r>
              <a:rPr lang="en-CA" dirty="0"/>
              <a:t>A 5</a:t>
            </a:r>
            <a:r>
              <a:rPr lang="en-CA" baseline="30000" dirty="0"/>
              <a:t>th</a:t>
            </a:r>
            <a:r>
              <a:rPr lang="en-CA" dirty="0"/>
              <a:t> improvement would be creating additional models that use other notions of similarity and seeing how they compare across various evaluation criteria.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59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6B1-351D-49B3-9475-27399C2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77-67EC-41A0-AC1F-ACF35F9E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</a:t>
            </a:r>
            <a:r>
              <a:rPr lang="en-CA" dirty="0">
                <a:hlinkClick r:id="rId2"/>
              </a:rPr>
              <a:t>https://www.quora.com/Where-do-recommender-systems-fall-in-machine-learning-approaches</a:t>
            </a:r>
            <a:endParaRPr lang="en-CA" dirty="0"/>
          </a:p>
          <a:p>
            <a:r>
              <a:rPr lang="en-CA" dirty="0"/>
              <a:t>Reference Material on Cosine Similarity with a td-</a:t>
            </a:r>
            <a:r>
              <a:rPr lang="en-CA" dirty="0" err="1"/>
              <a:t>idf</a:t>
            </a:r>
            <a:r>
              <a:rPr lang="en-CA" dirty="0"/>
              <a:t> Model: </a:t>
            </a:r>
            <a:r>
              <a:rPr lang="en-CA" dirty="0">
                <a:hlinkClick r:id="rId3"/>
              </a:rPr>
              <a:t>https://www.oreilly.com/learning/how-do-i-compare-document-similarity-using-python</a:t>
            </a:r>
            <a:endParaRPr lang="en-CA" dirty="0"/>
          </a:p>
          <a:p>
            <a:r>
              <a:rPr lang="en-CA" dirty="0"/>
              <a:t>Reference Material on Jaccard and Cosine Similarity Models with Text Data: </a:t>
            </a:r>
            <a:r>
              <a:rPr lang="en-CA" dirty="0">
                <a:hlinkClick r:id="rId4"/>
              </a:rPr>
              <a:t>https://towardsdatascience.com/overview-of-text-similarity-metrics-3397c4601f50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2D63-B6CC-46D4-B778-1137969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CB1-1F17-4E96-A08C-801327D9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problem I am solving is how can I provide a user with movies they want to see, assuming that I am provided with a movie that I know the user already knows and likes?</a:t>
            </a:r>
          </a:p>
          <a:p>
            <a:r>
              <a:rPr lang="en-CA" dirty="0"/>
              <a:t>The client is any user that likes movies and wants to see more movies that they like.</a:t>
            </a:r>
          </a:p>
          <a:p>
            <a:r>
              <a:rPr lang="en-CA" dirty="0"/>
              <a:t>The motivation for this problem is my own experience. I enjoy a good movie now and then but it is hard to know what to see. Using rating websites is not always a reliable way of finding great movies.  An approach that takes into account my preferences is optimal.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5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FB7E-6DD8-4FF1-A53E-A0A8B7C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Formulation of the problem as a 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7EA5-8DF4-45E3-80DC-4072D8F9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Movie Recommendation is, naturally, a recommendation problem.</a:t>
            </a:r>
          </a:p>
          <a:p>
            <a:r>
              <a:rPr lang="en-CA" dirty="0"/>
              <a:t>Recommendation problems fall under neither Supervised Learning nor Unsupervised Learning, but rather are </a:t>
            </a:r>
            <a:r>
              <a:rPr lang="en-CA" b="1" dirty="0"/>
              <a:t>information retrieval </a:t>
            </a:r>
            <a:r>
              <a:rPr lang="en-CA" dirty="0"/>
              <a:t>problems [1].</a:t>
            </a:r>
          </a:p>
          <a:p>
            <a:r>
              <a:rPr lang="en-CA" dirty="0"/>
              <a:t>There are generally 2 types of recommender systems:</a:t>
            </a:r>
          </a:p>
          <a:p>
            <a:pPr lvl="1"/>
            <a:r>
              <a:rPr lang="en-CA" dirty="0"/>
              <a:t>Content-based: make recommendations based on the content of an item/thing itself (i.e. you like item A, so you’ll probably like item B which is very similar to item A).</a:t>
            </a:r>
          </a:p>
          <a:p>
            <a:pPr lvl="1"/>
            <a:r>
              <a:rPr lang="en-CA" dirty="0"/>
              <a:t>Collaborative-based: make recommendations based on a user profile (i.e. your profile is similar to person A, and I know he likes bananas, so I will recommend bananas to you).</a:t>
            </a:r>
          </a:p>
          <a:p>
            <a:r>
              <a:rPr lang="en-CA" dirty="0"/>
              <a:t>My recommender systems are content-based.  A user provides a movie and the recommendations returned are entirely based on the provided movie, not the users’ profile.</a:t>
            </a:r>
          </a:p>
        </p:txBody>
      </p:sp>
    </p:spTree>
    <p:extLst>
      <p:ext uri="{BB962C8B-B14F-4D97-AF65-F5344CB8AC3E}">
        <p14:creationId xmlns:p14="http://schemas.microsoft.com/office/powerpoint/2010/main" val="15531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882D-6AB1-4342-A02E-F7288A7A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description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79F6-0E6A-4312-A194-1100F0D5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assembled my own dataset from IMDb data.</a:t>
            </a:r>
          </a:p>
          <a:p>
            <a:r>
              <a:rPr lang="en-CA" dirty="0"/>
              <a:t>The first data source I used was </a:t>
            </a:r>
            <a:r>
              <a:rPr lang="en-CA" dirty="0">
                <a:hlinkClick r:id="rId2"/>
              </a:rPr>
              <a:t>IMDb’s public datasets</a:t>
            </a:r>
            <a:r>
              <a:rPr lang="en-CA" dirty="0"/>
              <a:t>. There is a lot of data there, but unfortunately no text data. So I needed another way of obtaining text data describing movies.</a:t>
            </a:r>
          </a:p>
          <a:p>
            <a:r>
              <a:rPr lang="en-CA" dirty="0"/>
              <a:t>That’s when I found the </a:t>
            </a:r>
            <a:r>
              <a:rPr lang="en-CA" dirty="0">
                <a:hlinkClick r:id="rId3"/>
              </a:rPr>
              <a:t>IMDbPY API</a:t>
            </a:r>
            <a:r>
              <a:rPr lang="en-CA" dirty="0"/>
              <a:t>. It allowed me to pull plot summaries and plot keywords directly from IMDb.</a:t>
            </a:r>
          </a:p>
          <a:p>
            <a:r>
              <a:rPr lang="en-CA" dirty="0"/>
              <a:t>I used the public datasets to get the top 10,000 movies by number of reviews. I then pulled the plot summary and plot keywords for those movies from IMDb.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47-076F-47EB-A7E1-C01C9DA7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EB90-E42B-4B7C-AFD4-69848A61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wasn’t too much to do in this stage.</a:t>
            </a:r>
          </a:p>
          <a:p>
            <a:r>
              <a:rPr lang="en-CA" dirty="0"/>
              <a:t>All the tables from the public datasets that I used had a movie ID column that made joining them very easy.</a:t>
            </a:r>
          </a:p>
          <a:p>
            <a:r>
              <a:rPr lang="en-CA" dirty="0"/>
              <a:t>Furthermore, when I pulled text data via the API, I simply used the movie IDs that I already had.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2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8F92-7E57-4F27-9619-CA724C22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C958-E518-40CE-86F7-2A8C6148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First, I looked at the average length (by number of characters) for each of the 4 text columns that I pulled: </a:t>
            </a:r>
            <a:r>
              <a:rPr lang="en-US" dirty="0"/>
              <a:t>plot, plot outline, keywords, and synopsis.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 found that synopsis contained the most characters, followed by keywords, followed by plot outlines, followed by plot.</a:t>
            </a:r>
          </a:p>
          <a:p>
            <a:r>
              <a:rPr lang="en-CA" dirty="0"/>
              <a:t>At this point, I made the decision to just analyze plot outlines and keywords. I chose plot outlines because it wasn’t too long or short and keywords because it had the richest info.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03921C-5237-4D7C-A3E1-5DD582EA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10" y="2692691"/>
            <a:ext cx="5082980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C90677-F881-443B-A0E9-CE4C41EF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0A46-DF8A-4B5F-8D6A-4ECE21F6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Next, I looked at the distributions of the number of words for keywords and plot outlines. </a:t>
            </a:r>
          </a:p>
          <a:p>
            <a:r>
              <a:rPr lang="en-CA" dirty="0"/>
              <a:t>When looking at the summary statistics for these distributions, I found that the mean number of words for keywords is only slightly greater than the number of words for plot outline (~122 vs. ~115). </a:t>
            </a:r>
          </a:p>
          <a:p>
            <a:r>
              <a:rPr lang="en-CA" dirty="0"/>
              <a:t>This is misleading however, since most keywords are compound words (e.g. "dc-comics").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42169-9F55-4F7A-9F7C-D328B4A785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44" y="2974439"/>
            <a:ext cx="3971165" cy="2491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FEFC4-7F21-41D6-8C56-A4818B8D25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43" y="396338"/>
            <a:ext cx="3971165" cy="2491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6486A7-7C56-4B46-AB3C-5EC4E6C3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8CA4-955F-4B9F-AB17-92F3D32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When I plotted the </a:t>
            </a:r>
            <a:r>
              <a:rPr lang="en-CA" b="1" dirty="0"/>
              <a:t>lengths</a:t>
            </a:r>
            <a:r>
              <a:rPr lang="en-CA" dirty="0"/>
              <a:t> of words for plot outlines and keywords, I obtained a result that shows the difference between the 2 columns.</a:t>
            </a:r>
          </a:p>
          <a:p>
            <a:r>
              <a:rPr lang="en-CA" dirty="0"/>
              <a:t>The length of words in the keywords column is far greater, on average, than the length of words in the plot outlines column.</a:t>
            </a:r>
          </a:p>
          <a:p>
            <a:r>
              <a:rPr lang="en-CA" dirty="0"/>
              <a:t>This makes sense. Keywords by their nature are meant to be descriptive (‘information rich’) and such words are longer.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C6B02-BD92-4EF8-9B00-A3A69038C1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26" y="481109"/>
            <a:ext cx="3939772" cy="2491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38F08-E9E4-46CC-B4F4-DF6ABF643F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86" y="3138486"/>
            <a:ext cx="3987051" cy="2491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CAE7-F983-4CFE-AAF6-84D68E2E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143C-7E03-47CD-AA98-A0972362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 used keywords for the model based on finding that they were best from EDA.</a:t>
            </a:r>
          </a:p>
          <a:p>
            <a:r>
              <a:rPr lang="en-CA" dirty="0"/>
              <a:t>Most of the normal preprocessing steps for text did not need to be performed:</a:t>
            </a:r>
          </a:p>
          <a:p>
            <a:pPr lvl="1"/>
            <a:r>
              <a:rPr lang="en-CA" dirty="0"/>
              <a:t>Tokenization: keywords already comma-separated</a:t>
            </a:r>
          </a:p>
          <a:p>
            <a:pPr lvl="1"/>
            <a:r>
              <a:rPr lang="en-CA" dirty="0"/>
              <a:t>Lowercasing: already lowercased</a:t>
            </a:r>
          </a:p>
          <a:p>
            <a:pPr lvl="1"/>
            <a:r>
              <a:rPr lang="en-CA" dirty="0"/>
              <a:t>Removing stop words and punctuation: keywords do not have either so no need.</a:t>
            </a:r>
          </a:p>
          <a:p>
            <a:pPr lvl="1"/>
            <a:r>
              <a:rPr lang="en-CA" dirty="0"/>
              <a:t>Lemmatizing: this is something I considered doing. I decided not to after seeing how the meaning changed for a variety of lemmatized words. For example, “avengers” (the superhero team) became “avenger”. In my </a:t>
            </a:r>
            <a:r>
              <a:rPr lang="en-CA" dirty="0" err="1"/>
              <a:t>opinon</a:t>
            </a:r>
            <a:r>
              <a:rPr lang="en-CA" dirty="0"/>
              <a:t>, more information is lost than gained by lemmatizing in this case.</a:t>
            </a:r>
          </a:p>
          <a:p>
            <a:r>
              <a:rPr lang="en-CA" dirty="0"/>
              <a:t>I created 3 different recommender models: a Tf-idf model with cosine similarity, a Jaccard recommender model, and a word-count cosine similarity model</a:t>
            </a:r>
          </a:p>
        </p:txBody>
      </p:sp>
    </p:spTree>
    <p:extLst>
      <p:ext uri="{BB962C8B-B14F-4D97-AF65-F5344CB8AC3E}">
        <p14:creationId xmlns:p14="http://schemas.microsoft.com/office/powerpoint/2010/main" val="3250584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1634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Movie Recommendation with Natural language processing</vt:lpstr>
      <vt:lpstr>Background </vt:lpstr>
      <vt:lpstr>Formulation of the problem as a data science problem</vt:lpstr>
      <vt:lpstr>Dataset description  </vt:lpstr>
      <vt:lpstr>Data wrangling</vt:lpstr>
      <vt:lpstr>Exploratory data analysis</vt:lpstr>
      <vt:lpstr>Exploratory data analysis</vt:lpstr>
      <vt:lpstr>Exploratory data analysis</vt:lpstr>
      <vt:lpstr>modelling</vt:lpstr>
      <vt:lpstr>1st Model: Tf-idf with Cosine Similarity</vt:lpstr>
      <vt:lpstr>1st Model: Tf-idf with Cosine Similarity</vt:lpstr>
      <vt:lpstr>2nd Model: Jaccard Similarity </vt:lpstr>
      <vt:lpstr>3rd Model: Cosine Similarity Between Word Counts  </vt:lpstr>
      <vt:lpstr>Discussion and next steps </vt:lpstr>
      <vt:lpstr>DISCUSSION and Next steps</vt:lpstr>
      <vt:lpstr>DISCUSSION and next steps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with Natural language processing</dc:title>
  <dc:creator>Gideon Blinick</dc:creator>
  <cp:lastModifiedBy>Gideon Blinick</cp:lastModifiedBy>
  <cp:revision>19</cp:revision>
  <dcterms:created xsi:type="dcterms:W3CDTF">2019-04-11T16:14:38Z</dcterms:created>
  <dcterms:modified xsi:type="dcterms:W3CDTF">2019-04-12T16:19:20Z</dcterms:modified>
</cp:coreProperties>
</file>