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84" r:id="rId3"/>
    <p:sldId id="340" r:id="rId4"/>
    <p:sldId id="262" r:id="rId5"/>
    <p:sldId id="346" r:id="rId6"/>
    <p:sldId id="341" r:id="rId7"/>
    <p:sldId id="342" r:id="rId8"/>
    <p:sldId id="343" r:id="rId9"/>
    <p:sldId id="344" r:id="rId10"/>
    <p:sldId id="345" r:id="rId11"/>
    <p:sldId id="339" r:id="rId12"/>
    <p:sldId id="347" r:id="rId13"/>
    <p:sldId id="282" r:id="rId14"/>
    <p:sldId id="283" r:id="rId15"/>
    <p:sldId id="261" r:id="rId16"/>
  </p:sldIdLst>
  <p:sldSz cx="9144000" cy="5143500" type="screen16x9"/>
  <p:notesSz cx="6858000" cy="9144000"/>
  <p:embeddedFontLst>
    <p:embeddedFont>
      <p:font typeface="Dosis" panose="020B0604020202020204" charset="0"/>
      <p:bold r:id="rId18"/>
    </p:embeddedFont>
    <p:embeddedFont>
      <p:font typeface="Roboto" panose="020B060402020202020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Seção Padrão" id="{43303B03-7714-4FEB-BFDB-DDE6EDEEBC43}">
          <p14:sldIdLst>
            <p14:sldId id="256"/>
            <p14:sldId id="284"/>
            <p14:sldId id="340"/>
            <p14:sldId id="262"/>
            <p14:sldId id="346"/>
            <p14:sldId id="341"/>
            <p14:sldId id="342"/>
            <p14:sldId id="343"/>
            <p14:sldId id="344"/>
            <p14:sldId id="345"/>
            <p14:sldId id="339"/>
            <p14:sldId id="347"/>
            <p14:sldId id="282"/>
            <p14:sldId id="283"/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33"/>
    <a:srgbClr val="FF8700"/>
    <a:srgbClr val="C90000"/>
    <a:srgbClr val="CD0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A1903EF-FBFA-4C18-A377-C29CF9C7E9B7}">
  <a:tblStyle styleId="{6A1903EF-FBFA-4C18-A377-C29CF9C7E9B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0" d="100"/>
          <a:sy n="140" d="100"/>
        </p:scale>
        <p:origin x="-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2912483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441202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4172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40491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65019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35694cd56_04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35694cd56_04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81784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g134fb1cf8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7" name="Google Shape;777;g134fb1cf8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005976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4553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17418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718900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08886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084337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90162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6067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1061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023591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22222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1025" y="-11025"/>
            <a:ext cx="9144000" cy="5143500"/>
          </a:xfrm>
          <a:prstGeom prst="rect">
            <a:avLst/>
          </a:prstGeom>
          <a:solidFill>
            <a:srgbClr val="222222">
              <a:alpha val="64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086350" y="-38100"/>
            <a:ext cx="4114800" cy="5219700"/>
          </a:xfrm>
          <a:custGeom>
            <a:avLst/>
            <a:gdLst/>
            <a:ahLst/>
            <a:cxnLst/>
            <a:rect l="l" t="t" r="r" b="b"/>
            <a:pathLst>
              <a:path w="164592" h="208788" extrusionOk="0">
                <a:moveTo>
                  <a:pt x="0" y="1524"/>
                </a:moveTo>
                <a:lnTo>
                  <a:pt x="107442" y="208788"/>
                </a:lnTo>
                <a:lnTo>
                  <a:pt x="164592" y="208788"/>
                </a:lnTo>
                <a:lnTo>
                  <a:pt x="164592" y="0"/>
                </a:lnTo>
                <a:close/>
              </a:path>
            </a:pathLst>
          </a:custGeom>
          <a:solidFill>
            <a:srgbClr val="FF8700">
              <a:alpha val="85380"/>
            </a:srgbClr>
          </a:solidFill>
          <a:ln>
            <a:noFill/>
          </a:ln>
        </p:spPr>
      </p:sp>
      <p:sp>
        <p:nvSpPr>
          <p:cNvPr id="12" name="Google Shape;12;p2"/>
          <p:cNvSpPr/>
          <p:nvPr/>
        </p:nvSpPr>
        <p:spPr>
          <a:xfrm flipH="1">
            <a:off x="-418950" y="4394400"/>
            <a:ext cx="8172300" cy="749100"/>
          </a:xfrm>
          <a:prstGeom prst="parallelogram">
            <a:avLst>
              <a:gd name="adj" fmla="val 51542"/>
            </a:avLst>
          </a:prstGeom>
          <a:solidFill>
            <a:srgbClr val="FFFFFF">
              <a:alpha val="17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13" name="Google Shape;13;p2"/>
          <p:cNvSpPr/>
          <p:nvPr/>
        </p:nvSpPr>
        <p:spPr>
          <a:xfrm flipH="1">
            <a:off x="1028475" y="4166400"/>
            <a:ext cx="8369700" cy="228000"/>
          </a:xfrm>
          <a:prstGeom prst="parallelogram">
            <a:avLst>
              <a:gd name="adj" fmla="val 51542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1028475" y="0"/>
            <a:ext cx="5238600" cy="40200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/>
          <p:nvPr/>
        </p:nvSpPr>
        <p:spPr>
          <a:xfrm>
            <a:off x="-55075" y="-38100"/>
            <a:ext cx="3312625" cy="5214650"/>
          </a:xfrm>
          <a:custGeom>
            <a:avLst/>
            <a:gdLst/>
            <a:ahLst/>
            <a:cxnLst/>
            <a:rect l="l" t="t" r="r" b="b"/>
            <a:pathLst>
              <a:path w="132505" h="208586" extrusionOk="0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</p:sp>
      <p:sp>
        <p:nvSpPr>
          <p:cNvPr id="32" name="Google Shape;32;p5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5"/>
          <p:cNvSpPr/>
          <p:nvPr/>
        </p:nvSpPr>
        <p:spPr>
          <a:xfrm flipH="1">
            <a:off x="472134" y="-9525"/>
            <a:ext cx="518400" cy="749100"/>
          </a:xfrm>
          <a:prstGeom prst="parallelogram">
            <a:avLst>
              <a:gd name="adj" fmla="val 75009"/>
            </a:avLst>
          </a:prstGeom>
          <a:solidFill>
            <a:srgbClr val="FF87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5"/>
          <p:cNvSpPr/>
          <p:nvPr/>
        </p:nvSpPr>
        <p:spPr>
          <a:xfrm flipH="1">
            <a:off x="742953" y="272850"/>
            <a:ext cx="7505700" cy="7491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5"/>
          <p:cNvSpPr/>
          <p:nvPr/>
        </p:nvSpPr>
        <p:spPr>
          <a:xfrm flipH="1">
            <a:off x="7861618" y="272850"/>
            <a:ext cx="1759200" cy="7491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5"/>
          <p:cNvSpPr/>
          <p:nvPr/>
        </p:nvSpPr>
        <p:spPr>
          <a:xfrm flipH="1">
            <a:off x="990375" y="4925850"/>
            <a:ext cx="8369700" cy="2280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1"/>
          </p:nvPr>
        </p:nvSpPr>
        <p:spPr>
          <a:xfrm>
            <a:off x="1104900" y="1277625"/>
            <a:ext cx="7581900" cy="3648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SzPts val="3000"/>
              <a:buChar char="▸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▹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▹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1"/>
          <p:cNvSpPr/>
          <p:nvPr/>
        </p:nvSpPr>
        <p:spPr>
          <a:xfrm>
            <a:off x="-55075" y="-38100"/>
            <a:ext cx="3312625" cy="5214650"/>
          </a:xfrm>
          <a:custGeom>
            <a:avLst/>
            <a:gdLst/>
            <a:ahLst/>
            <a:cxnLst/>
            <a:rect l="l" t="t" r="r" b="b"/>
            <a:pathLst>
              <a:path w="132505" h="208586" extrusionOk="0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</p:sp>
      <p:sp>
        <p:nvSpPr>
          <p:cNvPr id="91" name="Google Shape;91;p11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1"/>
          <p:cNvSpPr/>
          <p:nvPr/>
        </p:nvSpPr>
        <p:spPr>
          <a:xfrm flipH="1">
            <a:off x="472134" y="-9525"/>
            <a:ext cx="518400" cy="749100"/>
          </a:xfrm>
          <a:prstGeom prst="parallelogram">
            <a:avLst>
              <a:gd name="adj" fmla="val 75009"/>
            </a:avLst>
          </a:prstGeom>
          <a:solidFill>
            <a:srgbClr val="FF87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11"/>
          <p:cNvSpPr/>
          <p:nvPr/>
        </p:nvSpPr>
        <p:spPr>
          <a:xfrm flipH="1">
            <a:off x="990375" y="4925850"/>
            <a:ext cx="8369700" cy="2280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1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inverted">
  <p:cSld name="BLANK_1">
    <p:bg>
      <p:bgPr>
        <a:solidFill>
          <a:srgbClr val="22222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2"/>
          <p:cNvSpPr/>
          <p:nvPr/>
        </p:nvSpPr>
        <p:spPr>
          <a:xfrm>
            <a:off x="-55075" y="-38100"/>
            <a:ext cx="3312625" cy="5214650"/>
          </a:xfrm>
          <a:custGeom>
            <a:avLst/>
            <a:gdLst/>
            <a:ahLst/>
            <a:cxnLst/>
            <a:rect l="l" t="t" r="r" b="b"/>
            <a:pathLst>
              <a:path w="132505" h="208586" extrusionOk="0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</p:sp>
      <p:sp>
        <p:nvSpPr>
          <p:cNvPr id="97" name="Google Shape;97;p12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2"/>
          <p:cNvSpPr/>
          <p:nvPr/>
        </p:nvSpPr>
        <p:spPr>
          <a:xfrm flipH="1">
            <a:off x="472134" y="-9525"/>
            <a:ext cx="518400" cy="749100"/>
          </a:xfrm>
          <a:prstGeom prst="parallelogram">
            <a:avLst>
              <a:gd name="adj" fmla="val 75009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2"/>
          <p:cNvSpPr/>
          <p:nvPr/>
        </p:nvSpPr>
        <p:spPr>
          <a:xfrm flipH="1">
            <a:off x="990375" y="4925850"/>
            <a:ext cx="8369700" cy="2280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2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104900" y="1200150"/>
            <a:ext cx="75819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rgbClr val="FF8700"/>
              </a:buClr>
              <a:buSzPts val="3000"/>
              <a:buFont typeface="Roboto"/>
              <a:buChar char="▸"/>
              <a:defRPr sz="30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400"/>
              <a:buFont typeface="Roboto"/>
              <a:buChar char="▹"/>
              <a:defRPr sz="24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400"/>
              <a:buFont typeface="Roboto"/>
              <a:buChar char="▹"/>
              <a:defRPr sz="24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buNone/>
              <a:defRPr sz="1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buNone/>
              <a:defRPr sz="1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buNone/>
              <a:defRPr sz="1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buNone/>
              <a:defRPr sz="1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buNone/>
              <a:defRPr sz="1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buNone/>
              <a:defRPr sz="1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buNone/>
              <a:defRPr sz="1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buNone/>
              <a:defRPr sz="1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7" r:id="rId3"/>
    <p:sldLayoutId id="2147483658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jpg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googledocs/status/730087240156643328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3"/>
          <p:cNvSpPr txBox="1">
            <a:spLocks noGrp="1"/>
          </p:cNvSpPr>
          <p:nvPr>
            <p:ph type="ctrTitle"/>
          </p:nvPr>
        </p:nvSpPr>
        <p:spPr>
          <a:xfrm>
            <a:off x="1028475" y="0"/>
            <a:ext cx="5238600" cy="402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Ezy3D</a:t>
            </a:r>
            <a:endParaRPr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2039" y="71283"/>
            <a:ext cx="2818827" cy="1550970"/>
          </a:xfrm>
          <a:prstGeom prst="rect">
            <a:avLst/>
          </a:prstGeom>
          <a:effectLst>
            <a:outerShdw blurRad="50800" dist="50800" dir="5400000" algn="ctr" rotWithShape="0">
              <a:schemeClr val="tx1">
                <a:alpha val="35000"/>
              </a:scheme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531F885A-51C5-40B8-B69D-C59B6810D7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899" y="1740092"/>
            <a:ext cx="7575731" cy="3061328"/>
          </a:xfrm>
          <a:prstGeom prst="rect">
            <a:avLst/>
          </a:prstGeom>
          <a:effectLst>
            <a:outerShdw blurRad="63500" sx="101000" sy="101000" algn="ctr" rotWithShape="0">
              <a:prstClr val="black">
                <a:alpha val="15000"/>
              </a:prstClr>
            </a:outerShdw>
          </a:effectLst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1990A67B-EFF0-41E5-924F-CE5785008D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3370" y="1740092"/>
            <a:ext cx="7575731" cy="2426491"/>
          </a:xfrm>
          <a:prstGeom prst="rect">
            <a:avLst/>
          </a:prstGeom>
          <a:effectLst>
            <a:outerShdw blurRad="63500" sx="101000" sy="101000" algn="ctr" rotWithShape="0">
              <a:prstClr val="black">
                <a:alpha val="15000"/>
              </a:prstClr>
            </a:outerShdw>
          </a:effectLst>
        </p:spPr>
      </p:pic>
      <p:sp>
        <p:nvSpPr>
          <p:cNvPr id="160" name="Google Shape;160;p19"/>
          <p:cNvSpPr txBox="1"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/>
            <a:fld id="{00000000-1234-1234-1234-123412341234}" type="slidenum">
              <a:rPr lang="en" smtClean="0"/>
              <a:pPr lvl="0"/>
              <a:t>10</a:t>
            </a:fld>
            <a:endParaRPr lang="en"/>
          </a:p>
        </p:txBody>
      </p:sp>
      <p:sp>
        <p:nvSpPr>
          <p:cNvPr id="3" name="Retângulo 2"/>
          <p:cNvSpPr/>
          <p:nvPr/>
        </p:nvSpPr>
        <p:spPr>
          <a:xfrm>
            <a:off x="973370" y="85606"/>
            <a:ext cx="2497489" cy="4684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400" dirty="0">
                <a:solidFill>
                  <a:schemeClr val="tx1"/>
                </a:solidFill>
              </a:rPr>
              <a:t>Área do cliente</a:t>
            </a:r>
          </a:p>
        </p:txBody>
      </p:sp>
      <p:sp>
        <p:nvSpPr>
          <p:cNvPr id="12" name="Espaço Reservado para Texto 9">
            <a:extLst>
              <a:ext uri="{FF2B5EF4-FFF2-40B4-BE49-F238E27FC236}">
                <a16:creationId xmlns:a16="http://schemas.microsoft.com/office/drawing/2014/main" id="{E28CCA9D-28F4-49F6-9605-B8B4903AD75F}"/>
              </a:ext>
            </a:extLst>
          </p:cNvPr>
          <p:cNvSpPr txBox="1">
            <a:spLocks/>
          </p:cNvSpPr>
          <p:nvPr/>
        </p:nvSpPr>
        <p:spPr>
          <a:xfrm>
            <a:off x="2386394" y="2728606"/>
            <a:ext cx="7581900" cy="46845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pt-BR" sz="2000" dirty="0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92BBB4E4-24E6-4EA4-AB40-42E027CB2CD6}"/>
              </a:ext>
            </a:extLst>
          </p:cNvPr>
          <p:cNvSpPr txBox="1"/>
          <p:nvPr/>
        </p:nvSpPr>
        <p:spPr>
          <a:xfrm>
            <a:off x="106943" y="731700"/>
            <a:ext cx="870951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</a:t>
            </a:r>
            <a:r>
              <a:rPr lang="pt-BR" dirty="0" err="1"/>
              <a:t>ós</a:t>
            </a:r>
            <a:r>
              <a:rPr lang="pt-BR" dirty="0"/>
              <a:t> o cliente efetuar cadastros, será redirecionado para seu perfil, onde terá algumas funcionalidades: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A36AAFC6-5506-4E6F-9189-675980E34AB6}"/>
              </a:ext>
            </a:extLst>
          </p:cNvPr>
          <p:cNvSpPr txBox="1"/>
          <p:nvPr/>
        </p:nvSpPr>
        <p:spPr>
          <a:xfrm>
            <a:off x="106943" y="1013987"/>
            <a:ext cx="669646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Alterar suas informações, alterar senha, solicitar orçamento e suporte técnico.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7C29ABF4-D2DE-4BF4-903D-95D6816D55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54786" y="1569952"/>
            <a:ext cx="6894315" cy="2426491"/>
          </a:xfrm>
          <a:prstGeom prst="rect">
            <a:avLst/>
          </a:prstGeom>
          <a:effectLst>
            <a:outerShdw blurRad="63500" sx="101000" sy="101000" algn="ctr" rotWithShape="0">
              <a:prstClr val="black">
                <a:alpha val="15000"/>
              </a:prstClr>
            </a:outerShdw>
          </a:effectLst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F4A03ACC-1048-471B-A805-251AA905BE5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16575" y="1388602"/>
            <a:ext cx="6032526" cy="2426491"/>
          </a:xfrm>
          <a:prstGeom prst="rect">
            <a:avLst/>
          </a:prstGeom>
          <a:effectLst>
            <a:outerShdw blurRad="63500" sx="101000" sy="101000" algn="ctr" rotWithShape="0">
              <a:prstClr val="black">
                <a:alpha val="15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56098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3" grpId="0"/>
      <p:bldP spid="1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533FE22B-00BC-4C73-AA54-959D4E2DA5D3}"/>
              </a:ext>
            </a:extLst>
          </p:cNvPr>
          <p:cNvSpPr/>
          <p:nvPr/>
        </p:nvSpPr>
        <p:spPr>
          <a:xfrm>
            <a:off x="861999" y="464018"/>
            <a:ext cx="7454356" cy="1119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4" name="Google Shape;304;p36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305" name="Google Shape;305;p36"/>
          <p:cNvSpPr txBox="1">
            <a:spLocks noGrp="1"/>
          </p:cNvSpPr>
          <p:nvPr>
            <p:ph type="ctrTitle" idx="4294967295"/>
          </p:nvPr>
        </p:nvSpPr>
        <p:spPr>
          <a:xfrm>
            <a:off x="1369410" y="468954"/>
            <a:ext cx="6912591" cy="111229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0" dirty="0">
                <a:solidFill>
                  <a:srgbClr val="FF8700"/>
                </a:solidFill>
              </a:rPr>
              <a:t>WWW.EZY3D.COM.BR</a:t>
            </a:r>
            <a:endParaRPr sz="6000" dirty="0">
              <a:solidFill>
                <a:srgbClr val="FF8700"/>
              </a:solidFill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9C4BD2F0-144E-4E90-B12F-17D282AE9FC4}"/>
              </a:ext>
            </a:extLst>
          </p:cNvPr>
          <p:cNvSpPr/>
          <p:nvPr/>
        </p:nvSpPr>
        <p:spPr>
          <a:xfrm>
            <a:off x="2668138" y="1899606"/>
            <a:ext cx="3705368" cy="29752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Forma Livre: Forma 7">
            <a:extLst>
              <a:ext uri="{FF2B5EF4-FFF2-40B4-BE49-F238E27FC236}">
                <a16:creationId xmlns:a16="http://schemas.microsoft.com/office/drawing/2014/main" id="{B901A0AD-B19F-427A-938D-16E4361AD9F6}"/>
              </a:ext>
            </a:extLst>
          </p:cNvPr>
          <p:cNvSpPr/>
          <p:nvPr/>
        </p:nvSpPr>
        <p:spPr>
          <a:xfrm>
            <a:off x="746717" y="736236"/>
            <a:ext cx="759816" cy="1029683"/>
          </a:xfrm>
          <a:custGeom>
            <a:avLst/>
            <a:gdLst>
              <a:gd name="connsiteX0" fmla="*/ 225325 w 759816"/>
              <a:gd name="connsiteY0" fmla="*/ 0 h 1029683"/>
              <a:gd name="connsiteX1" fmla="*/ 759816 w 759816"/>
              <a:gd name="connsiteY1" fmla="*/ 1029683 h 1029683"/>
              <a:gd name="connsiteX2" fmla="*/ 0 w 759816"/>
              <a:gd name="connsiteY2" fmla="*/ 1019202 h 1029683"/>
              <a:gd name="connsiteX3" fmla="*/ 110042 w 759816"/>
              <a:gd name="connsiteY3" fmla="*/ 2620 h 1029683"/>
              <a:gd name="connsiteX4" fmla="*/ 225325 w 759816"/>
              <a:gd name="connsiteY4" fmla="*/ 0 h 1029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9816" h="1029683">
                <a:moveTo>
                  <a:pt x="225325" y="0"/>
                </a:moveTo>
                <a:lnTo>
                  <a:pt x="759816" y="1029683"/>
                </a:lnTo>
                <a:lnTo>
                  <a:pt x="0" y="1019202"/>
                </a:lnTo>
                <a:lnTo>
                  <a:pt x="110042" y="2620"/>
                </a:lnTo>
                <a:lnTo>
                  <a:pt x="225325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947B68F4-3671-48FB-B341-3275F83D326D}"/>
              </a:ext>
            </a:extLst>
          </p:cNvPr>
          <p:cNvSpPr/>
          <p:nvPr/>
        </p:nvSpPr>
        <p:spPr>
          <a:xfrm>
            <a:off x="827645" y="462573"/>
            <a:ext cx="105096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33802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6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305" name="Google Shape;305;p36"/>
          <p:cNvSpPr txBox="1">
            <a:spLocks noGrp="1"/>
          </p:cNvSpPr>
          <p:nvPr>
            <p:ph type="ctrTitle" idx="4294967295"/>
          </p:nvPr>
        </p:nvSpPr>
        <p:spPr>
          <a:xfrm>
            <a:off x="1033300" y="1583350"/>
            <a:ext cx="66726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rgbClr val="FF8700"/>
                </a:solidFill>
              </a:rPr>
              <a:t>OBRIGADO!</a:t>
            </a:r>
            <a:endParaRPr sz="6000" dirty="0">
              <a:solidFill>
                <a:srgbClr val="FF8700"/>
              </a:solidFill>
            </a:endParaRPr>
          </a:p>
        </p:txBody>
      </p:sp>
      <p:sp>
        <p:nvSpPr>
          <p:cNvPr id="306" name="Google Shape;306;p36"/>
          <p:cNvSpPr txBox="1">
            <a:spLocks noGrp="1"/>
          </p:cNvSpPr>
          <p:nvPr>
            <p:ph type="subTitle" idx="4294967295"/>
          </p:nvPr>
        </p:nvSpPr>
        <p:spPr>
          <a:xfrm>
            <a:off x="1033299" y="2630574"/>
            <a:ext cx="8110701" cy="19747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2400" b="1" dirty="0">
                <a:solidFill>
                  <a:srgbClr val="FFFFFF"/>
                </a:solidFill>
              </a:rPr>
              <a:t>E-mail dos integrantes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 dirty="0">
                <a:solidFill>
                  <a:srgbClr val="FFFFFF"/>
                </a:solidFill>
              </a:rPr>
              <a:t>gblosr@gmail.com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pt-BR" sz="2400" dirty="0">
                <a:solidFill>
                  <a:srgbClr val="FFFFFF"/>
                </a:solidFill>
              </a:rPr>
              <a:t>email@gmail.com</a:t>
            </a:r>
            <a:endParaRPr lang="pt-BR" sz="2400" b="1" dirty="0">
              <a:solidFill>
                <a:srgbClr val="FFFFFF"/>
              </a:solidFill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pt-BR" sz="2400" dirty="0">
                <a:solidFill>
                  <a:srgbClr val="FFFFFF"/>
                </a:solidFill>
              </a:rPr>
              <a:t>email@gmail.com</a:t>
            </a:r>
            <a:endParaRPr lang="pt-BR" sz="2400" b="1" dirty="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6965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6" name="Google Shape;326;p39"/>
          <p:cNvGrpSpPr/>
          <p:nvPr/>
        </p:nvGrpSpPr>
        <p:grpSpPr>
          <a:xfrm>
            <a:off x="3303772" y="275619"/>
            <a:ext cx="342903" cy="447293"/>
            <a:chOff x="590250" y="244200"/>
            <a:chExt cx="407975" cy="532175"/>
          </a:xfrm>
        </p:grpSpPr>
        <p:sp>
          <p:nvSpPr>
            <p:cNvPr id="327" name="Google Shape;327;p39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9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39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39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9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9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9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39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39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39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39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39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39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39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1" name="Google Shape;341;p39"/>
          <p:cNvGrpSpPr/>
          <p:nvPr/>
        </p:nvGrpSpPr>
        <p:grpSpPr>
          <a:xfrm>
            <a:off x="3856464" y="341641"/>
            <a:ext cx="372594" cy="310145"/>
            <a:chOff x="1247825" y="322750"/>
            <a:chExt cx="443300" cy="369000"/>
          </a:xfrm>
        </p:grpSpPr>
        <p:sp>
          <p:nvSpPr>
            <p:cNvPr id="342" name="Google Shape;342;p39"/>
            <p:cNvSpPr/>
            <p:nvPr/>
          </p:nvSpPr>
          <p:spPr>
            <a:xfrm>
              <a:off x="1247825" y="322750"/>
              <a:ext cx="443300" cy="369000"/>
            </a:xfrm>
            <a:custGeom>
              <a:avLst/>
              <a:gdLst/>
              <a:ahLst/>
              <a:cxnLst/>
              <a:rect l="l" t="t" r="r" b="b"/>
              <a:pathLst>
                <a:path w="17732" h="14760" fill="none" extrusionOk="0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39"/>
            <p:cNvSpPr/>
            <p:nvPr/>
          </p:nvSpPr>
          <p:spPr>
            <a:xfrm>
              <a:off x="1398225" y="386675"/>
              <a:ext cx="142500" cy="25"/>
            </a:xfrm>
            <a:custGeom>
              <a:avLst/>
              <a:gdLst/>
              <a:ahLst/>
              <a:cxnLst/>
              <a:rect l="l" t="t" r="r" b="b"/>
              <a:pathLst>
                <a:path w="5700" h="1" fill="none" extrusionOk="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39"/>
            <p:cNvSpPr/>
            <p:nvPr/>
          </p:nvSpPr>
          <p:spPr>
            <a:xfrm>
              <a:off x="1370225" y="450000"/>
              <a:ext cx="198500" cy="197900"/>
            </a:xfrm>
            <a:custGeom>
              <a:avLst/>
              <a:gdLst/>
              <a:ahLst/>
              <a:cxnLst/>
              <a:rect l="l" t="t" r="r" b="b"/>
              <a:pathLst>
                <a:path w="7940" h="7916" fill="none" extrusionOk="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9"/>
            <p:cNvSpPr/>
            <p:nvPr/>
          </p:nvSpPr>
          <p:spPr>
            <a:xfrm>
              <a:off x="1403100" y="482875"/>
              <a:ext cx="132750" cy="132150"/>
            </a:xfrm>
            <a:custGeom>
              <a:avLst/>
              <a:gdLst/>
              <a:ahLst/>
              <a:cxnLst/>
              <a:rect l="l" t="t" r="r" b="b"/>
              <a:pathLst>
                <a:path w="5310" h="5286" fill="none" extrusionOk="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9"/>
            <p:cNvSpPr/>
            <p:nvPr/>
          </p:nvSpPr>
          <p:spPr>
            <a:xfrm>
              <a:off x="1588800" y="435400"/>
              <a:ext cx="66400" cy="43850"/>
            </a:xfrm>
            <a:custGeom>
              <a:avLst/>
              <a:gdLst/>
              <a:ahLst/>
              <a:cxnLst/>
              <a:rect l="l" t="t" r="r" b="b"/>
              <a:pathLst>
                <a:path w="2656" h="1754" fill="none" extrusionOk="0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7" name="Google Shape;347;p39"/>
          <p:cNvGrpSpPr/>
          <p:nvPr/>
        </p:nvGrpSpPr>
        <p:grpSpPr>
          <a:xfrm>
            <a:off x="4429643" y="340107"/>
            <a:ext cx="356204" cy="313212"/>
            <a:chOff x="1929775" y="320925"/>
            <a:chExt cx="423800" cy="372650"/>
          </a:xfrm>
        </p:grpSpPr>
        <p:sp>
          <p:nvSpPr>
            <p:cNvPr id="348" name="Google Shape;348;p39"/>
            <p:cNvSpPr/>
            <p:nvPr/>
          </p:nvSpPr>
          <p:spPr>
            <a:xfrm>
              <a:off x="1929775" y="320925"/>
              <a:ext cx="423800" cy="372650"/>
            </a:xfrm>
            <a:custGeom>
              <a:avLst/>
              <a:gdLst/>
              <a:ahLst/>
              <a:cxnLst/>
              <a:rect l="l" t="t" r="r" b="b"/>
              <a:pathLst>
                <a:path w="16952" h="14906" fill="none" extrusionOk="0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9"/>
            <p:cNvSpPr/>
            <p:nvPr/>
          </p:nvSpPr>
          <p:spPr>
            <a:xfrm>
              <a:off x="1954125" y="345275"/>
              <a:ext cx="375100" cy="323950"/>
            </a:xfrm>
            <a:custGeom>
              <a:avLst/>
              <a:gdLst/>
              <a:ahLst/>
              <a:cxnLst/>
              <a:rect l="l" t="t" r="r" b="b"/>
              <a:pathLst>
                <a:path w="15004" h="12958" fill="none" extrusionOk="0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39"/>
            <p:cNvSpPr/>
            <p:nvPr/>
          </p:nvSpPr>
          <p:spPr>
            <a:xfrm>
              <a:off x="2162375" y="534625"/>
              <a:ext cx="146750" cy="113275"/>
            </a:xfrm>
            <a:custGeom>
              <a:avLst/>
              <a:gdLst/>
              <a:ahLst/>
              <a:cxnLst/>
              <a:rect l="l" t="t" r="r" b="b"/>
              <a:pathLst>
                <a:path w="5870" h="4531" fill="none" extrusionOk="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39"/>
            <p:cNvSpPr/>
            <p:nvPr/>
          </p:nvSpPr>
          <p:spPr>
            <a:xfrm>
              <a:off x="1974225" y="468875"/>
              <a:ext cx="232600" cy="179025"/>
            </a:xfrm>
            <a:custGeom>
              <a:avLst/>
              <a:gdLst/>
              <a:ahLst/>
              <a:cxnLst/>
              <a:rect l="l" t="t" r="r" b="b"/>
              <a:pathLst>
                <a:path w="9304" h="7161" fill="none" extrusionOk="0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39"/>
            <p:cNvSpPr/>
            <p:nvPr/>
          </p:nvSpPr>
          <p:spPr>
            <a:xfrm>
              <a:off x="2169675" y="396425"/>
              <a:ext cx="97450" cy="97450"/>
            </a:xfrm>
            <a:custGeom>
              <a:avLst/>
              <a:gdLst/>
              <a:ahLst/>
              <a:cxnLst/>
              <a:rect l="l" t="t" r="r" b="b"/>
              <a:pathLst>
                <a:path w="3898" h="3898" fill="none" extrusionOk="0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3" name="Google Shape;353;p39"/>
          <p:cNvSpPr/>
          <p:nvPr/>
        </p:nvSpPr>
        <p:spPr>
          <a:xfrm>
            <a:off x="5026945" y="328854"/>
            <a:ext cx="291717" cy="335738"/>
          </a:xfrm>
          <a:custGeom>
            <a:avLst/>
            <a:gdLst/>
            <a:ahLst/>
            <a:cxnLst/>
            <a:rect l="l" t="t" r="r" b="b"/>
            <a:pathLst>
              <a:path w="13883" h="15978" fill="none" extrusionOk="0">
                <a:moveTo>
                  <a:pt x="3240" y="3240"/>
                </a:moveTo>
                <a:lnTo>
                  <a:pt x="3240" y="12616"/>
                </a:lnTo>
                <a:lnTo>
                  <a:pt x="3240" y="12616"/>
                </a:lnTo>
                <a:lnTo>
                  <a:pt x="2899" y="12592"/>
                </a:lnTo>
                <a:lnTo>
                  <a:pt x="2558" y="12592"/>
                </a:lnTo>
                <a:lnTo>
                  <a:pt x="2193" y="12641"/>
                </a:lnTo>
                <a:lnTo>
                  <a:pt x="1827" y="12738"/>
                </a:lnTo>
                <a:lnTo>
                  <a:pt x="1827" y="12738"/>
                </a:lnTo>
                <a:lnTo>
                  <a:pt x="1608" y="12811"/>
                </a:lnTo>
                <a:lnTo>
                  <a:pt x="1389" y="12909"/>
                </a:lnTo>
                <a:lnTo>
                  <a:pt x="1194" y="13030"/>
                </a:lnTo>
                <a:lnTo>
                  <a:pt x="999" y="13128"/>
                </a:lnTo>
                <a:lnTo>
                  <a:pt x="804" y="13274"/>
                </a:lnTo>
                <a:lnTo>
                  <a:pt x="658" y="13396"/>
                </a:lnTo>
                <a:lnTo>
                  <a:pt x="512" y="13542"/>
                </a:lnTo>
                <a:lnTo>
                  <a:pt x="390" y="13688"/>
                </a:lnTo>
                <a:lnTo>
                  <a:pt x="269" y="13858"/>
                </a:lnTo>
                <a:lnTo>
                  <a:pt x="171" y="14005"/>
                </a:lnTo>
                <a:lnTo>
                  <a:pt x="98" y="14175"/>
                </a:lnTo>
                <a:lnTo>
                  <a:pt x="49" y="14346"/>
                </a:lnTo>
                <a:lnTo>
                  <a:pt x="25" y="14492"/>
                </a:lnTo>
                <a:lnTo>
                  <a:pt x="1" y="14662"/>
                </a:lnTo>
                <a:lnTo>
                  <a:pt x="25" y="14833"/>
                </a:lnTo>
                <a:lnTo>
                  <a:pt x="49" y="14979"/>
                </a:lnTo>
                <a:lnTo>
                  <a:pt x="49" y="14979"/>
                </a:lnTo>
                <a:lnTo>
                  <a:pt x="122" y="15149"/>
                </a:lnTo>
                <a:lnTo>
                  <a:pt x="196" y="15295"/>
                </a:lnTo>
                <a:lnTo>
                  <a:pt x="293" y="15417"/>
                </a:lnTo>
                <a:lnTo>
                  <a:pt x="415" y="15539"/>
                </a:lnTo>
                <a:lnTo>
                  <a:pt x="561" y="15636"/>
                </a:lnTo>
                <a:lnTo>
                  <a:pt x="707" y="15734"/>
                </a:lnTo>
                <a:lnTo>
                  <a:pt x="877" y="15807"/>
                </a:lnTo>
                <a:lnTo>
                  <a:pt x="1072" y="15880"/>
                </a:lnTo>
                <a:lnTo>
                  <a:pt x="1243" y="15929"/>
                </a:lnTo>
                <a:lnTo>
                  <a:pt x="1462" y="15953"/>
                </a:lnTo>
                <a:lnTo>
                  <a:pt x="1657" y="15977"/>
                </a:lnTo>
                <a:lnTo>
                  <a:pt x="1876" y="15977"/>
                </a:lnTo>
                <a:lnTo>
                  <a:pt x="2095" y="15953"/>
                </a:lnTo>
                <a:lnTo>
                  <a:pt x="2339" y="15929"/>
                </a:lnTo>
                <a:lnTo>
                  <a:pt x="2558" y="15880"/>
                </a:lnTo>
                <a:lnTo>
                  <a:pt x="2801" y="15831"/>
                </a:lnTo>
                <a:lnTo>
                  <a:pt x="2801" y="15831"/>
                </a:lnTo>
                <a:lnTo>
                  <a:pt x="3216" y="15661"/>
                </a:lnTo>
                <a:lnTo>
                  <a:pt x="3581" y="15466"/>
                </a:lnTo>
                <a:lnTo>
                  <a:pt x="3897" y="15247"/>
                </a:lnTo>
                <a:lnTo>
                  <a:pt x="4165" y="14979"/>
                </a:lnTo>
                <a:lnTo>
                  <a:pt x="4360" y="14711"/>
                </a:lnTo>
                <a:lnTo>
                  <a:pt x="4458" y="14565"/>
                </a:lnTo>
                <a:lnTo>
                  <a:pt x="4531" y="14419"/>
                </a:lnTo>
                <a:lnTo>
                  <a:pt x="4579" y="14272"/>
                </a:lnTo>
                <a:lnTo>
                  <a:pt x="4604" y="14126"/>
                </a:lnTo>
                <a:lnTo>
                  <a:pt x="4628" y="13980"/>
                </a:lnTo>
                <a:lnTo>
                  <a:pt x="4628" y="13834"/>
                </a:lnTo>
                <a:lnTo>
                  <a:pt x="4628" y="6187"/>
                </a:lnTo>
                <a:lnTo>
                  <a:pt x="12470" y="3727"/>
                </a:lnTo>
                <a:lnTo>
                  <a:pt x="12470" y="10108"/>
                </a:lnTo>
                <a:lnTo>
                  <a:pt x="12470" y="10108"/>
                </a:lnTo>
                <a:lnTo>
                  <a:pt x="12154" y="10083"/>
                </a:lnTo>
                <a:lnTo>
                  <a:pt x="11813" y="10083"/>
                </a:lnTo>
                <a:lnTo>
                  <a:pt x="11447" y="10132"/>
                </a:lnTo>
                <a:lnTo>
                  <a:pt x="11082" y="10230"/>
                </a:lnTo>
                <a:lnTo>
                  <a:pt x="11082" y="10230"/>
                </a:lnTo>
                <a:lnTo>
                  <a:pt x="10863" y="10303"/>
                </a:lnTo>
                <a:lnTo>
                  <a:pt x="10644" y="10400"/>
                </a:lnTo>
                <a:lnTo>
                  <a:pt x="10425" y="10522"/>
                </a:lnTo>
                <a:lnTo>
                  <a:pt x="10254" y="10619"/>
                </a:lnTo>
                <a:lnTo>
                  <a:pt x="10059" y="10765"/>
                </a:lnTo>
                <a:lnTo>
                  <a:pt x="9913" y="10887"/>
                </a:lnTo>
                <a:lnTo>
                  <a:pt x="9767" y="11033"/>
                </a:lnTo>
                <a:lnTo>
                  <a:pt x="9621" y="11179"/>
                </a:lnTo>
                <a:lnTo>
                  <a:pt x="9523" y="11350"/>
                </a:lnTo>
                <a:lnTo>
                  <a:pt x="9426" y="11496"/>
                </a:lnTo>
                <a:lnTo>
                  <a:pt x="9353" y="11666"/>
                </a:lnTo>
                <a:lnTo>
                  <a:pt x="9304" y="11837"/>
                </a:lnTo>
                <a:lnTo>
                  <a:pt x="9280" y="11983"/>
                </a:lnTo>
                <a:lnTo>
                  <a:pt x="9256" y="12154"/>
                </a:lnTo>
                <a:lnTo>
                  <a:pt x="9280" y="12324"/>
                </a:lnTo>
                <a:lnTo>
                  <a:pt x="9304" y="12470"/>
                </a:lnTo>
                <a:lnTo>
                  <a:pt x="9304" y="12470"/>
                </a:lnTo>
                <a:lnTo>
                  <a:pt x="9377" y="12641"/>
                </a:lnTo>
                <a:lnTo>
                  <a:pt x="9450" y="12787"/>
                </a:lnTo>
                <a:lnTo>
                  <a:pt x="9548" y="12909"/>
                </a:lnTo>
                <a:lnTo>
                  <a:pt x="9670" y="13030"/>
                </a:lnTo>
                <a:lnTo>
                  <a:pt x="9816" y="13128"/>
                </a:lnTo>
                <a:lnTo>
                  <a:pt x="9962" y="13225"/>
                </a:lnTo>
                <a:lnTo>
                  <a:pt x="10132" y="13298"/>
                </a:lnTo>
                <a:lnTo>
                  <a:pt x="10303" y="13371"/>
                </a:lnTo>
                <a:lnTo>
                  <a:pt x="10498" y="13420"/>
                </a:lnTo>
                <a:lnTo>
                  <a:pt x="10717" y="13444"/>
                </a:lnTo>
                <a:lnTo>
                  <a:pt x="10912" y="13469"/>
                </a:lnTo>
                <a:lnTo>
                  <a:pt x="11131" y="13469"/>
                </a:lnTo>
                <a:lnTo>
                  <a:pt x="11350" y="13444"/>
                </a:lnTo>
                <a:lnTo>
                  <a:pt x="11594" y="13420"/>
                </a:lnTo>
                <a:lnTo>
                  <a:pt x="11813" y="13371"/>
                </a:lnTo>
                <a:lnTo>
                  <a:pt x="12056" y="13323"/>
                </a:lnTo>
                <a:lnTo>
                  <a:pt x="12056" y="13323"/>
                </a:lnTo>
                <a:lnTo>
                  <a:pt x="12422" y="13176"/>
                </a:lnTo>
                <a:lnTo>
                  <a:pt x="12763" y="13006"/>
                </a:lnTo>
                <a:lnTo>
                  <a:pt x="13055" y="12787"/>
                </a:lnTo>
                <a:lnTo>
                  <a:pt x="13323" y="12568"/>
                </a:lnTo>
                <a:lnTo>
                  <a:pt x="13542" y="12324"/>
                </a:lnTo>
                <a:lnTo>
                  <a:pt x="13713" y="12056"/>
                </a:lnTo>
                <a:lnTo>
                  <a:pt x="13810" y="11788"/>
                </a:lnTo>
                <a:lnTo>
                  <a:pt x="13859" y="11642"/>
                </a:lnTo>
                <a:lnTo>
                  <a:pt x="13883" y="11520"/>
                </a:lnTo>
                <a:lnTo>
                  <a:pt x="13883" y="0"/>
                </a:lnTo>
                <a:lnTo>
                  <a:pt x="3240" y="3240"/>
                </a:lnTo>
                <a:close/>
              </a:path>
            </a:pathLst>
          </a:custGeom>
          <a:noFill/>
          <a:ln w="12175" cap="rnd" cmpd="sng">
            <a:solidFill>
              <a:srgbClr val="22222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" name="Google Shape;354;p39"/>
          <p:cNvSpPr/>
          <p:nvPr/>
        </p:nvSpPr>
        <p:spPr>
          <a:xfrm>
            <a:off x="5611913" y="329884"/>
            <a:ext cx="251793" cy="333679"/>
          </a:xfrm>
          <a:custGeom>
            <a:avLst/>
            <a:gdLst/>
            <a:ahLst/>
            <a:cxnLst/>
            <a:rect l="l" t="t" r="r" b="b"/>
            <a:pathLst>
              <a:path w="11983" h="15880" fill="none" extrusionOk="0">
                <a:moveTo>
                  <a:pt x="5992" y="0"/>
                </a:moveTo>
                <a:lnTo>
                  <a:pt x="5992" y="0"/>
                </a:lnTo>
                <a:lnTo>
                  <a:pt x="5675" y="0"/>
                </a:lnTo>
                <a:lnTo>
                  <a:pt x="5383" y="25"/>
                </a:lnTo>
                <a:lnTo>
                  <a:pt x="5091" y="73"/>
                </a:lnTo>
                <a:lnTo>
                  <a:pt x="4774" y="122"/>
                </a:lnTo>
                <a:lnTo>
                  <a:pt x="4506" y="195"/>
                </a:lnTo>
                <a:lnTo>
                  <a:pt x="4214" y="268"/>
                </a:lnTo>
                <a:lnTo>
                  <a:pt x="3654" y="463"/>
                </a:lnTo>
                <a:lnTo>
                  <a:pt x="3142" y="731"/>
                </a:lnTo>
                <a:lnTo>
                  <a:pt x="2631" y="1023"/>
                </a:lnTo>
                <a:lnTo>
                  <a:pt x="2192" y="1364"/>
                </a:lnTo>
                <a:lnTo>
                  <a:pt x="1754" y="1754"/>
                </a:lnTo>
                <a:lnTo>
                  <a:pt x="1364" y="2192"/>
                </a:lnTo>
                <a:lnTo>
                  <a:pt x="1023" y="2631"/>
                </a:lnTo>
                <a:lnTo>
                  <a:pt x="731" y="3142"/>
                </a:lnTo>
                <a:lnTo>
                  <a:pt x="463" y="3653"/>
                </a:lnTo>
                <a:lnTo>
                  <a:pt x="268" y="4214"/>
                </a:lnTo>
                <a:lnTo>
                  <a:pt x="195" y="4506"/>
                </a:lnTo>
                <a:lnTo>
                  <a:pt x="122" y="4774"/>
                </a:lnTo>
                <a:lnTo>
                  <a:pt x="73" y="5090"/>
                </a:lnTo>
                <a:lnTo>
                  <a:pt x="25" y="5383"/>
                </a:lnTo>
                <a:lnTo>
                  <a:pt x="0" y="5675"/>
                </a:lnTo>
                <a:lnTo>
                  <a:pt x="0" y="5991"/>
                </a:lnTo>
                <a:lnTo>
                  <a:pt x="0" y="5991"/>
                </a:lnTo>
                <a:lnTo>
                  <a:pt x="25" y="6430"/>
                </a:lnTo>
                <a:lnTo>
                  <a:pt x="73" y="6868"/>
                </a:lnTo>
                <a:lnTo>
                  <a:pt x="147" y="7331"/>
                </a:lnTo>
                <a:lnTo>
                  <a:pt x="268" y="7769"/>
                </a:lnTo>
                <a:lnTo>
                  <a:pt x="390" y="8208"/>
                </a:lnTo>
                <a:lnTo>
                  <a:pt x="561" y="8646"/>
                </a:lnTo>
                <a:lnTo>
                  <a:pt x="731" y="9085"/>
                </a:lnTo>
                <a:lnTo>
                  <a:pt x="926" y="9523"/>
                </a:lnTo>
                <a:lnTo>
                  <a:pt x="1145" y="9937"/>
                </a:lnTo>
                <a:lnTo>
                  <a:pt x="1389" y="10375"/>
                </a:lnTo>
                <a:lnTo>
                  <a:pt x="1900" y="11179"/>
                </a:lnTo>
                <a:lnTo>
                  <a:pt x="2436" y="11958"/>
                </a:lnTo>
                <a:lnTo>
                  <a:pt x="2996" y="12689"/>
                </a:lnTo>
                <a:lnTo>
                  <a:pt x="3556" y="13371"/>
                </a:lnTo>
                <a:lnTo>
                  <a:pt x="4092" y="13980"/>
                </a:lnTo>
                <a:lnTo>
                  <a:pt x="4603" y="14540"/>
                </a:lnTo>
                <a:lnTo>
                  <a:pt x="5066" y="15003"/>
                </a:lnTo>
                <a:lnTo>
                  <a:pt x="5724" y="15636"/>
                </a:lnTo>
                <a:lnTo>
                  <a:pt x="5992" y="15880"/>
                </a:lnTo>
                <a:lnTo>
                  <a:pt x="5992" y="15880"/>
                </a:lnTo>
                <a:lnTo>
                  <a:pt x="6260" y="15636"/>
                </a:lnTo>
                <a:lnTo>
                  <a:pt x="6917" y="15003"/>
                </a:lnTo>
                <a:lnTo>
                  <a:pt x="7380" y="14540"/>
                </a:lnTo>
                <a:lnTo>
                  <a:pt x="7891" y="13980"/>
                </a:lnTo>
                <a:lnTo>
                  <a:pt x="8427" y="13371"/>
                </a:lnTo>
                <a:lnTo>
                  <a:pt x="8987" y="12689"/>
                </a:lnTo>
                <a:lnTo>
                  <a:pt x="9548" y="11958"/>
                </a:lnTo>
                <a:lnTo>
                  <a:pt x="10083" y="11179"/>
                </a:lnTo>
                <a:lnTo>
                  <a:pt x="10595" y="10375"/>
                </a:lnTo>
                <a:lnTo>
                  <a:pt x="10838" y="9937"/>
                </a:lnTo>
                <a:lnTo>
                  <a:pt x="11058" y="9523"/>
                </a:lnTo>
                <a:lnTo>
                  <a:pt x="11252" y="9085"/>
                </a:lnTo>
                <a:lnTo>
                  <a:pt x="11423" y="8646"/>
                </a:lnTo>
                <a:lnTo>
                  <a:pt x="11593" y="8208"/>
                </a:lnTo>
                <a:lnTo>
                  <a:pt x="11715" y="7769"/>
                </a:lnTo>
                <a:lnTo>
                  <a:pt x="11837" y="7331"/>
                </a:lnTo>
                <a:lnTo>
                  <a:pt x="11910" y="6868"/>
                </a:lnTo>
                <a:lnTo>
                  <a:pt x="11959" y="6430"/>
                </a:lnTo>
                <a:lnTo>
                  <a:pt x="11983" y="5991"/>
                </a:lnTo>
                <a:lnTo>
                  <a:pt x="11983" y="5991"/>
                </a:lnTo>
                <a:lnTo>
                  <a:pt x="11983" y="5675"/>
                </a:lnTo>
                <a:lnTo>
                  <a:pt x="11959" y="5383"/>
                </a:lnTo>
                <a:lnTo>
                  <a:pt x="11910" y="5090"/>
                </a:lnTo>
                <a:lnTo>
                  <a:pt x="11861" y="4774"/>
                </a:lnTo>
                <a:lnTo>
                  <a:pt x="11788" y="4506"/>
                </a:lnTo>
                <a:lnTo>
                  <a:pt x="11715" y="4214"/>
                </a:lnTo>
                <a:lnTo>
                  <a:pt x="11520" y="3653"/>
                </a:lnTo>
                <a:lnTo>
                  <a:pt x="11252" y="3142"/>
                </a:lnTo>
                <a:lnTo>
                  <a:pt x="10960" y="2631"/>
                </a:lnTo>
                <a:lnTo>
                  <a:pt x="10619" y="2192"/>
                </a:lnTo>
                <a:lnTo>
                  <a:pt x="10229" y="1754"/>
                </a:lnTo>
                <a:lnTo>
                  <a:pt x="9791" y="1364"/>
                </a:lnTo>
                <a:lnTo>
                  <a:pt x="9353" y="1023"/>
                </a:lnTo>
                <a:lnTo>
                  <a:pt x="8841" y="731"/>
                </a:lnTo>
                <a:lnTo>
                  <a:pt x="8330" y="463"/>
                </a:lnTo>
                <a:lnTo>
                  <a:pt x="7770" y="268"/>
                </a:lnTo>
                <a:lnTo>
                  <a:pt x="7477" y="195"/>
                </a:lnTo>
                <a:lnTo>
                  <a:pt x="7209" y="122"/>
                </a:lnTo>
                <a:lnTo>
                  <a:pt x="6893" y="73"/>
                </a:lnTo>
                <a:lnTo>
                  <a:pt x="6601" y="25"/>
                </a:lnTo>
                <a:lnTo>
                  <a:pt x="6308" y="0"/>
                </a:lnTo>
                <a:lnTo>
                  <a:pt x="5992" y="0"/>
                </a:lnTo>
                <a:lnTo>
                  <a:pt x="5992" y="0"/>
                </a:lnTo>
                <a:close/>
                <a:moveTo>
                  <a:pt x="5992" y="8549"/>
                </a:moveTo>
                <a:lnTo>
                  <a:pt x="5992" y="8549"/>
                </a:lnTo>
                <a:lnTo>
                  <a:pt x="5724" y="8549"/>
                </a:lnTo>
                <a:lnTo>
                  <a:pt x="5480" y="8500"/>
                </a:lnTo>
                <a:lnTo>
                  <a:pt x="5237" y="8451"/>
                </a:lnTo>
                <a:lnTo>
                  <a:pt x="4993" y="8354"/>
                </a:lnTo>
                <a:lnTo>
                  <a:pt x="4774" y="8257"/>
                </a:lnTo>
                <a:lnTo>
                  <a:pt x="4555" y="8110"/>
                </a:lnTo>
                <a:lnTo>
                  <a:pt x="4360" y="7964"/>
                </a:lnTo>
                <a:lnTo>
                  <a:pt x="4189" y="7794"/>
                </a:lnTo>
                <a:lnTo>
                  <a:pt x="4019" y="7623"/>
                </a:lnTo>
                <a:lnTo>
                  <a:pt x="3873" y="7428"/>
                </a:lnTo>
                <a:lnTo>
                  <a:pt x="3727" y="7209"/>
                </a:lnTo>
                <a:lnTo>
                  <a:pt x="3629" y="6990"/>
                </a:lnTo>
                <a:lnTo>
                  <a:pt x="3532" y="6746"/>
                </a:lnTo>
                <a:lnTo>
                  <a:pt x="3483" y="6503"/>
                </a:lnTo>
                <a:lnTo>
                  <a:pt x="3434" y="6259"/>
                </a:lnTo>
                <a:lnTo>
                  <a:pt x="3434" y="5991"/>
                </a:lnTo>
                <a:lnTo>
                  <a:pt x="3434" y="5991"/>
                </a:lnTo>
                <a:lnTo>
                  <a:pt x="3434" y="5724"/>
                </a:lnTo>
                <a:lnTo>
                  <a:pt x="3483" y="5480"/>
                </a:lnTo>
                <a:lnTo>
                  <a:pt x="3532" y="5236"/>
                </a:lnTo>
                <a:lnTo>
                  <a:pt x="3629" y="4993"/>
                </a:lnTo>
                <a:lnTo>
                  <a:pt x="3727" y="4774"/>
                </a:lnTo>
                <a:lnTo>
                  <a:pt x="3873" y="4555"/>
                </a:lnTo>
                <a:lnTo>
                  <a:pt x="4019" y="4360"/>
                </a:lnTo>
                <a:lnTo>
                  <a:pt x="4189" y="4189"/>
                </a:lnTo>
                <a:lnTo>
                  <a:pt x="4360" y="4019"/>
                </a:lnTo>
                <a:lnTo>
                  <a:pt x="4555" y="3873"/>
                </a:lnTo>
                <a:lnTo>
                  <a:pt x="4774" y="3726"/>
                </a:lnTo>
                <a:lnTo>
                  <a:pt x="4993" y="3629"/>
                </a:lnTo>
                <a:lnTo>
                  <a:pt x="5237" y="3532"/>
                </a:lnTo>
                <a:lnTo>
                  <a:pt x="5480" y="3483"/>
                </a:lnTo>
                <a:lnTo>
                  <a:pt x="5724" y="3434"/>
                </a:lnTo>
                <a:lnTo>
                  <a:pt x="5992" y="3434"/>
                </a:lnTo>
                <a:lnTo>
                  <a:pt x="5992" y="3434"/>
                </a:lnTo>
                <a:lnTo>
                  <a:pt x="6260" y="3434"/>
                </a:lnTo>
                <a:lnTo>
                  <a:pt x="6503" y="3483"/>
                </a:lnTo>
                <a:lnTo>
                  <a:pt x="6747" y="3532"/>
                </a:lnTo>
                <a:lnTo>
                  <a:pt x="6990" y="3629"/>
                </a:lnTo>
                <a:lnTo>
                  <a:pt x="7209" y="3726"/>
                </a:lnTo>
                <a:lnTo>
                  <a:pt x="7429" y="3873"/>
                </a:lnTo>
                <a:lnTo>
                  <a:pt x="7623" y="4019"/>
                </a:lnTo>
                <a:lnTo>
                  <a:pt x="7794" y="4189"/>
                </a:lnTo>
                <a:lnTo>
                  <a:pt x="7964" y="4360"/>
                </a:lnTo>
                <a:lnTo>
                  <a:pt x="8111" y="4555"/>
                </a:lnTo>
                <a:lnTo>
                  <a:pt x="8257" y="4774"/>
                </a:lnTo>
                <a:lnTo>
                  <a:pt x="8354" y="4993"/>
                </a:lnTo>
                <a:lnTo>
                  <a:pt x="8452" y="5236"/>
                </a:lnTo>
                <a:lnTo>
                  <a:pt x="8500" y="5480"/>
                </a:lnTo>
                <a:lnTo>
                  <a:pt x="8549" y="5724"/>
                </a:lnTo>
                <a:lnTo>
                  <a:pt x="8549" y="5991"/>
                </a:lnTo>
                <a:lnTo>
                  <a:pt x="8549" y="5991"/>
                </a:lnTo>
                <a:lnTo>
                  <a:pt x="8549" y="6259"/>
                </a:lnTo>
                <a:lnTo>
                  <a:pt x="8500" y="6503"/>
                </a:lnTo>
                <a:lnTo>
                  <a:pt x="8452" y="6746"/>
                </a:lnTo>
                <a:lnTo>
                  <a:pt x="8354" y="6990"/>
                </a:lnTo>
                <a:lnTo>
                  <a:pt x="8257" y="7209"/>
                </a:lnTo>
                <a:lnTo>
                  <a:pt x="8111" y="7428"/>
                </a:lnTo>
                <a:lnTo>
                  <a:pt x="7964" y="7623"/>
                </a:lnTo>
                <a:lnTo>
                  <a:pt x="7794" y="7794"/>
                </a:lnTo>
                <a:lnTo>
                  <a:pt x="7623" y="7964"/>
                </a:lnTo>
                <a:lnTo>
                  <a:pt x="7429" y="8110"/>
                </a:lnTo>
                <a:lnTo>
                  <a:pt x="7209" y="8257"/>
                </a:lnTo>
                <a:lnTo>
                  <a:pt x="6990" y="8354"/>
                </a:lnTo>
                <a:lnTo>
                  <a:pt x="6747" y="8451"/>
                </a:lnTo>
                <a:lnTo>
                  <a:pt x="6503" y="8500"/>
                </a:lnTo>
                <a:lnTo>
                  <a:pt x="6260" y="8549"/>
                </a:lnTo>
                <a:lnTo>
                  <a:pt x="5992" y="8549"/>
                </a:lnTo>
                <a:lnTo>
                  <a:pt x="5992" y="8549"/>
                </a:lnTo>
                <a:close/>
              </a:path>
            </a:pathLst>
          </a:custGeom>
          <a:noFill/>
          <a:ln w="12175" cap="rnd" cmpd="sng">
            <a:solidFill>
              <a:srgbClr val="22222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5" name="Google Shape;355;p39"/>
          <p:cNvGrpSpPr/>
          <p:nvPr/>
        </p:nvGrpSpPr>
        <p:grpSpPr>
          <a:xfrm>
            <a:off x="6699287" y="304785"/>
            <a:ext cx="336767" cy="383835"/>
            <a:chOff x="4630125" y="278900"/>
            <a:chExt cx="400675" cy="456675"/>
          </a:xfrm>
        </p:grpSpPr>
        <p:sp>
          <p:nvSpPr>
            <p:cNvPr id="356" name="Google Shape;356;p39"/>
            <p:cNvSpPr/>
            <p:nvPr/>
          </p:nvSpPr>
          <p:spPr>
            <a:xfrm>
              <a:off x="4659350" y="328825"/>
              <a:ext cx="371450" cy="96850"/>
            </a:xfrm>
            <a:custGeom>
              <a:avLst/>
              <a:gdLst/>
              <a:ahLst/>
              <a:cxnLst/>
              <a:rect l="l" t="t" r="r" b="b"/>
              <a:pathLst>
                <a:path w="14858" h="3874" fill="none" extrusionOk="0">
                  <a:moveTo>
                    <a:pt x="12763" y="1"/>
                  </a:moveTo>
                  <a:lnTo>
                    <a:pt x="926" y="1"/>
                  </a:lnTo>
                  <a:lnTo>
                    <a:pt x="926" y="1"/>
                  </a:lnTo>
                  <a:lnTo>
                    <a:pt x="731" y="25"/>
                  </a:lnTo>
                  <a:lnTo>
                    <a:pt x="561" y="74"/>
                  </a:lnTo>
                  <a:lnTo>
                    <a:pt x="390" y="171"/>
                  </a:lnTo>
                  <a:lnTo>
                    <a:pt x="269" y="269"/>
                  </a:lnTo>
                  <a:lnTo>
                    <a:pt x="147" y="415"/>
                  </a:lnTo>
                  <a:lnTo>
                    <a:pt x="74" y="561"/>
                  </a:lnTo>
                  <a:lnTo>
                    <a:pt x="1" y="732"/>
                  </a:lnTo>
                  <a:lnTo>
                    <a:pt x="1" y="926"/>
                  </a:lnTo>
                  <a:lnTo>
                    <a:pt x="1" y="2948"/>
                  </a:lnTo>
                  <a:lnTo>
                    <a:pt x="1" y="2948"/>
                  </a:lnTo>
                  <a:lnTo>
                    <a:pt x="1" y="3143"/>
                  </a:lnTo>
                  <a:lnTo>
                    <a:pt x="74" y="3313"/>
                  </a:lnTo>
                  <a:lnTo>
                    <a:pt x="147" y="3459"/>
                  </a:lnTo>
                  <a:lnTo>
                    <a:pt x="269" y="3605"/>
                  </a:lnTo>
                  <a:lnTo>
                    <a:pt x="390" y="3727"/>
                  </a:lnTo>
                  <a:lnTo>
                    <a:pt x="561" y="3800"/>
                  </a:lnTo>
                  <a:lnTo>
                    <a:pt x="731" y="3849"/>
                  </a:lnTo>
                  <a:lnTo>
                    <a:pt x="926" y="3873"/>
                  </a:lnTo>
                  <a:lnTo>
                    <a:pt x="12763" y="3873"/>
                  </a:lnTo>
                  <a:lnTo>
                    <a:pt x="14857" y="1949"/>
                  </a:lnTo>
                  <a:lnTo>
                    <a:pt x="12763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9"/>
            <p:cNvSpPr/>
            <p:nvPr/>
          </p:nvSpPr>
          <p:spPr>
            <a:xfrm>
              <a:off x="4630125" y="452425"/>
              <a:ext cx="371450" cy="96850"/>
            </a:xfrm>
            <a:custGeom>
              <a:avLst/>
              <a:gdLst/>
              <a:ahLst/>
              <a:cxnLst/>
              <a:rect l="l" t="t" r="r" b="b"/>
              <a:pathLst>
                <a:path w="14858" h="3874" fill="none" extrusionOk="0">
                  <a:moveTo>
                    <a:pt x="2095" y="1"/>
                  </a:moveTo>
                  <a:lnTo>
                    <a:pt x="13932" y="1"/>
                  </a:lnTo>
                  <a:lnTo>
                    <a:pt x="13932" y="1"/>
                  </a:lnTo>
                  <a:lnTo>
                    <a:pt x="14126" y="25"/>
                  </a:lnTo>
                  <a:lnTo>
                    <a:pt x="14297" y="74"/>
                  </a:lnTo>
                  <a:lnTo>
                    <a:pt x="14467" y="147"/>
                  </a:lnTo>
                  <a:lnTo>
                    <a:pt x="14589" y="269"/>
                  </a:lnTo>
                  <a:lnTo>
                    <a:pt x="14711" y="415"/>
                  </a:lnTo>
                  <a:lnTo>
                    <a:pt x="14784" y="561"/>
                  </a:lnTo>
                  <a:lnTo>
                    <a:pt x="14857" y="732"/>
                  </a:lnTo>
                  <a:lnTo>
                    <a:pt x="14857" y="926"/>
                  </a:lnTo>
                  <a:lnTo>
                    <a:pt x="14857" y="2948"/>
                  </a:lnTo>
                  <a:lnTo>
                    <a:pt x="14857" y="2948"/>
                  </a:lnTo>
                  <a:lnTo>
                    <a:pt x="14857" y="3143"/>
                  </a:lnTo>
                  <a:lnTo>
                    <a:pt x="14784" y="3313"/>
                  </a:lnTo>
                  <a:lnTo>
                    <a:pt x="14711" y="3459"/>
                  </a:lnTo>
                  <a:lnTo>
                    <a:pt x="14589" y="3605"/>
                  </a:lnTo>
                  <a:lnTo>
                    <a:pt x="14467" y="3703"/>
                  </a:lnTo>
                  <a:lnTo>
                    <a:pt x="14297" y="3800"/>
                  </a:lnTo>
                  <a:lnTo>
                    <a:pt x="14126" y="3849"/>
                  </a:lnTo>
                  <a:lnTo>
                    <a:pt x="13932" y="3873"/>
                  </a:lnTo>
                  <a:lnTo>
                    <a:pt x="2095" y="3873"/>
                  </a:lnTo>
                  <a:lnTo>
                    <a:pt x="1" y="1925"/>
                  </a:lnTo>
                  <a:lnTo>
                    <a:pt x="2095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9"/>
            <p:cNvSpPr/>
            <p:nvPr/>
          </p:nvSpPr>
          <p:spPr>
            <a:xfrm>
              <a:off x="4808525" y="278900"/>
              <a:ext cx="43875" cy="49950"/>
            </a:xfrm>
            <a:custGeom>
              <a:avLst/>
              <a:gdLst/>
              <a:ahLst/>
              <a:cxnLst/>
              <a:rect l="l" t="t" r="r" b="b"/>
              <a:pathLst>
                <a:path w="1755" h="1998" fill="none" extrusionOk="0">
                  <a:moveTo>
                    <a:pt x="1754" y="1998"/>
                  </a:moveTo>
                  <a:lnTo>
                    <a:pt x="1754" y="585"/>
                  </a:lnTo>
                  <a:lnTo>
                    <a:pt x="1754" y="585"/>
                  </a:lnTo>
                  <a:lnTo>
                    <a:pt x="1754" y="464"/>
                  </a:lnTo>
                  <a:lnTo>
                    <a:pt x="1730" y="366"/>
                  </a:lnTo>
                  <a:lnTo>
                    <a:pt x="1657" y="269"/>
                  </a:lnTo>
                  <a:lnTo>
                    <a:pt x="1584" y="171"/>
                  </a:lnTo>
                  <a:lnTo>
                    <a:pt x="1511" y="98"/>
                  </a:lnTo>
                  <a:lnTo>
                    <a:pt x="1413" y="49"/>
                  </a:lnTo>
                  <a:lnTo>
                    <a:pt x="1291" y="25"/>
                  </a:lnTo>
                  <a:lnTo>
                    <a:pt x="1194" y="1"/>
                  </a:lnTo>
                  <a:lnTo>
                    <a:pt x="561" y="1"/>
                  </a:lnTo>
                  <a:lnTo>
                    <a:pt x="561" y="1"/>
                  </a:lnTo>
                  <a:lnTo>
                    <a:pt x="463" y="25"/>
                  </a:lnTo>
                  <a:lnTo>
                    <a:pt x="342" y="49"/>
                  </a:lnTo>
                  <a:lnTo>
                    <a:pt x="244" y="98"/>
                  </a:lnTo>
                  <a:lnTo>
                    <a:pt x="171" y="171"/>
                  </a:lnTo>
                  <a:lnTo>
                    <a:pt x="98" y="269"/>
                  </a:lnTo>
                  <a:lnTo>
                    <a:pt x="25" y="366"/>
                  </a:lnTo>
                  <a:lnTo>
                    <a:pt x="1" y="464"/>
                  </a:lnTo>
                  <a:lnTo>
                    <a:pt x="1" y="585"/>
                  </a:lnTo>
                  <a:lnTo>
                    <a:pt x="1" y="1998"/>
                  </a:lnTo>
                  <a:lnTo>
                    <a:pt x="1754" y="1998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9"/>
            <p:cNvSpPr/>
            <p:nvPr/>
          </p:nvSpPr>
          <p:spPr>
            <a:xfrm>
              <a:off x="4808525" y="549250"/>
              <a:ext cx="43875" cy="186325"/>
            </a:xfrm>
            <a:custGeom>
              <a:avLst/>
              <a:gdLst/>
              <a:ahLst/>
              <a:cxnLst/>
              <a:rect l="l" t="t" r="r" b="b"/>
              <a:pathLst>
                <a:path w="1755" h="7453" fill="none" extrusionOk="0">
                  <a:moveTo>
                    <a:pt x="1" y="0"/>
                  </a:moveTo>
                  <a:lnTo>
                    <a:pt x="1" y="7453"/>
                  </a:lnTo>
                  <a:lnTo>
                    <a:pt x="1754" y="7453"/>
                  </a:lnTo>
                  <a:lnTo>
                    <a:pt x="1754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0" name="Google Shape;360;p39"/>
          <p:cNvSpPr/>
          <p:nvPr/>
        </p:nvSpPr>
        <p:spPr>
          <a:xfrm>
            <a:off x="7239876" y="328350"/>
            <a:ext cx="385895" cy="336746"/>
          </a:xfrm>
          <a:custGeom>
            <a:avLst/>
            <a:gdLst/>
            <a:ahLst/>
            <a:cxnLst/>
            <a:rect l="l" t="t" r="r" b="b"/>
            <a:pathLst>
              <a:path w="18365" h="16026" fill="none" extrusionOk="0">
                <a:moveTo>
                  <a:pt x="9182" y="0"/>
                </a:moveTo>
                <a:lnTo>
                  <a:pt x="0" y="8841"/>
                </a:lnTo>
                <a:lnTo>
                  <a:pt x="2874" y="8841"/>
                </a:lnTo>
                <a:lnTo>
                  <a:pt x="2874" y="15246"/>
                </a:lnTo>
                <a:lnTo>
                  <a:pt x="2874" y="15246"/>
                </a:lnTo>
                <a:lnTo>
                  <a:pt x="2899" y="15417"/>
                </a:lnTo>
                <a:lnTo>
                  <a:pt x="2947" y="15563"/>
                </a:lnTo>
                <a:lnTo>
                  <a:pt x="3020" y="15685"/>
                </a:lnTo>
                <a:lnTo>
                  <a:pt x="3093" y="15806"/>
                </a:lnTo>
                <a:lnTo>
                  <a:pt x="3215" y="15904"/>
                </a:lnTo>
                <a:lnTo>
                  <a:pt x="3361" y="15977"/>
                </a:lnTo>
                <a:lnTo>
                  <a:pt x="3508" y="16026"/>
                </a:lnTo>
                <a:lnTo>
                  <a:pt x="3654" y="16026"/>
                </a:lnTo>
                <a:lnTo>
                  <a:pt x="7404" y="16026"/>
                </a:lnTo>
                <a:lnTo>
                  <a:pt x="7404" y="13420"/>
                </a:lnTo>
                <a:lnTo>
                  <a:pt x="7404" y="13420"/>
                </a:lnTo>
                <a:lnTo>
                  <a:pt x="7429" y="13127"/>
                </a:lnTo>
                <a:lnTo>
                  <a:pt x="7526" y="12860"/>
                </a:lnTo>
                <a:lnTo>
                  <a:pt x="7648" y="12616"/>
                </a:lnTo>
                <a:lnTo>
                  <a:pt x="7818" y="12421"/>
                </a:lnTo>
                <a:lnTo>
                  <a:pt x="8038" y="12251"/>
                </a:lnTo>
                <a:lnTo>
                  <a:pt x="8257" y="12129"/>
                </a:lnTo>
                <a:lnTo>
                  <a:pt x="8525" y="12031"/>
                </a:lnTo>
                <a:lnTo>
                  <a:pt x="8817" y="12007"/>
                </a:lnTo>
                <a:lnTo>
                  <a:pt x="9548" y="12007"/>
                </a:lnTo>
                <a:lnTo>
                  <a:pt x="9548" y="12007"/>
                </a:lnTo>
                <a:lnTo>
                  <a:pt x="9840" y="12031"/>
                </a:lnTo>
                <a:lnTo>
                  <a:pt x="10108" y="12129"/>
                </a:lnTo>
                <a:lnTo>
                  <a:pt x="10327" y="12251"/>
                </a:lnTo>
                <a:lnTo>
                  <a:pt x="10546" y="12421"/>
                </a:lnTo>
                <a:lnTo>
                  <a:pt x="10717" y="12616"/>
                </a:lnTo>
                <a:lnTo>
                  <a:pt x="10838" y="12860"/>
                </a:lnTo>
                <a:lnTo>
                  <a:pt x="10936" y="13127"/>
                </a:lnTo>
                <a:lnTo>
                  <a:pt x="10960" y="13420"/>
                </a:lnTo>
                <a:lnTo>
                  <a:pt x="10960" y="16026"/>
                </a:lnTo>
                <a:lnTo>
                  <a:pt x="14711" y="16026"/>
                </a:lnTo>
                <a:lnTo>
                  <a:pt x="14711" y="16026"/>
                </a:lnTo>
                <a:lnTo>
                  <a:pt x="14857" y="16026"/>
                </a:lnTo>
                <a:lnTo>
                  <a:pt x="15003" y="15977"/>
                </a:lnTo>
                <a:lnTo>
                  <a:pt x="15149" y="15904"/>
                </a:lnTo>
                <a:lnTo>
                  <a:pt x="15271" y="15806"/>
                </a:lnTo>
                <a:lnTo>
                  <a:pt x="15344" y="15685"/>
                </a:lnTo>
                <a:lnTo>
                  <a:pt x="15417" y="15563"/>
                </a:lnTo>
                <a:lnTo>
                  <a:pt x="15466" y="15417"/>
                </a:lnTo>
                <a:lnTo>
                  <a:pt x="15490" y="15246"/>
                </a:lnTo>
                <a:lnTo>
                  <a:pt x="15490" y="8841"/>
                </a:lnTo>
                <a:lnTo>
                  <a:pt x="18364" y="8841"/>
                </a:lnTo>
                <a:lnTo>
                  <a:pt x="9182" y="0"/>
                </a:lnTo>
                <a:close/>
              </a:path>
            </a:pathLst>
          </a:custGeom>
          <a:noFill/>
          <a:ln w="12175" cap="rnd" cmpd="sng">
            <a:solidFill>
              <a:srgbClr val="22222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61" name="Google Shape;361;p39"/>
          <p:cNvGrpSpPr/>
          <p:nvPr/>
        </p:nvGrpSpPr>
        <p:grpSpPr>
          <a:xfrm>
            <a:off x="3308899" y="851341"/>
            <a:ext cx="342882" cy="418128"/>
            <a:chOff x="596350" y="929175"/>
            <a:chExt cx="407950" cy="497475"/>
          </a:xfrm>
        </p:grpSpPr>
        <p:sp>
          <p:nvSpPr>
            <p:cNvPr id="362" name="Google Shape;362;p39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9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9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9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9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9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9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9" name="Google Shape;369;p39"/>
          <p:cNvGrpSpPr/>
          <p:nvPr/>
        </p:nvGrpSpPr>
        <p:grpSpPr>
          <a:xfrm>
            <a:off x="4433215" y="912256"/>
            <a:ext cx="349060" cy="298882"/>
            <a:chOff x="1934025" y="1001650"/>
            <a:chExt cx="415300" cy="355600"/>
          </a:xfrm>
        </p:grpSpPr>
        <p:sp>
          <p:nvSpPr>
            <p:cNvPr id="370" name="Google Shape;370;p39"/>
            <p:cNvSpPr/>
            <p:nvPr/>
          </p:nvSpPr>
          <p:spPr>
            <a:xfrm>
              <a:off x="1934025" y="1303650"/>
              <a:ext cx="207650" cy="53600"/>
            </a:xfrm>
            <a:custGeom>
              <a:avLst/>
              <a:gdLst/>
              <a:ahLst/>
              <a:cxnLst/>
              <a:rect l="l" t="t" r="r" b="b"/>
              <a:pathLst>
                <a:path w="8306" h="2144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9"/>
            <p:cNvSpPr/>
            <p:nvPr/>
          </p:nvSpPr>
          <p:spPr>
            <a:xfrm>
              <a:off x="2141650" y="1303650"/>
              <a:ext cx="207675" cy="53600"/>
            </a:xfrm>
            <a:custGeom>
              <a:avLst/>
              <a:gdLst/>
              <a:ahLst/>
              <a:cxnLst/>
              <a:rect l="l" t="t" r="r" b="b"/>
              <a:pathLst>
                <a:path w="8307" h="2144" fill="none" extrusionOk="0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9"/>
            <p:cNvSpPr/>
            <p:nvPr/>
          </p:nvSpPr>
          <p:spPr>
            <a:xfrm>
              <a:off x="1934025" y="1001650"/>
              <a:ext cx="207650" cy="331250"/>
            </a:xfrm>
            <a:custGeom>
              <a:avLst/>
              <a:gdLst/>
              <a:ahLst/>
              <a:cxnLst/>
              <a:rect l="l" t="t" r="r" b="b"/>
              <a:pathLst>
                <a:path w="8306" h="13250" fill="none" extrusionOk="0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9"/>
            <p:cNvSpPr/>
            <p:nvPr/>
          </p:nvSpPr>
          <p:spPr>
            <a:xfrm>
              <a:off x="2141650" y="1001650"/>
              <a:ext cx="207675" cy="331250"/>
            </a:xfrm>
            <a:custGeom>
              <a:avLst/>
              <a:gdLst/>
              <a:ahLst/>
              <a:cxnLst/>
              <a:rect l="l" t="t" r="r" b="b"/>
              <a:pathLst>
                <a:path w="8307" h="13250" fill="none" extrusionOk="0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4" name="Google Shape;374;p39"/>
          <p:cNvSpPr/>
          <p:nvPr/>
        </p:nvSpPr>
        <p:spPr>
          <a:xfrm>
            <a:off x="4997274" y="887198"/>
            <a:ext cx="351077" cy="349039"/>
          </a:xfrm>
          <a:custGeom>
            <a:avLst/>
            <a:gdLst/>
            <a:ahLst/>
            <a:cxnLst/>
            <a:rect l="l" t="t" r="r" b="b"/>
            <a:pathLst>
              <a:path w="16708" h="16611" fill="none" extrusionOk="0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w="12175" cap="rnd" cmpd="sng">
            <a:solidFill>
              <a:srgbClr val="22222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" name="Google Shape;375;p39"/>
          <p:cNvSpPr/>
          <p:nvPr/>
        </p:nvSpPr>
        <p:spPr>
          <a:xfrm>
            <a:off x="5562784" y="904597"/>
            <a:ext cx="350068" cy="314242"/>
          </a:xfrm>
          <a:custGeom>
            <a:avLst/>
            <a:gdLst/>
            <a:ahLst/>
            <a:cxnLst/>
            <a:rect l="l" t="t" r="r" b="b"/>
            <a:pathLst>
              <a:path w="16660" h="14955" fill="none" extrusionOk="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w="12175" cap="rnd" cmpd="sng">
            <a:solidFill>
              <a:srgbClr val="22222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6" name="Google Shape;376;p39"/>
          <p:cNvSpPr/>
          <p:nvPr/>
        </p:nvSpPr>
        <p:spPr>
          <a:xfrm>
            <a:off x="6132896" y="907161"/>
            <a:ext cx="339835" cy="309115"/>
          </a:xfrm>
          <a:custGeom>
            <a:avLst/>
            <a:gdLst/>
            <a:ahLst/>
            <a:cxnLst/>
            <a:rect l="l" t="t" r="r" b="b"/>
            <a:pathLst>
              <a:path w="16173" h="14711" fill="none" extrusionOk="0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w="12175" cap="rnd" cmpd="sng">
            <a:solidFill>
              <a:srgbClr val="22222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" name="Google Shape;377;p39"/>
          <p:cNvSpPr/>
          <p:nvPr/>
        </p:nvSpPr>
        <p:spPr>
          <a:xfrm>
            <a:off x="6709164" y="910229"/>
            <a:ext cx="317310" cy="302979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22222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8" name="Google Shape;378;p39"/>
          <p:cNvGrpSpPr/>
          <p:nvPr/>
        </p:nvGrpSpPr>
        <p:grpSpPr>
          <a:xfrm>
            <a:off x="7257610" y="889731"/>
            <a:ext cx="350068" cy="350573"/>
            <a:chOff x="5294400" y="974850"/>
            <a:chExt cx="416500" cy="417100"/>
          </a:xfrm>
        </p:grpSpPr>
        <p:sp>
          <p:nvSpPr>
            <p:cNvPr id="379" name="Google Shape;379;p39"/>
            <p:cNvSpPr/>
            <p:nvPr/>
          </p:nvSpPr>
          <p:spPr>
            <a:xfrm>
              <a:off x="5325450" y="997975"/>
              <a:ext cx="151650" cy="154700"/>
            </a:xfrm>
            <a:custGeom>
              <a:avLst/>
              <a:gdLst/>
              <a:ahLst/>
              <a:cxnLst/>
              <a:rect l="l" t="t" r="r" b="b"/>
              <a:pathLst>
                <a:path w="6066" h="6188" fill="none" extrusionOk="0">
                  <a:moveTo>
                    <a:pt x="2680" y="74"/>
                  </a:moveTo>
                  <a:lnTo>
                    <a:pt x="2680" y="74"/>
                  </a:lnTo>
                  <a:lnTo>
                    <a:pt x="2607" y="1"/>
                  </a:lnTo>
                  <a:lnTo>
                    <a:pt x="2534" y="1"/>
                  </a:lnTo>
                  <a:lnTo>
                    <a:pt x="2461" y="25"/>
                  </a:lnTo>
                  <a:lnTo>
                    <a:pt x="2436" y="147"/>
                  </a:lnTo>
                  <a:lnTo>
                    <a:pt x="2095" y="1803"/>
                  </a:lnTo>
                  <a:lnTo>
                    <a:pt x="2095" y="1803"/>
                  </a:lnTo>
                  <a:lnTo>
                    <a:pt x="2047" y="1925"/>
                  </a:lnTo>
                  <a:lnTo>
                    <a:pt x="1974" y="2047"/>
                  </a:lnTo>
                  <a:lnTo>
                    <a:pt x="1852" y="2169"/>
                  </a:lnTo>
                  <a:lnTo>
                    <a:pt x="1730" y="2217"/>
                  </a:lnTo>
                  <a:lnTo>
                    <a:pt x="123" y="2753"/>
                  </a:lnTo>
                  <a:lnTo>
                    <a:pt x="123" y="2753"/>
                  </a:lnTo>
                  <a:lnTo>
                    <a:pt x="25" y="2826"/>
                  </a:lnTo>
                  <a:lnTo>
                    <a:pt x="1" y="2875"/>
                  </a:lnTo>
                  <a:lnTo>
                    <a:pt x="25" y="2948"/>
                  </a:lnTo>
                  <a:lnTo>
                    <a:pt x="98" y="3021"/>
                  </a:lnTo>
                  <a:lnTo>
                    <a:pt x="1584" y="3849"/>
                  </a:lnTo>
                  <a:lnTo>
                    <a:pt x="1584" y="3849"/>
                  </a:lnTo>
                  <a:lnTo>
                    <a:pt x="1706" y="3922"/>
                  </a:lnTo>
                  <a:lnTo>
                    <a:pt x="1803" y="4044"/>
                  </a:lnTo>
                  <a:lnTo>
                    <a:pt x="1852" y="4190"/>
                  </a:lnTo>
                  <a:lnTo>
                    <a:pt x="1876" y="4312"/>
                  </a:lnTo>
                  <a:lnTo>
                    <a:pt x="1901" y="6017"/>
                  </a:lnTo>
                  <a:lnTo>
                    <a:pt x="1901" y="6017"/>
                  </a:lnTo>
                  <a:lnTo>
                    <a:pt x="1925" y="6114"/>
                  </a:lnTo>
                  <a:lnTo>
                    <a:pt x="1974" y="6187"/>
                  </a:lnTo>
                  <a:lnTo>
                    <a:pt x="2047" y="6187"/>
                  </a:lnTo>
                  <a:lnTo>
                    <a:pt x="2120" y="6114"/>
                  </a:lnTo>
                  <a:lnTo>
                    <a:pt x="3362" y="4969"/>
                  </a:lnTo>
                  <a:lnTo>
                    <a:pt x="3362" y="4969"/>
                  </a:lnTo>
                  <a:lnTo>
                    <a:pt x="3484" y="4872"/>
                  </a:lnTo>
                  <a:lnTo>
                    <a:pt x="3630" y="4823"/>
                  </a:lnTo>
                  <a:lnTo>
                    <a:pt x="3776" y="4823"/>
                  </a:lnTo>
                  <a:lnTo>
                    <a:pt x="3922" y="4848"/>
                  </a:lnTo>
                  <a:lnTo>
                    <a:pt x="5530" y="5335"/>
                  </a:lnTo>
                  <a:lnTo>
                    <a:pt x="5530" y="5335"/>
                  </a:lnTo>
                  <a:lnTo>
                    <a:pt x="5651" y="5359"/>
                  </a:lnTo>
                  <a:lnTo>
                    <a:pt x="5700" y="5335"/>
                  </a:lnTo>
                  <a:lnTo>
                    <a:pt x="5724" y="5262"/>
                  </a:lnTo>
                  <a:lnTo>
                    <a:pt x="5700" y="5164"/>
                  </a:lnTo>
                  <a:lnTo>
                    <a:pt x="4994" y="3606"/>
                  </a:lnTo>
                  <a:lnTo>
                    <a:pt x="4994" y="3606"/>
                  </a:lnTo>
                  <a:lnTo>
                    <a:pt x="4945" y="3484"/>
                  </a:lnTo>
                  <a:lnTo>
                    <a:pt x="4945" y="3338"/>
                  </a:lnTo>
                  <a:lnTo>
                    <a:pt x="4969" y="3191"/>
                  </a:lnTo>
                  <a:lnTo>
                    <a:pt x="5042" y="3070"/>
                  </a:lnTo>
                  <a:lnTo>
                    <a:pt x="6017" y="1681"/>
                  </a:lnTo>
                  <a:lnTo>
                    <a:pt x="6017" y="1681"/>
                  </a:lnTo>
                  <a:lnTo>
                    <a:pt x="6065" y="1584"/>
                  </a:lnTo>
                  <a:lnTo>
                    <a:pt x="6065" y="1511"/>
                  </a:lnTo>
                  <a:lnTo>
                    <a:pt x="5992" y="1462"/>
                  </a:lnTo>
                  <a:lnTo>
                    <a:pt x="5895" y="1462"/>
                  </a:lnTo>
                  <a:lnTo>
                    <a:pt x="4190" y="1657"/>
                  </a:lnTo>
                  <a:lnTo>
                    <a:pt x="4190" y="1657"/>
                  </a:lnTo>
                  <a:lnTo>
                    <a:pt x="4068" y="1657"/>
                  </a:lnTo>
                  <a:lnTo>
                    <a:pt x="3922" y="1608"/>
                  </a:lnTo>
                  <a:lnTo>
                    <a:pt x="3800" y="1535"/>
                  </a:lnTo>
                  <a:lnTo>
                    <a:pt x="3703" y="1438"/>
                  </a:lnTo>
                  <a:lnTo>
                    <a:pt x="2680" y="74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9"/>
            <p:cNvSpPr/>
            <p:nvPr/>
          </p:nvSpPr>
          <p:spPr>
            <a:xfrm>
              <a:off x="5294400" y="974850"/>
              <a:ext cx="416500" cy="417100"/>
            </a:xfrm>
            <a:custGeom>
              <a:avLst/>
              <a:gdLst/>
              <a:ahLst/>
              <a:cxnLst/>
              <a:rect l="l" t="t" r="r" b="b"/>
              <a:pathLst>
                <a:path w="16660" h="16684" fill="none" extrusionOk="0">
                  <a:moveTo>
                    <a:pt x="4872" y="12202"/>
                  </a:moveTo>
                  <a:lnTo>
                    <a:pt x="4872" y="12202"/>
                  </a:lnTo>
                  <a:lnTo>
                    <a:pt x="5261" y="12178"/>
                  </a:lnTo>
                  <a:lnTo>
                    <a:pt x="5627" y="12154"/>
                  </a:lnTo>
                  <a:lnTo>
                    <a:pt x="5992" y="12105"/>
                  </a:lnTo>
                  <a:lnTo>
                    <a:pt x="6357" y="12032"/>
                  </a:lnTo>
                  <a:lnTo>
                    <a:pt x="6698" y="11959"/>
                  </a:lnTo>
                  <a:lnTo>
                    <a:pt x="7039" y="11861"/>
                  </a:lnTo>
                  <a:lnTo>
                    <a:pt x="7380" y="11740"/>
                  </a:lnTo>
                  <a:lnTo>
                    <a:pt x="7721" y="11618"/>
                  </a:lnTo>
                  <a:lnTo>
                    <a:pt x="8038" y="11472"/>
                  </a:lnTo>
                  <a:lnTo>
                    <a:pt x="8355" y="11301"/>
                  </a:lnTo>
                  <a:lnTo>
                    <a:pt x="8671" y="11131"/>
                  </a:lnTo>
                  <a:lnTo>
                    <a:pt x="8963" y="10936"/>
                  </a:lnTo>
                  <a:lnTo>
                    <a:pt x="9256" y="10741"/>
                  </a:lnTo>
                  <a:lnTo>
                    <a:pt x="9524" y="10522"/>
                  </a:lnTo>
                  <a:lnTo>
                    <a:pt x="9792" y="10303"/>
                  </a:lnTo>
                  <a:lnTo>
                    <a:pt x="10035" y="10059"/>
                  </a:lnTo>
                  <a:lnTo>
                    <a:pt x="10279" y="9791"/>
                  </a:lnTo>
                  <a:lnTo>
                    <a:pt x="10522" y="9523"/>
                  </a:lnTo>
                  <a:lnTo>
                    <a:pt x="10741" y="9255"/>
                  </a:lnTo>
                  <a:lnTo>
                    <a:pt x="10936" y="8963"/>
                  </a:lnTo>
                  <a:lnTo>
                    <a:pt x="11131" y="8671"/>
                  </a:lnTo>
                  <a:lnTo>
                    <a:pt x="11302" y="8379"/>
                  </a:lnTo>
                  <a:lnTo>
                    <a:pt x="11472" y="8062"/>
                  </a:lnTo>
                  <a:lnTo>
                    <a:pt x="11618" y="7721"/>
                  </a:lnTo>
                  <a:lnTo>
                    <a:pt x="11740" y="7404"/>
                  </a:lnTo>
                  <a:lnTo>
                    <a:pt x="11862" y="7063"/>
                  </a:lnTo>
                  <a:lnTo>
                    <a:pt x="11959" y="6722"/>
                  </a:lnTo>
                  <a:lnTo>
                    <a:pt x="12032" y="6357"/>
                  </a:lnTo>
                  <a:lnTo>
                    <a:pt x="12105" y="5992"/>
                  </a:lnTo>
                  <a:lnTo>
                    <a:pt x="12154" y="5626"/>
                  </a:lnTo>
                  <a:lnTo>
                    <a:pt x="12178" y="5261"/>
                  </a:lnTo>
                  <a:lnTo>
                    <a:pt x="12178" y="4896"/>
                  </a:lnTo>
                  <a:lnTo>
                    <a:pt x="12178" y="4896"/>
                  </a:lnTo>
                  <a:lnTo>
                    <a:pt x="12178" y="4531"/>
                  </a:lnTo>
                  <a:lnTo>
                    <a:pt x="12154" y="4190"/>
                  </a:lnTo>
                  <a:lnTo>
                    <a:pt x="12105" y="3849"/>
                  </a:lnTo>
                  <a:lnTo>
                    <a:pt x="12057" y="3508"/>
                  </a:lnTo>
                  <a:lnTo>
                    <a:pt x="11983" y="3191"/>
                  </a:lnTo>
                  <a:lnTo>
                    <a:pt x="11886" y="2850"/>
                  </a:lnTo>
                  <a:lnTo>
                    <a:pt x="11789" y="2533"/>
                  </a:lnTo>
                  <a:lnTo>
                    <a:pt x="11691" y="2217"/>
                  </a:lnTo>
                  <a:lnTo>
                    <a:pt x="11545" y="1925"/>
                  </a:lnTo>
                  <a:lnTo>
                    <a:pt x="11423" y="1632"/>
                  </a:lnTo>
                  <a:lnTo>
                    <a:pt x="11253" y="1340"/>
                  </a:lnTo>
                  <a:lnTo>
                    <a:pt x="11107" y="1048"/>
                  </a:lnTo>
                  <a:lnTo>
                    <a:pt x="10912" y="780"/>
                  </a:lnTo>
                  <a:lnTo>
                    <a:pt x="10717" y="512"/>
                  </a:lnTo>
                  <a:lnTo>
                    <a:pt x="10303" y="0"/>
                  </a:lnTo>
                  <a:lnTo>
                    <a:pt x="10303" y="0"/>
                  </a:lnTo>
                  <a:lnTo>
                    <a:pt x="10644" y="98"/>
                  </a:lnTo>
                  <a:lnTo>
                    <a:pt x="10985" y="220"/>
                  </a:lnTo>
                  <a:lnTo>
                    <a:pt x="11642" y="463"/>
                  </a:lnTo>
                  <a:lnTo>
                    <a:pt x="12251" y="780"/>
                  </a:lnTo>
                  <a:lnTo>
                    <a:pt x="12836" y="1121"/>
                  </a:lnTo>
                  <a:lnTo>
                    <a:pt x="13396" y="1535"/>
                  </a:lnTo>
                  <a:lnTo>
                    <a:pt x="13932" y="1973"/>
                  </a:lnTo>
                  <a:lnTo>
                    <a:pt x="14419" y="2460"/>
                  </a:lnTo>
                  <a:lnTo>
                    <a:pt x="14857" y="2972"/>
                  </a:lnTo>
                  <a:lnTo>
                    <a:pt x="15271" y="3532"/>
                  </a:lnTo>
                  <a:lnTo>
                    <a:pt x="15612" y="4116"/>
                  </a:lnTo>
                  <a:lnTo>
                    <a:pt x="15929" y="4750"/>
                  </a:lnTo>
                  <a:lnTo>
                    <a:pt x="16197" y="5383"/>
                  </a:lnTo>
                  <a:lnTo>
                    <a:pt x="16294" y="5724"/>
                  </a:lnTo>
                  <a:lnTo>
                    <a:pt x="16392" y="6065"/>
                  </a:lnTo>
                  <a:lnTo>
                    <a:pt x="16465" y="6406"/>
                  </a:lnTo>
                  <a:lnTo>
                    <a:pt x="16538" y="6771"/>
                  </a:lnTo>
                  <a:lnTo>
                    <a:pt x="16587" y="7112"/>
                  </a:lnTo>
                  <a:lnTo>
                    <a:pt x="16635" y="7477"/>
                  </a:lnTo>
                  <a:lnTo>
                    <a:pt x="16660" y="7843"/>
                  </a:lnTo>
                  <a:lnTo>
                    <a:pt x="16660" y="8208"/>
                  </a:lnTo>
                  <a:lnTo>
                    <a:pt x="16660" y="8208"/>
                  </a:lnTo>
                  <a:lnTo>
                    <a:pt x="16660" y="8647"/>
                  </a:lnTo>
                  <a:lnTo>
                    <a:pt x="16611" y="9061"/>
                  </a:lnTo>
                  <a:lnTo>
                    <a:pt x="16562" y="9499"/>
                  </a:lnTo>
                  <a:lnTo>
                    <a:pt x="16489" y="9913"/>
                  </a:lnTo>
                  <a:lnTo>
                    <a:pt x="16392" y="10327"/>
                  </a:lnTo>
                  <a:lnTo>
                    <a:pt x="16294" y="10717"/>
                  </a:lnTo>
                  <a:lnTo>
                    <a:pt x="16148" y="11131"/>
                  </a:lnTo>
                  <a:lnTo>
                    <a:pt x="16002" y="11496"/>
                  </a:lnTo>
                  <a:lnTo>
                    <a:pt x="15832" y="11886"/>
                  </a:lnTo>
                  <a:lnTo>
                    <a:pt x="15637" y="12251"/>
                  </a:lnTo>
                  <a:lnTo>
                    <a:pt x="15442" y="12592"/>
                  </a:lnTo>
                  <a:lnTo>
                    <a:pt x="15223" y="12933"/>
                  </a:lnTo>
                  <a:lnTo>
                    <a:pt x="14979" y="13274"/>
                  </a:lnTo>
                  <a:lnTo>
                    <a:pt x="14736" y="13591"/>
                  </a:lnTo>
                  <a:lnTo>
                    <a:pt x="14468" y="13907"/>
                  </a:lnTo>
                  <a:lnTo>
                    <a:pt x="14175" y="14199"/>
                  </a:lnTo>
                  <a:lnTo>
                    <a:pt x="13883" y="14467"/>
                  </a:lnTo>
                  <a:lnTo>
                    <a:pt x="13591" y="14735"/>
                  </a:lnTo>
                  <a:lnTo>
                    <a:pt x="13274" y="15003"/>
                  </a:lnTo>
                  <a:lnTo>
                    <a:pt x="12933" y="15222"/>
                  </a:lnTo>
                  <a:lnTo>
                    <a:pt x="12592" y="15442"/>
                  </a:lnTo>
                  <a:lnTo>
                    <a:pt x="12227" y="15661"/>
                  </a:lnTo>
                  <a:lnTo>
                    <a:pt x="11862" y="15831"/>
                  </a:lnTo>
                  <a:lnTo>
                    <a:pt x="11496" y="16002"/>
                  </a:lnTo>
                  <a:lnTo>
                    <a:pt x="11107" y="16172"/>
                  </a:lnTo>
                  <a:lnTo>
                    <a:pt x="10717" y="16294"/>
                  </a:lnTo>
                  <a:lnTo>
                    <a:pt x="10303" y="16416"/>
                  </a:lnTo>
                  <a:lnTo>
                    <a:pt x="9913" y="16513"/>
                  </a:lnTo>
                  <a:lnTo>
                    <a:pt x="9475" y="16586"/>
                  </a:lnTo>
                  <a:lnTo>
                    <a:pt x="9061" y="16635"/>
                  </a:lnTo>
                  <a:lnTo>
                    <a:pt x="8622" y="16659"/>
                  </a:lnTo>
                  <a:lnTo>
                    <a:pt x="8208" y="16684"/>
                  </a:lnTo>
                  <a:lnTo>
                    <a:pt x="8208" y="16684"/>
                  </a:lnTo>
                  <a:lnTo>
                    <a:pt x="7819" y="16659"/>
                  </a:lnTo>
                  <a:lnTo>
                    <a:pt x="7453" y="16635"/>
                  </a:lnTo>
                  <a:lnTo>
                    <a:pt x="7112" y="16611"/>
                  </a:lnTo>
                  <a:lnTo>
                    <a:pt x="6747" y="16562"/>
                  </a:lnTo>
                  <a:lnTo>
                    <a:pt x="6406" y="16489"/>
                  </a:lnTo>
                  <a:lnTo>
                    <a:pt x="6065" y="16391"/>
                  </a:lnTo>
                  <a:lnTo>
                    <a:pt x="5724" y="16294"/>
                  </a:lnTo>
                  <a:lnTo>
                    <a:pt x="5383" y="16197"/>
                  </a:lnTo>
                  <a:lnTo>
                    <a:pt x="4726" y="15929"/>
                  </a:lnTo>
                  <a:lnTo>
                    <a:pt x="4117" y="15636"/>
                  </a:lnTo>
                  <a:lnTo>
                    <a:pt x="3532" y="15271"/>
                  </a:lnTo>
                  <a:lnTo>
                    <a:pt x="2972" y="14857"/>
                  </a:lnTo>
                  <a:lnTo>
                    <a:pt x="2436" y="14419"/>
                  </a:lnTo>
                  <a:lnTo>
                    <a:pt x="1974" y="13932"/>
                  </a:lnTo>
                  <a:lnTo>
                    <a:pt x="1511" y="13420"/>
                  </a:lnTo>
                  <a:lnTo>
                    <a:pt x="1121" y="12860"/>
                  </a:lnTo>
                  <a:lnTo>
                    <a:pt x="756" y="12275"/>
                  </a:lnTo>
                  <a:lnTo>
                    <a:pt x="464" y="11642"/>
                  </a:lnTo>
                  <a:lnTo>
                    <a:pt x="196" y="10985"/>
                  </a:lnTo>
                  <a:lnTo>
                    <a:pt x="98" y="10668"/>
                  </a:lnTo>
                  <a:lnTo>
                    <a:pt x="1" y="10327"/>
                  </a:lnTo>
                  <a:lnTo>
                    <a:pt x="1" y="10327"/>
                  </a:lnTo>
                  <a:lnTo>
                    <a:pt x="488" y="10741"/>
                  </a:lnTo>
                  <a:lnTo>
                    <a:pt x="756" y="10936"/>
                  </a:lnTo>
                  <a:lnTo>
                    <a:pt x="1048" y="11106"/>
                  </a:lnTo>
                  <a:lnTo>
                    <a:pt x="1316" y="11277"/>
                  </a:lnTo>
                  <a:lnTo>
                    <a:pt x="1608" y="11423"/>
                  </a:lnTo>
                  <a:lnTo>
                    <a:pt x="1901" y="11569"/>
                  </a:lnTo>
                  <a:lnTo>
                    <a:pt x="2217" y="11691"/>
                  </a:lnTo>
                  <a:lnTo>
                    <a:pt x="2534" y="11813"/>
                  </a:lnTo>
                  <a:lnTo>
                    <a:pt x="2850" y="11910"/>
                  </a:lnTo>
                  <a:lnTo>
                    <a:pt x="3167" y="11983"/>
                  </a:lnTo>
                  <a:lnTo>
                    <a:pt x="3508" y="12056"/>
                  </a:lnTo>
                  <a:lnTo>
                    <a:pt x="3849" y="12129"/>
                  </a:lnTo>
                  <a:lnTo>
                    <a:pt x="4190" y="12154"/>
                  </a:lnTo>
                  <a:lnTo>
                    <a:pt x="4531" y="12178"/>
                  </a:lnTo>
                  <a:lnTo>
                    <a:pt x="4872" y="12202"/>
                  </a:lnTo>
                  <a:lnTo>
                    <a:pt x="4872" y="12202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1" name="Google Shape;381;p39"/>
          <p:cNvGrpSpPr/>
          <p:nvPr/>
        </p:nvGrpSpPr>
        <p:grpSpPr>
          <a:xfrm>
            <a:off x="7780632" y="850332"/>
            <a:ext cx="433992" cy="422729"/>
            <a:chOff x="5916675" y="927975"/>
            <a:chExt cx="516350" cy="502950"/>
          </a:xfrm>
        </p:grpSpPr>
        <p:sp>
          <p:nvSpPr>
            <p:cNvPr id="382" name="Google Shape;382;p39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9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4" name="Google Shape;384;p39"/>
          <p:cNvGrpSpPr/>
          <p:nvPr/>
        </p:nvGrpSpPr>
        <p:grpSpPr>
          <a:xfrm>
            <a:off x="3282276" y="1499745"/>
            <a:ext cx="391001" cy="264085"/>
            <a:chOff x="564675" y="1700625"/>
            <a:chExt cx="465200" cy="314200"/>
          </a:xfrm>
        </p:grpSpPr>
        <p:sp>
          <p:nvSpPr>
            <p:cNvPr id="385" name="Google Shape;385;p39"/>
            <p:cNvSpPr/>
            <p:nvPr/>
          </p:nvSpPr>
          <p:spPr>
            <a:xfrm>
              <a:off x="564675" y="1700625"/>
              <a:ext cx="465200" cy="29250"/>
            </a:xfrm>
            <a:custGeom>
              <a:avLst/>
              <a:gdLst/>
              <a:ahLst/>
              <a:cxnLst/>
              <a:rect l="l" t="t" r="r" b="b"/>
              <a:pathLst>
                <a:path w="18608" h="1170" fill="none" extrusionOk="0">
                  <a:moveTo>
                    <a:pt x="18608" y="1170"/>
                  </a:moveTo>
                  <a:lnTo>
                    <a:pt x="18608" y="488"/>
                  </a:lnTo>
                  <a:lnTo>
                    <a:pt x="18608" y="488"/>
                  </a:lnTo>
                  <a:lnTo>
                    <a:pt x="18608" y="390"/>
                  </a:lnTo>
                  <a:lnTo>
                    <a:pt x="18559" y="293"/>
                  </a:lnTo>
                  <a:lnTo>
                    <a:pt x="18535" y="220"/>
                  </a:lnTo>
                  <a:lnTo>
                    <a:pt x="18462" y="147"/>
                  </a:lnTo>
                  <a:lnTo>
                    <a:pt x="18389" y="74"/>
                  </a:lnTo>
                  <a:lnTo>
                    <a:pt x="18316" y="49"/>
                  </a:lnTo>
                  <a:lnTo>
                    <a:pt x="18218" y="1"/>
                  </a:lnTo>
                  <a:lnTo>
                    <a:pt x="18121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49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0"/>
                  </a:lnTo>
                  <a:lnTo>
                    <a:pt x="1" y="488"/>
                  </a:lnTo>
                  <a:lnTo>
                    <a:pt x="1" y="117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9"/>
            <p:cNvSpPr/>
            <p:nvPr/>
          </p:nvSpPr>
          <p:spPr>
            <a:xfrm>
              <a:off x="564675" y="1732300"/>
              <a:ext cx="465200" cy="272175"/>
            </a:xfrm>
            <a:custGeom>
              <a:avLst/>
              <a:gdLst/>
              <a:ahLst/>
              <a:cxnLst/>
              <a:rect l="l" t="t" r="r" b="b"/>
              <a:pathLst>
                <a:path w="18608" h="10887" fill="none" extrusionOk="0">
                  <a:moveTo>
                    <a:pt x="13493" y="7209"/>
                  </a:moveTo>
                  <a:lnTo>
                    <a:pt x="18608" y="10887"/>
                  </a:lnTo>
                  <a:lnTo>
                    <a:pt x="18608" y="10887"/>
                  </a:lnTo>
                  <a:lnTo>
                    <a:pt x="18608" y="10814"/>
                  </a:lnTo>
                  <a:lnTo>
                    <a:pt x="18608" y="0"/>
                  </a:lnTo>
                  <a:lnTo>
                    <a:pt x="9450" y="6625"/>
                  </a:lnTo>
                  <a:lnTo>
                    <a:pt x="9450" y="6625"/>
                  </a:lnTo>
                  <a:lnTo>
                    <a:pt x="9377" y="6673"/>
                  </a:lnTo>
                  <a:lnTo>
                    <a:pt x="9304" y="6673"/>
                  </a:lnTo>
                  <a:lnTo>
                    <a:pt x="9304" y="6673"/>
                  </a:lnTo>
                  <a:lnTo>
                    <a:pt x="9231" y="6673"/>
                  </a:lnTo>
                  <a:lnTo>
                    <a:pt x="9158" y="6625"/>
                  </a:lnTo>
                  <a:lnTo>
                    <a:pt x="1" y="0"/>
                  </a:lnTo>
                  <a:lnTo>
                    <a:pt x="1" y="10814"/>
                  </a:lnTo>
                  <a:lnTo>
                    <a:pt x="1" y="10814"/>
                  </a:lnTo>
                  <a:lnTo>
                    <a:pt x="1" y="10887"/>
                  </a:lnTo>
                  <a:lnTo>
                    <a:pt x="5115" y="7209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39"/>
            <p:cNvSpPr/>
            <p:nvPr/>
          </p:nvSpPr>
          <p:spPr>
            <a:xfrm>
              <a:off x="572600" y="2014200"/>
              <a:ext cx="449375" cy="625"/>
            </a:xfrm>
            <a:custGeom>
              <a:avLst/>
              <a:gdLst/>
              <a:ahLst/>
              <a:cxnLst/>
              <a:rect l="l" t="t" r="r" b="b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25"/>
                  </a:lnTo>
                  <a:lnTo>
                    <a:pt x="171" y="25"/>
                  </a:lnTo>
                  <a:lnTo>
                    <a:pt x="17804" y="25"/>
                  </a:lnTo>
                  <a:lnTo>
                    <a:pt x="17804" y="25"/>
                  </a:lnTo>
                  <a:lnTo>
                    <a:pt x="17877" y="25"/>
                  </a:ln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8" name="Google Shape;388;p39"/>
          <p:cNvGrpSpPr/>
          <p:nvPr/>
        </p:nvGrpSpPr>
        <p:grpSpPr>
          <a:xfrm>
            <a:off x="3847260" y="1435257"/>
            <a:ext cx="391001" cy="382827"/>
            <a:chOff x="1236875" y="1623900"/>
            <a:chExt cx="465200" cy="455475"/>
          </a:xfrm>
        </p:grpSpPr>
        <p:sp>
          <p:nvSpPr>
            <p:cNvPr id="389" name="Google Shape;389;p39"/>
            <p:cNvSpPr/>
            <p:nvPr/>
          </p:nvSpPr>
          <p:spPr>
            <a:xfrm>
              <a:off x="1236875" y="1623900"/>
              <a:ext cx="465200" cy="445125"/>
            </a:xfrm>
            <a:custGeom>
              <a:avLst/>
              <a:gdLst/>
              <a:ahLst/>
              <a:cxnLst/>
              <a:rect l="l" t="t" r="r" b="b"/>
              <a:pathLst>
                <a:path w="18608" h="17805" fill="none" extrusionOk="0">
                  <a:moveTo>
                    <a:pt x="13493" y="14127"/>
                  </a:moveTo>
                  <a:lnTo>
                    <a:pt x="18608" y="17804"/>
                  </a:lnTo>
                  <a:lnTo>
                    <a:pt x="18608" y="17804"/>
                  </a:lnTo>
                  <a:lnTo>
                    <a:pt x="18608" y="17731"/>
                  </a:lnTo>
                  <a:lnTo>
                    <a:pt x="18608" y="6723"/>
                  </a:lnTo>
                  <a:lnTo>
                    <a:pt x="9304" y="1"/>
                  </a:lnTo>
                  <a:lnTo>
                    <a:pt x="1" y="6723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1" y="17804"/>
                  </a:lnTo>
                  <a:lnTo>
                    <a:pt x="5115" y="14127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9"/>
            <p:cNvSpPr/>
            <p:nvPr/>
          </p:nvSpPr>
          <p:spPr>
            <a:xfrm>
              <a:off x="1244800" y="2078750"/>
              <a:ext cx="449375" cy="625"/>
            </a:xfrm>
            <a:custGeom>
              <a:avLst/>
              <a:gdLst/>
              <a:ahLst/>
              <a:cxnLst/>
              <a:rect l="l" t="t" r="r" b="b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0"/>
                  </a:lnTo>
                  <a:lnTo>
                    <a:pt x="171" y="24"/>
                  </a:lnTo>
                  <a:lnTo>
                    <a:pt x="17804" y="24"/>
                  </a:lnTo>
                  <a:lnTo>
                    <a:pt x="17804" y="24"/>
                  </a:lnTo>
                  <a:lnTo>
                    <a:pt x="17877" y="0"/>
                  </a:ln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9"/>
            <p:cNvSpPr/>
            <p:nvPr/>
          </p:nvSpPr>
          <p:spPr>
            <a:xfrm>
              <a:off x="1236875" y="1791950"/>
              <a:ext cx="465200" cy="171725"/>
            </a:xfrm>
            <a:custGeom>
              <a:avLst/>
              <a:gdLst/>
              <a:ahLst/>
              <a:cxnLst/>
              <a:rect l="l" t="t" r="r" b="b"/>
              <a:pathLst>
                <a:path w="18608" h="6869" fill="none" extrusionOk="0">
                  <a:moveTo>
                    <a:pt x="18608" y="1"/>
                  </a:moveTo>
                  <a:lnTo>
                    <a:pt x="9450" y="6820"/>
                  </a:lnTo>
                  <a:lnTo>
                    <a:pt x="9450" y="6820"/>
                  </a:lnTo>
                  <a:lnTo>
                    <a:pt x="9377" y="6845"/>
                  </a:lnTo>
                  <a:lnTo>
                    <a:pt x="9304" y="6869"/>
                  </a:lnTo>
                  <a:lnTo>
                    <a:pt x="9304" y="6869"/>
                  </a:lnTo>
                  <a:lnTo>
                    <a:pt x="9231" y="6845"/>
                  </a:lnTo>
                  <a:lnTo>
                    <a:pt x="9158" y="682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9"/>
            <p:cNvSpPr/>
            <p:nvPr/>
          </p:nvSpPr>
          <p:spPr>
            <a:xfrm>
              <a:off x="1330025" y="1750550"/>
              <a:ext cx="278900" cy="110850"/>
            </a:xfrm>
            <a:custGeom>
              <a:avLst/>
              <a:gdLst/>
              <a:ahLst/>
              <a:cxnLst/>
              <a:rect l="l" t="t" r="r" b="b"/>
              <a:pathLst>
                <a:path w="11156" h="4434" fill="none" extrusionOk="0">
                  <a:moveTo>
                    <a:pt x="1" y="4433"/>
                  </a:moveTo>
                  <a:lnTo>
                    <a:pt x="1" y="1"/>
                  </a:lnTo>
                  <a:lnTo>
                    <a:pt x="11155" y="1"/>
                  </a:lnTo>
                  <a:lnTo>
                    <a:pt x="11155" y="4433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39"/>
            <p:cNvSpPr/>
            <p:nvPr/>
          </p:nvSpPr>
          <p:spPr>
            <a:xfrm>
              <a:off x="1402500" y="1810225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9"/>
            <p:cNvSpPr/>
            <p:nvPr/>
          </p:nvSpPr>
          <p:spPr>
            <a:xfrm>
              <a:off x="1402500" y="1844325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9"/>
            <p:cNvSpPr/>
            <p:nvPr/>
          </p:nvSpPr>
          <p:spPr>
            <a:xfrm>
              <a:off x="1402500" y="1878425"/>
              <a:ext cx="85250" cy="25"/>
            </a:xfrm>
            <a:custGeom>
              <a:avLst/>
              <a:gdLst/>
              <a:ahLst/>
              <a:cxnLst/>
              <a:rect l="l" t="t" r="r" b="b"/>
              <a:pathLst>
                <a:path w="3410" h="1" fill="none" extrusionOk="0">
                  <a:moveTo>
                    <a:pt x="0" y="0"/>
                  </a:moveTo>
                  <a:lnTo>
                    <a:pt x="3410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6" name="Google Shape;396;p39"/>
          <p:cNvGrpSpPr/>
          <p:nvPr/>
        </p:nvGrpSpPr>
        <p:grpSpPr>
          <a:xfrm>
            <a:off x="4424515" y="1443452"/>
            <a:ext cx="366458" cy="366437"/>
            <a:chOff x="1923675" y="1633650"/>
            <a:chExt cx="436000" cy="435975"/>
          </a:xfrm>
        </p:grpSpPr>
        <p:sp>
          <p:nvSpPr>
            <p:cNvPr id="397" name="Google Shape;397;p39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9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9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9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9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9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3" name="Google Shape;403;p39"/>
          <p:cNvGrpSpPr/>
          <p:nvPr/>
        </p:nvGrpSpPr>
        <p:grpSpPr>
          <a:xfrm>
            <a:off x="4987966" y="1441918"/>
            <a:ext cx="369505" cy="369505"/>
            <a:chOff x="2594050" y="1631825"/>
            <a:chExt cx="439625" cy="439625"/>
          </a:xfrm>
        </p:grpSpPr>
        <p:sp>
          <p:nvSpPr>
            <p:cNvPr id="404" name="Google Shape;404;p39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9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9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9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8" name="Google Shape;408;p39"/>
          <p:cNvSpPr/>
          <p:nvPr/>
        </p:nvSpPr>
        <p:spPr>
          <a:xfrm>
            <a:off x="5569424" y="1458340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22222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9" name="Google Shape;409;p39"/>
          <p:cNvGrpSpPr/>
          <p:nvPr/>
        </p:nvGrpSpPr>
        <p:grpSpPr>
          <a:xfrm>
            <a:off x="6152731" y="1414287"/>
            <a:ext cx="299911" cy="424768"/>
            <a:chOff x="3979850" y="1598950"/>
            <a:chExt cx="356825" cy="505375"/>
          </a:xfrm>
        </p:grpSpPr>
        <p:sp>
          <p:nvSpPr>
            <p:cNvPr id="410" name="Google Shape;410;p39"/>
            <p:cNvSpPr/>
            <p:nvPr/>
          </p:nvSpPr>
          <p:spPr>
            <a:xfrm>
              <a:off x="3979850" y="1602600"/>
              <a:ext cx="44475" cy="501725"/>
            </a:xfrm>
            <a:custGeom>
              <a:avLst/>
              <a:gdLst/>
              <a:ahLst/>
              <a:cxnLst/>
              <a:rect l="l" t="t" r="r" b="b"/>
              <a:pathLst>
                <a:path w="1779" h="20069" fill="none" extrusionOk="0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9"/>
            <p:cNvSpPr/>
            <p:nvPr/>
          </p:nvSpPr>
          <p:spPr>
            <a:xfrm>
              <a:off x="4037075" y="1598950"/>
              <a:ext cx="299600" cy="228950"/>
            </a:xfrm>
            <a:custGeom>
              <a:avLst/>
              <a:gdLst/>
              <a:ahLst/>
              <a:cxnLst/>
              <a:rect l="l" t="t" r="r" b="b"/>
              <a:pathLst>
                <a:path w="11984" h="9158" fill="none" extrusionOk="0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2" name="Google Shape;412;p39"/>
          <p:cNvGrpSpPr/>
          <p:nvPr/>
        </p:nvGrpSpPr>
        <p:grpSpPr>
          <a:xfrm>
            <a:off x="6670121" y="1505376"/>
            <a:ext cx="395098" cy="242589"/>
            <a:chOff x="4595425" y="1707325"/>
            <a:chExt cx="470075" cy="288625"/>
          </a:xfrm>
        </p:grpSpPr>
        <p:sp>
          <p:nvSpPr>
            <p:cNvPr id="413" name="Google Shape;413;p39"/>
            <p:cNvSpPr/>
            <p:nvPr/>
          </p:nvSpPr>
          <p:spPr>
            <a:xfrm>
              <a:off x="4809750" y="17073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9"/>
                  </a:moveTo>
                  <a:lnTo>
                    <a:pt x="0" y="829"/>
                  </a:lnTo>
                  <a:lnTo>
                    <a:pt x="25" y="658"/>
                  </a:lnTo>
                  <a:lnTo>
                    <a:pt x="73" y="512"/>
                  </a:lnTo>
                  <a:lnTo>
                    <a:pt x="146" y="366"/>
                  </a:lnTo>
                  <a:lnTo>
                    <a:pt x="244" y="244"/>
                  </a:lnTo>
                  <a:lnTo>
                    <a:pt x="366" y="147"/>
                  </a:lnTo>
                  <a:lnTo>
                    <a:pt x="512" y="74"/>
                  </a:lnTo>
                  <a:lnTo>
                    <a:pt x="658" y="25"/>
                  </a:lnTo>
                  <a:lnTo>
                    <a:pt x="828" y="1"/>
                  </a:lnTo>
                  <a:lnTo>
                    <a:pt x="828" y="1"/>
                  </a:lnTo>
                  <a:lnTo>
                    <a:pt x="999" y="25"/>
                  </a:lnTo>
                  <a:lnTo>
                    <a:pt x="1145" y="74"/>
                  </a:lnTo>
                  <a:lnTo>
                    <a:pt x="1291" y="147"/>
                  </a:lnTo>
                  <a:lnTo>
                    <a:pt x="1413" y="244"/>
                  </a:lnTo>
                  <a:lnTo>
                    <a:pt x="1510" y="366"/>
                  </a:lnTo>
                  <a:lnTo>
                    <a:pt x="1583" y="512"/>
                  </a:lnTo>
                  <a:lnTo>
                    <a:pt x="1632" y="658"/>
                  </a:lnTo>
                  <a:lnTo>
                    <a:pt x="1656" y="829"/>
                  </a:lnTo>
                  <a:lnTo>
                    <a:pt x="1656" y="829"/>
                  </a:lnTo>
                  <a:lnTo>
                    <a:pt x="1632" y="999"/>
                  </a:lnTo>
                  <a:lnTo>
                    <a:pt x="1583" y="1170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5"/>
                  </a:lnTo>
                  <a:lnTo>
                    <a:pt x="1145" y="1608"/>
                  </a:lnTo>
                  <a:lnTo>
                    <a:pt x="999" y="1657"/>
                  </a:lnTo>
                  <a:lnTo>
                    <a:pt x="828" y="1657"/>
                  </a:lnTo>
                  <a:lnTo>
                    <a:pt x="828" y="1657"/>
                  </a:lnTo>
                  <a:lnTo>
                    <a:pt x="658" y="1657"/>
                  </a:lnTo>
                  <a:lnTo>
                    <a:pt x="512" y="1608"/>
                  </a:lnTo>
                  <a:lnTo>
                    <a:pt x="366" y="1535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70"/>
                  </a:lnTo>
                  <a:lnTo>
                    <a:pt x="25" y="999"/>
                  </a:lnTo>
                  <a:lnTo>
                    <a:pt x="0" y="829"/>
                  </a:lnTo>
                  <a:lnTo>
                    <a:pt x="0" y="829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9"/>
            <p:cNvSpPr/>
            <p:nvPr/>
          </p:nvSpPr>
          <p:spPr>
            <a:xfrm>
              <a:off x="5024075" y="17615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6" y="828"/>
                  </a:lnTo>
                  <a:lnTo>
                    <a:pt x="1656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9"/>
            <p:cNvSpPr/>
            <p:nvPr/>
          </p:nvSpPr>
          <p:spPr>
            <a:xfrm>
              <a:off x="4628900" y="1760300"/>
              <a:ext cx="403100" cy="177825"/>
            </a:xfrm>
            <a:custGeom>
              <a:avLst/>
              <a:gdLst/>
              <a:ahLst/>
              <a:cxnLst/>
              <a:rect l="l" t="t" r="r" b="b"/>
              <a:pathLst>
                <a:path w="16124" h="7113" fill="none" extrusionOk="0">
                  <a:moveTo>
                    <a:pt x="14663" y="7112"/>
                  </a:moveTo>
                  <a:lnTo>
                    <a:pt x="16124" y="2095"/>
                  </a:lnTo>
                  <a:lnTo>
                    <a:pt x="16124" y="2095"/>
                  </a:lnTo>
                  <a:lnTo>
                    <a:pt x="16002" y="2046"/>
                  </a:lnTo>
                  <a:lnTo>
                    <a:pt x="15880" y="1973"/>
                  </a:lnTo>
                  <a:lnTo>
                    <a:pt x="15759" y="1876"/>
                  </a:lnTo>
                  <a:lnTo>
                    <a:pt x="15661" y="1778"/>
                  </a:lnTo>
                  <a:lnTo>
                    <a:pt x="11131" y="3434"/>
                  </a:lnTo>
                  <a:lnTo>
                    <a:pt x="8403" y="0"/>
                  </a:lnTo>
                  <a:lnTo>
                    <a:pt x="8403" y="0"/>
                  </a:lnTo>
                  <a:lnTo>
                    <a:pt x="8233" y="25"/>
                  </a:lnTo>
                  <a:lnTo>
                    <a:pt x="8062" y="25"/>
                  </a:lnTo>
                  <a:lnTo>
                    <a:pt x="8062" y="25"/>
                  </a:lnTo>
                  <a:lnTo>
                    <a:pt x="7892" y="25"/>
                  </a:lnTo>
                  <a:lnTo>
                    <a:pt x="7721" y="0"/>
                  </a:lnTo>
                  <a:lnTo>
                    <a:pt x="4994" y="3434"/>
                  </a:lnTo>
                  <a:lnTo>
                    <a:pt x="464" y="1778"/>
                  </a:lnTo>
                  <a:lnTo>
                    <a:pt x="464" y="1778"/>
                  </a:lnTo>
                  <a:lnTo>
                    <a:pt x="366" y="1876"/>
                  </a:lnTo>
                  <a:lnTo>
                    <a:pt x="244" y="1973"/>
                  </a:lnTo>
                  <a:lnTo>
                    <a:pt x="123" y="2046"/>
                  </a:lnTo>
                  <a:lnTo>
                    <a:pt x="1" y="2095"/>
                  </a:lnTo>
                  <a:lnTo>
                    <a:pt x="1462" y="7112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9"/>
            <p:cNvSpPr/>
            <p:nvPr/>
          </p:nvSpPr>
          <p:spPr>
            <a:xfrm>
              <a:off x="4595425" y="17615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7" y="828"/>
                  </a:lnTo>
                  <a:lnTo>
                    <a:pt x="1657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9"/>
            <p:cNvSpPr/>
            <p:nvPr/>
          </p:nvSpPr>
          <p:spPr>
            <a:xfrm>
              <a:off x="4667275" y="1951475"/>
              <a:ext cx="326375" cy="44475"/>
            </a:xfrm>
            <a:custGeom>
              <a:avLst/>
              <a:gdLst/>
              <a:ahLst/>
              <a:cxnLst/>
              <a:rect l="l" t="t" r="r" b="b"/>
              <a:pathLst>
                <a:path w="13055" h="1779" fill="none" extrusionOk="0">
                  <a:moveTo>
                    <a:pt x="6527" y="1535"/>
                  </a:moveTo>
                  <a:lnTo>
                    <a:pt x="6527" y="1535"/>
                  </a:lnTo>
                  <a:lnTo>
                    <a:pt x="8232" y="1535"/>
                  </a:lnTo>
                  <a:lnTo>
                    <a:pt x="9815" y="1584"/>
                  </a:lnTo>
                  <a:lnTo>
                    <a:pt x="11252" y="1657"/>
                  </a:lnTo>
                  <a:lnTo>
                    <a:pt x="12543" y="1779"/>
                  </a:lnTo>
                  <a:lnTo>
                    <a:pt x="13054" y="1"/>
                  </a:lnTo>
                  <a:lnTo>
                    <a:pt x="0" y="1"/>
                  </a:lnTo>
                  <a:lnTo>
                    <a:pt x="512" y="1779"/>
                  </a:lnTo>
                  <a:lnTo>
                    <a:pt x="512" y="1779"/>
                  </a:lnTo>
                  <a:lnTo>
                    <a:pt x="1803" y="1681"/>
                  </a:lnTo>
                  <a:lnTo>
                    <a:pt x="3239" y="1584"/>
                  </a:lnTo>
                  <a:lnTo>
                    <a:pt x="4823" y="1535"/>
                  </a:lnTo>
                  <a:lnTo>
                    <a:pt x="6527" y="1535"/>
                  </a:lnTo>
                  <a:lnTo>
                    <a:pt x="6527" y="1535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8" name="Google Shape;418;p39"/>
          <p:cNvGrpSpPr/>
          <p:nvPr/>
        </p:nvGrpSpPr>
        <p:grpSpPr>
          <a:xfrm>
            <a:off x="7254038" y="1446016"/>
            <a:ext cx="357234" cy="361310"/>
            <a:chOff x="5290150" y="1636700"/>
            <a:chExt cx="425025" cy="429875"/>
          </a:xfrm>
        </p:grpSpPr>
        <p:sp>
          <p:nvSpPr>
            <p:cNvPr id="419" name="Google Shape;419;p39"/>
            <p:cNvSpPr/>
            <p:nvPr/>
          </p:nvSpPr>
          <p:spPr>
            <a:xfrm>
              <a:off x="5396700" y="1939925"/>
              <a:ext cx="211900" cy="126650"/>
            </a:xfrm>
            <a:custGeom>
              <a:avLst/>
              <a:gdLst/>
              <a:ahLst/>
              <a:cxnLst/>
              <a:rect l="l" t="t" r="r" b="b"/>
              <a:pathLst>
                <a:path w="8476" h="5066" fill="none" extrusionOk="0">
                  <a:moveTo>
                    <a:pt x="3167" y="0"/>
                  </a:moveTo>
                  <a:lnTo>
                    <a:pt x="3167" y="2825"/>
                  </a:lnTo>
                  <a:lnTo>
                    <a:pt x="3167" y="2825"/>
                  </a:lnTo>
                  <a:lnTo>
                    <a:pt x="2606" y="2947"/>
                  </a:lnTo>
                  <a:lnTo>
                    <a:pt x="2071" y="3093"/>
                  </a:lnTo>
                  <a:lnTo>
                    <a:pt x="1584" y="3288"/>
                  </a:lnTo>
                  <a:lnTo>
                    <a:pt x="1145" y="3483"/>
                  </a:lnTo>
                  <a:lnTo>
                    <a:pt x="780" y="3702"/>
                  </a:lnTo>
                  <a:lnTo>
                    <a:pt x="609" y="3848"/>
                  </a:lnTo>
                  <a:lnTo>
                    <a:pt x="463" y="3970"/>
                  </a:lnTo>
                  <a:lnTo>
                    <a:pt x="317" y="4116"/>
                  </a:lnTo>
                  <a:lnTo>
                    <a:pt x="195" y="4262"/>
                  </a:lnTo>
                  <a:lnTo>
                    <a:pt x="74" y="4408"/>
                  </a:lnTo>
                  <a:lnTo>
                    <a:pt x="0" y="4579"/>
                  </a:lnTo>
                  <a:lnTo>
                    <a:pt x="0" y="4579"/>
                  </a:lnTo>
                  <a:lnTo>
                    <a:pt x="171" y="4652"/>
                  </a:lnTo>
                  <a:lnTo>
                    <a:pt x="414" y="4725"/>
                  </a:lnTo>
                  <a:lnTo>
                    <a:pt x="780" y="4822"/>
                  </a:lnTo>
                  <a:lnTo>
                    <a:pt x="1340" y="4895"/>
                  </a:lnTo>
                  <a:lnTo>
                    <a:pt x="2095" y="4993"/>
                  </a:lnTo>
                  <a:lnTo>
                    <a:pt x="3045" y="5042"/>
                  </a:lnTo>
                  <a:lnTo>
                    <a:pt x="4238" y="5066"/>
                  </a:lnTo>
                  <a:lnTo>
                    <a:pt x="4238" y="5066"/>
                  </a:lnTo>
                  <a:lnTo>
                    <a:pt x="5432" y="5042"/>
                  </a:lnTo>
                  <a:lnTo>
                    <a:pt x="6381" y="4993"/>
                  </a:lnTo>
                  <a:lnTo>
                    <a:pt x="7136" y="4895"/>
                  </a:lnTo>
                  <a:lnTo>
                    <a:pt x="7697" y="4822"/>
                  </a:lnTo>
                  <a:lnTo>
                    <a:pt x="8062" y="4725"/>
                  </a:lnTo>
                  <a:lnTo>
                    <a:pt x="8305" y="4652"/>
                  </a:lnTo>
                  <a:lnTo>
                    <a:pt x="8476" y="4579"/>
                  </a:lnTo>
                  <a:lnTo>
                    <a:pt x="8476" y="4579"/>
                  </a:lnTo>
                  <a:lnTo>
                    <a:pt x="8403" y="4408"/>
                  </a:lnTo>
                  <a:lnTo>
                    <a:pt x="8281" y="4262"/>
                  </a:lnTo>
                  <a:lnTo>
                    <a:pt x="8159" y="4116"/>
                  </a:lnTo>
                  <a:lnTo>
                    <a:pt x="8013" y="3970"/>
                  </a:lnTo>
                  <a:lnTo>
                    <a:pt x="7867" y="3848"/>
                  </a:lnTo>
                  <a:lnTo>
                    <a:pt x="7697" y="3702"/>
                  </a:lnTo>
                  <a:lnTo>
                    <a:pt x="7331" y="3483"/>
                  </a:lnTo>
                  <a:lnTo>
                    <a:pt x="6893" y="3288"/>
                  </a:lnTo>
                  <a:lnTo>
                    <a:pt x="6406" y="3093"/>
                  </a:lnTo>
                  <a:lnTo>
                    <a:pt x="5870" y="2947"/>
                  </a:lnTo>
                  <a:lnTo>
                    <a:pt x="5310" y="2825"/>
                  </a:lnTo>
                  <a:lnTo>
                    <a:pt x="5310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9"/>
            <p:cNvSpPr/>
            <p:nvPr/>
          </p:nvSpPr>
          <p:spPr>
            <a:xfrm>
              <a:off x="5290150" y="1636700"/>
              <a:ext cx="425025" cy="294100"/>
            </a:xfrm>
            <a:custGeom>
              <a:avLst/>
              <a:gdLst/>
              <a:ahLst/>
              <a:cxnLst/>
              <a:rect l="l" t="t" r="r" b="b"/>
              <a:pathLst>
                <a:path w="17001" h="11764" fill="none" extrusionOk="0">
                  <a:moveTo>
                    <a:pt x="15928" y="1072"/>
                  </a:moveTo>
                  <a:lnTo>
                    <a:pt x="13785" y="1072"/>
                  </a:lnTo>
                  <a:lnTo>
                    <a:pt x="13785" y="1072"/>
                  </a:lnTo>
                  <a:lnTo>
                    <a:pt x="13810" y="487"/>
                  </a:lnTo>
                  <a:lnTo>
                    <a:pt x="13810" y="487"/>
                  </a:lnTo>
                  <a:lnTo>
                    <a:pt x="13785" y="390"/>
                  </a:lnTo>
                  <a:lnTo>
                    <a:pt x="13761" y="293"/>
                  </a:lnTo>
                  <a:lnTo>
                    <a:pt x="13688" y="220"/>
                  </a:lnTo>
                  <a:lnTo>
                    <a:pt x="13639" y="146"/>
                  </a:lnTo>
                  <a:lnTo>
                    <a:pt x="13566" y="98"/>
                  </a:lnTo>
                  <a:lnTo>
                    <a:pt x="13469" y="49"/>
                  </a:lnTo>
                  <a:lnTo>
                    <a:pt x="13371" y="25"/>
                  </a:lnTo>
                  <a:lnTo>
                    <a:pt x="13274" y="0"/>
                  </a:lnTo>
                  <a:lnTo>
                    <a:pt x="8500" y="0"/>
                  </a:lnTo>
                  <a:lnTo>
                    <a:pt x="3727" y="0"/>
                  </a:lnTo>
                  <a:lnTo>
                    <a:pt x="3727" y="0"/>
                  </a:lnTo>
                  <a:lnTo>
                    <a:pt x="3629" y="25"/>
                  </a:lnTo>
                  <a:lnTo>
                    <a:pt x="3532" y="49"/>
                  </a:lnTo>
                  <a:lnTo>
                    <a:pt x="3434" y="98"/>
                  </a:lnTo>
                  <a:lnTo>
                    <a:pt x="3361" y="146"/>
                  </a:lnTo>
                  <a:lnTo>
                    <a:pt x="3313" y="220"/>
                  </a:lnTo>
                  <a:lnTo>
                    <a:pt x="3240" y="293"/>
                  </a:lnTo>
                  <a:lnTo>
                    <a:pt x="3215" y="390"/>
                  </a:lnTo>
                  <a:lnTo>
                    <a:pt x="3191" y="487"/>
                  </a:lnTo>
                  <a:lnTo>
                    <a:pt x="3191" y="487"/>
                  </a:lnTo>
                  <a:lnTo>
                    <a:pt x="3215" y="1072"/>
                  </a:lnTo>
                  <a:lnTo>
                    <a:pt x="1072" y="1072"/>
                  </a:lnTo>
                  <a:lnTo>
                    <a:pt x="1072" y="1072"/>
                  </a:lnTo>
                  <a:lnTo>
                    <a:pt x="853" y="1096"/>
                  </a:lnTo>
                  <a:lnTo>
                    <a:pt x="658" y="1145"/>
                  </a:lnTo>
                  <a:lnTo>
                    <a:pt x="487" y="1242"/>
                  </a:lnTo>
                  <a:lnTo>
                    <a:pt x="317" y="1389"/>
                  </a:lnTo>
                  <a:lnTo>
                    <a:pt x="195" y="1535"/>
                  </a:lnTo>
                  <a:lnTo>
                    <a:pt x="98" y="1730"/>
                  </a:lnTo>
                  <a:lnTo>
                    <a:pt x="25" y="1924"/>
                  </a:lnTo>
                  <a:lnTo>
                    <a:pt x="0" y="2144"/>
                  </a:lnTo>
                  <a:lnTo>
                    <a:pt x="0" y="2144"/>
                  </a:lnTo>
                  <a:lnTo>
                    <a:pt x="25" y="2606"/>
                  </a:lnTo>
                  <a:lnTo>
                    <a:pt x="49" y="3069"/>
                  </a:lnTo>
                  <a:lnTo>
                    <a:pt x="98" y="3507"/>
                  </a:lnTo>
                  <a:lnTo>
                    <a:pt x="171" y="3946"/>
                  </a:lnTo>
                  <a:lnTo>
                    <a:pt x="268" y="4336"/>
                  </a:lnTo>
                  <a:lnTo>
                    <a:pt x="366" y="4725"/>
                  </a:lnTo>
                  <a:lnTo>
                    <a:pt x="487" y="5115"/>
                  </a:lnTo>
                  <a:lnTo>
                    <a:pt x="634" y="5480"/>
                  </a:lnTo>
                  <a:lnTo>
                    <a:pt x="780" y="5821"/>
                  </a:lnTo>
                  <a:lnTo>
                    <a:pt x="926" y="6138"/>
                  </a:lnTo>
                  <a:lnTo>
                    <a:pt x="1096" y="6454"/>
                  </a:lnTo>
                  <a:lnTo>
                    <a:pt x="1291" y="6747"/>
                  </a:lnTo>
                  <a:lnTo>
                    <a:pt x="1462" y="7039"/>
                  </a:lnTo>
                  <a:lnTo>
                    <a:pt x="1656" y="7307"/>
                  </a:lnTo>
                  <a:lnTo>
                    <a:pt x="2071" y="7794"/>
                  </a:lnTo>
                  <a:lnTo>
                    <a:pt x="2509" y="8232"/>
                  </a:lnTo>
                  <a:lnTo>
                    <a:pt x="2923" y="8598"/>
                  </a:lnTo>
                  <a:lnTo>
                    <a:pt x="3337" y="8914"/>
                  </a:lnTo>
                  <a:lnTo>
                    <a:pt x="3751" y="9158"/>
                  </a:lnTo>
                  <a:lnTo>
                    <a:pt x="4141" y="9353"/>
                  </a:lnTo>
                  <a:lnTo>
                    <a:pt x="4506" y="9499"/>
                  </a:lnTo>
                  <a:lnTo>
                    <a:pt x="4823" y="9596"/>
                  </a:lnTo>
                  <a:lnTo>
                    <a:pt x="5091" y="9645"/>
                  </a:lnTo>
                  <a:lnTo>
                    <a:pt x="5091" y="9645"/>
                  </a:lnTo>
                  <a:lnTo>
                    <a:pt x="5407" y="10108"/>
                  </a:lnTo>
                  <a:lnTo>
                    <a:pt x="5748" y="10546"/>
                  </a:lnTo>
                  <a:lnTo>
                    <a:pt x="5919" y="10717"/>
                  </a:lnTo>
                  <a:lnTo>
                    <a:pt x="6113" y="10887"/>
                  </a:lnTo>
                  <a:lnTo>
                    <a:pt x="6308" y="11057"/>
                  </a:lnTo>
                  <a:lnTo>
                    <a:pt x="6527" y="11204"/>
                  </a:lnTo>
                  <a:lnTo>
                    <a:pt x="6747" y="11325"/>
                  </a:lnTo>
                  <a:lnTo>
                    <a:pt x="6966" y="11447"/>
                  </a:lnTo>
                  <a:lnTo>
                    <a:pt x="7209" y="11545"/>
                  </a:lnTo>
                  <a:lnTo>
                    <a:pt x="7453" y="11618"/>
                  </a:lnTo>
                  <a:lnTo>
                    <a:pt x="7697" y="11691"/>
                  </a:lnTo>
                  <a:lnTo>
                    <a:pt x="7964" y="11739"/>
                  </a:lnTo>
                  <a:lnTo>
                    <a:pt x="8232" y="11764"/>
                  </a:lnTo>
                  <a:lnTo>
                    <a:pt x="8500" y="11764"/>
                  </a:lnTo>
                  <a:lnTo>
                    <a:pt x="8500" y="11764"/>
                  </a:lnTo>
                  <a:lnTo>
                    <a:pt x="8768" y="11764"/>
                  </a:lnTo>
                  <a:lnTo>
                    <a:pt x="9036" y="11739"/>
                  </a:lnTo>
                  <a:lnTo>
                    <a:pt x="9304" y="11691"/>
                  </a:lnTo>
                  <a:lnTo>
                    <a:pt x="9547" y="11618"/>
                  </a:lnTo>
                  <a:lnTo>
                    <a:pt x="9791" y="11545"/>
                  </a:lnTo>
                  <a:lnTo>
                    <a:pt x="10035" y="11447"/>
                  </a:lnTo>
                  <a:lnTo>
                    <a:pt x="10254" y="11325"/>
                  </a:lnTo>
                  <a:lnTo>
                    <a:pt x="10473" y="11204"/>
                  </a:lnTo>
                  <a:lnTo>
                    <a:pt x="10692" y="11057"/>
                  </a:lnTo>
                  <a:lnTo>
                    <a:pt x="10887" y="10887"/>
                  </a:lnTo>
                  <a:lnTo>
                    <a:pt x="11082" y="10717"/>
                  </a:lnTo>
                  <a:lnTo>
                    <a:pt x="11252" y="10546"/>
                  </a:lnTo>
                  <a:lnTo>
                    <a:pt x="11593" y="10108"/>
                  </a:lnTo>
                  <a:lnTo>
                    <a:pt x="11910" y="9645"/>
                  </a:lnTo>
                  <a:lnTo>
                    <a:pt x="11910" y="9645"/>
                  </a:lnTo>
                  <a:lnTo>
                    <a:pt x="12178" y="9596"/>
                  </a:lnTo>
                  <a:lnTo>
                    <a:pt x="12494" y="9523"/>
                  </a:lnTo>
                  <a:lnTo>
                    <a:pt x="12860" y="9377"/>
                  </a:lnTo>
                  <a:lnTo>
                    <a:pt x="13249" y="9182"/>
                  </a:lnTo>
                  <a:lnTo>
                    <a:pt x="13663" y="8939"/>
                  </a:lnTo>
                  <a:lnTo>
                    <a:pt x="14077" y="8622"/>
                  </a:lnTo>
                  <a:lnTo>
                    <a:pt x="14516" y="8257"/>
                  </a:lnTo>
                  <a:lnTo>
                    <a:pt x="14930" y="7843"/>
                  </a:lnTo>
                  <a:lnTo>
                    <a:pt x="15344" y="7356"/>
                  </a:lnTo>
                  <a:lnTo>
                    <a:pt x="15539" y="7088"/>
                  </a:lnTo>
                  <a:lnTo>
                    <a:pt x="15709" y="6795"/>
                  </a:lnTo>
                  <a:lnTo>
                    <a:pt x="15904" y="6503"/>
                  </a:lnTo>
                  <a:lnTo>
                    <a:pt x="16075" y="6186"/>
                  </a:lnTo>
                  <a:lnTo>
                    <a:pt x="16221" y="5870"/>
                  </a:lnTo>
                  <a:lnTo>
                    <a:pt x="16367" y="5505"/>
                  </a:lnTo>
                  <a:lnTo>
                    <a:pt x="16513" y="5164"/>
                  </a:lnTo>
                  <a:lnTo>
                    <a:pt x="16635" y="4774"/>
                  </a:lnTo>
                  <a:lnTo>
                    <a:pt x="16732" y="4384"/>
                  </a:lnTo>
                  <a:lnTo>
                    <a:pt x="16830" y="3970"/>
                  </a:lnTo>
                  <a:lnTo>
                    <a:pt x="16903" y="3532"/>
                  </a:lnTo>
                  <a:lnTo>
                    <a:pt x="16951" y="3093"/>
                  </a:lnTo>
                  <a:lnTo>
                    <a:pt x="16976" y="2606"/>
                  </a:lnTo>
                  <a:lnTo>
                    <a:pt x="17000" y="2144"/>
                  </a:lnTo>
                  <a:lnTo>
                    <a:pt x="17000" y="2144"/>
                  </a:lnTo>
                  <a:lnTo>
                    <a:pt x="16976" y="1924"/>
                  </a:lnTo>
                  <a:lnTo>
                    <a:pt x="16903" y="1730"/>
                  </a:lnTo>
                  <a:lnTo>
                    <a:pt x="16805" y="1535"/>
                  </a:lnTo>
                  <a:lnTo>
                    <a:pt x="16683" y="1389"/>
                  </a:lnTo>
                  <a:lnTo>
                    <a:pt x="16513" y="1242"/>
                  </a:lnTo>
                  <a:lnTo>
                    <a:pt x="16343" y="1145"/>
                  </a:lnTo>
                  <a:lnTo>
                    <a:pt x="16148" y="1096"/>
                  </a:lnTo>
                  <a:lnTo>
                    <a:pt x="15928" y="1072"/>
                  </a:lnTo>
                  <a:lnTo>
                    <a:pt x="15928" y="1072"/>
                  </a:lnTo>
                  <a:close/>
                  <a:moveTo>
                    <a:pt x="1072" y="2144"/>
                  </a:moveTo>
                  <a:lnTo>
                    <a:pt x="3240" y="2144"/>
                  </a:lnTo>
                  <a:lnTo>
                    <a:pt x="3240" y="2144"/>
                  </a:lnTo>
                  <a:lnTo>
                    <a:pt x="3288" y="3118"/>
                  </a:lnTo>
                  <a:lnTo>
                    <a:pt x="3361" y="4019"/>
                  </a:lnTo>
                  <a:lnTo>
                    <a:pt x="3483" y="4823"/>
                  </a:lnTo>
                  <a:lnTo>
                    <a:pt x="3605" y="5602"/>
                  </a:lnTo>
                  <a:lnTo>
                    <a:pt x="3775" y="6333"/>
                  </a:lnTo>
                  <a:lnTo>
                    <a:pt x="3995" y="7039"/>
                  </a:lnTo>
                  <a:lnTo>
                    <a:pt x="4214" y="7745"/>
                  </a:lnTo>
                  <a:lnTo>
                    <a:pt x="4506" y="8451"/>
                  </a:lnTo>
                  <a:lnTo>
                    <a:pt x="4506" y="8451"/>
                  </a:lnTo>
                  <a:lnTo>
                    <a:pt x="4262" y="8378"/>
                  </a:lnTo>
                  <a:lnTo>
                    <a:pt x="4043" y="8281"/>
                  </a:lnTo>
                  <a:lnTo>
                    <a:pt x="3824" y="8159"/>
                  </a:lnTo>
                  <a:lnTo>
                    <a:pt x="3629" y="8037"/>
                  </a:lnTo>
                  <a:lnTo>
                    <a:pt x="3434" y="7891"/>
                  </a:lnTo>
                  <a:lnTo>
                    <a:pt x="3240" y="7745"/>
                  </a:lnTo>
                  <a:lnTo>
                    <a:pt x="2899" y="7404"/>
                  </a:lnTo>
                  <a:lnTo>
                    <a:pt x="2582" y="7015"/>
                  </a:lnTo>
                  <a:lnTo>
                    <a:pt x="2290" y="6601"/>
                  </a:lnTo>
                  <a:lnTo>
                    <a:pt x="2046" y="6186"/>
                  </a:lnTo>
                  <a:lnTo>
                    <a:pt x="1827" y="5724"/>
                  </a:lnTo>
                  <a:lnTo>
                    <a:pt x="1632" y="5237"/>
                  </a:lnTo>
                  <a:lnTo>
                    <a:pt x="1486" y="4774"/>
                  </a:lnTo>
                  <a:lnTo>
                    <a:pt x="1340" y="4287"/>
                  </a:lnTo>
                  <a:lnTo>
                    <a:pt x="1242" y="3824"/>
                  </a:lnTo>
                  <a:lnTo>
                    <a:pt x="1169" y="3361"/>
                  </a:lnTo>
                  <a:lnTo>
                    <a:pt x="1121" y="2923"/>
                  </a:lnTo>
                  <a:lnTo>
                    <a:pt x="1072" y="2509"/>
                  </a:lnTo>
                  <a:lnTo>
                    <a:pt x="1072" y="2144"/>
                  </a:lnTo>
                  <a:lnTo>
                    <a:pt x="1072" y="2144"/>
                  </a:lnTo>
                  <a:close/>
                  <a:moveTo>
                    <a:pt x="10595" y="4628"/>
                  </a:moveTo>
                  <a:lnTo>
                    <a:pt x="9718" y="5407"/>
                  </a:lnTo>
                  <a:lnTo>
                    <a:pt x="9718" y="5407"/>
                  </a:lnTo>
                  <a:lnTo>
                    <a:pt x="9669" y="5480"/>
                  </a:lnTo>
                  <a:lnTo>
                    <a:pt x="9621" y="5578"/>
                  </a:lnTo>
                  <a:lnTo>
                    <a:pt x="9596" y="5675"/>
                  </a:lnTo>
                  <a:lnTo>
                    <a:pt x="9596" y="5772"/>
                  </a:lnTo>
                  <a:lnTo>
                    <a:pt x="9864" y="6941"/>
                  </a:lnTo>
                  <a:lnTo>
                    <a:pt x="9864" y="6941"/>
                  </a:lnTo>
                  <a:lnTo>
                    <a:pt x="9864" y="7015"/>
                  </a:lnTo>
                  <a:lnTo>
                    <a:pt x="9840" y="7063"/>
                  </a:lnTo>
                  <a:lnTo>
                    <a:pt x="9791" y="7063"/>
                  </a:lnTo>
                  <a:lnTo>
                    <a:pt x="9718" y="7039"/>
                  </a:lnTo>
                  <a:lnTo>
                    <a:pt x="8695" y="6454"/>
                  </a:lnTo>
                  <a:lnTo>
                    <a:pt x="8695" y="6454"/>
                  </a:lnTo>
                  <a:lnTo>
                    <a:pt x="8598" y="6406"/>
                  </a:lnTo>
                  <a:lnTo>
                    <a:pt x="8500" y="6406"/>
                  </a:lnTo>
                  <a:lnTo>
                    <a:pt x="8403" y="6406"/>
                  </a:lnTo>
                  <a:lnTo>
                    <a:pt x="8305" y="6454"/>
                  </a:lnTo>
                  <a:lnTo>
                    <a:pt x="7282" y="7039"/>
                  </a:lnTo>
                  <a:lnTo>
                    <a:pt x="7282" y="7039"/>
                  </a:lnTo>
                  <a:lnTo>
                    <a:pt x="7209" y="7063"/>
                  </a:lnTo>
                  <a:lnTo>
                    <a:pt x="7161" y="7063"/>
                  </a:lnTo>
                  <a:lnTo>
                    <a:pt x="7136" y="7015"/>
                  </a:lnTo>
                  <a:lnTo>
                    <a:pt x="7136" y="6941"/>
                  </a:lnTo>
                  <a:lnTo>
                    <a:pt x="7404" y="5772"/>
                  </a:lnTo>
                  <a:lnTo>
                    <a:pt x="7404" y="5772"/>
                  </a:lnTo>
                  <a:lnTo>
                    <a:pt x="7404" y="5675"/>
                  </a:lnTo>
                  <a:lnTo>
                    <a:pt x="7380" y="5578"/>
                  </a:lnTo>
                  <a:lnTo>
                    <a:pt x="7331" y="5480"/>
                  </a:lnTo>
                  <a:lnTo>
                    <a:pt x="7282" y="5407"/>
                  </a:lnTo>
                  <a:lnTo>
                    <a:pt x="6406" y="4628"/>
                  </a:lnTo>
                  <a:lnTo>
                    <a:pt x="6406" y="4628"/>
                  </a:lnTo>
                  <a:lnTo>
                    <a:pt x="6357" y="4579"/>
                  </a:lnTo>
                  <a:lnTo>
                    <a:pt x="6333" y="4506"/>
                  </a:lnTo>
                  <a:lnTo>
                    <a:pt x="6381" y="4482"/>
                  </a:lnTo>
                  <a:lnTo>
                    <a:pt x="6454" y="4457"/>
                  </a:lnTo>
                  <a:lnTo>
                    <a:pt x="7623" y="4336"/>
                  </a:lnTo>
                  <a:lnTo>
                    <a:pt x="7623" y="4336"/>
                  </a:lnTo>
                  <a:lnTo>
                    <a:pt x="7721" y="4311"/>
                  </a:lnTo>
                  <a:lnTo>
                    <a:pt x="7818" y="4262"/>
                  </a:lnTo>
                  <a:lnTo>
                    <a:pt x="7891" y="4189"/>
                  </a:lnTo>
                  <a:lnTo>
                    <a:pt x="7940" y="4116"/>
                  </a:lnTo>
                  <a:lnTo>
                    <a:pt x="8403" y="3045"/>
                  </a:lnTo>
                  <a:lnTo>
                    <a:pt x="8403" y="3045"/>
                  </a:lnTo>
                  <a:lnTo>
                    <a:pt x="8452" y="2972"/>
                  </a:lnTo>
                  <a:lnTo>
                    <a:pt x="8500" y="2947"/>
                  </a:lnTo>
                  <a:lnTo>
                    <a:pt x="8549" y="2972"/>
                  </a:lnTo>
                  <a:lnTo>
                    <a:pt x="8598" y="3045"/>
                  </a:lnTo>
                  <a:lnTo>
                    <a:pt x="9060" y="4116"/>
                  </a:lnTo>
                  <a:lnTo>
                    <a:pt x="9060" y="4116"/>
                  </a:lnTo>
                  <a:lnTo>
                    <a:pt x="9109" y="4189"/>
                  </a:lnTo>
                  <a:lnTo>
                    <a:pt x="9182" y="4262"/>
                  </a:lnTo>
                  <a:lnTo>
                    <a:pt x="9280" y="4311"/>
                  </a:lnTo>
                  <a:lnTo>
                    <a:pt x="9377" y="4336"/>
                  </a:lnTo>
                  <a:lnTo>
                    <a:pt x="10546" y="4457"/>
                  </a:lnTo>
                  <a:lnTo>
                    <a:pt x="10546" y="4457"/>
                  </a:lnTo>
                  <a:lnTo>
                    <a:pt x="10619" y="4482"/>
                  </a:lnTo>
                  <a:lnTo>
                    <a:pt x="10668" y="4506"/>
                  </a:lnTo>
                  <a:lnTo>
                    <a:pt x="10643" y="4579"/>
                  </a:lnTo>
                  <a:lnTo>
                    <a:pt x="10595" y="4628"/>
                  </a:lnTo>
                  <a:lnTo>
                    <a:pt x="10595" y="4628"/>
                  </a:lnTo>
                  <a:close/>
                  <a:moveTo>
                    <a:pt x="12494" y="8451"/>
                  </a:moveTo>
                  <a:lnTo>
                    <a:pt x="12494" y="8451"/>
                  </a:lnTo>
                  <a:lnTo>
                    <a:pt x="12787" y="7745"/>
                  </a:lnTo>
                  <a:lnTo>
                    <a:pt x="13006" y="7039"/>
                  </a:lnTo>
                  <a:lnTo>
                    <a:pt x="13225" y="6333"/>
                  </a:lnTo>
                  <a:lnTo>
                    <a:pt x="13396" y="5602"/>
                  </a:lnTo>
                  <a:lnTo>
                    <a:pt x="13517" y="4823"/>
                  </a:lnTo>
                  <a:lnTo>
                    <a:pt x="13639" y="4019"/>
                  </a:lnTo>
                  <a:lnTo>
                    <a:pt x="13712" y="3118"/>
                  </a:lnTo>
                  <a:lnTo>
                    <a:pt x="13761" y="2144"/>
                  </a:lnTo>
                  <a:lnTo>
                    <a:pt x="15928" y="2144"/>
                  </a:lnTo>
                  <a:lnTo>
                    <a:pt x="15928" y="2144"/>
                  </a:lnTo>
                  <a:lnTo>
                    <a:pt x="15928" y="2509"/>
                  </a:lnTo>
                  <a:lnTo>
                    <a:pt x="15880" y="2923"/>
                  </a:lnTo>
                  <a:lnTo>
                    <a:pt x="15831" y="3361"/>
                  </a:lnTo>
                  <a:lnTo>
                    <a:pt x="15758" y="3824"/>
                  </a:lnTo>
                  <a:lnTo>
                    <a:pt x="15661" y="4287"/>
                  </a:lnTo>
                  <a:lnTo>
                    <a:pt x="15514" y="4774"/>
                  </a:lnTo>
                  <a:lnTo>
                    <a:pt x="15368" y="5237"/>
                  </a:lnTo>
                  <a:lnTo>
                    <a:pt x="15173" y="5724"/>
                  </a:lnTo>
                  <a:lnTo>
                    <a:pt x="14954" y="6186"/>
                  </a:lnTo>
                  <a:lnTo>
                    <a:pt x="14711" y="6601"/>
                  </a:lnTo>
                  <a:lnTo>
                    <a:pt x="14418" y="7015"/>
                  </a:lnTo>
                  <a:lnTo>
                    <a:pt x="14102" y="7404"/>
                  </a:lnTo>
                  <a:lnTo>
                    <a:pt x="13761" y="7745"/>
                  </a:lnTo>
                  <a:lnTo>
                    <a:pt x="13566" y="7891"/>
                  </a:lnTo>
                  <a:lnTo>
                    <a:pt x="13371" y="8037"/>
                  </a:lnTo>
                  <a:lnTo>
                    <a:pt x="13176" y="8159"/>
                  </a:lnTo>
                  <a:lnTo>
                    <a:pt x="12957" y="8281"/>
                  </a:lnTo>
                  <a:lnTo>
                    <a:pt x="12738" y="8378"/>
                  </a:lnTo>
                  <a:lnTo>
                    <a:pt x="12494" y="8451"/>
                  </a:lnTo>
                  <a:lnTo>
                    <a:pt x="12494" y="8451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1" name="Google Shape;421;p39"/>
          <p:cNvGrpSpPr/>
          <p:nvPr/>
        </p:nvGrpSpPr>
        <p:grpSpPr>
          <a:xfrm>
            <a:off x="7817992" y="1435257"/>
            <a:ext cx="359272" cy="376691"/>
            <a:chOff x="5961125" y="1623900"/>
            <a:chExt cx="427450" cy="448175"/>
          </a:xfrm>
        </p:grpSpPr>
        <p:sp>
          <p:nvSpPr>
            <p:cNvPr id="422" name="Google Shape;422;p39"/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l" t="t" r="r" b="b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9"/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l" t="t" r="r" b="b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9"/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9"/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l" t="t" r="r" b="b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9"/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l" t="t" r="r" b="b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9"/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l" t="t" r="r" b="b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9"/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l" t="t" r="r" b="b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9" name="Google Shape;429;p39"/>
          <p:cNvGrpSpPr/>
          <p:nvPr/>
        </p:nvGrpSpPr>
        <p:grpSpPr>
          <a:xfrm>
            <a:off x="8370684" y="1444986"/>
            <a:ext cx="383835" cy="363369"/>
            <a:chOff x="6618700" y="1635475"/>
            <a:chExt cx="456675" cy="432325"/>
          </a:xfrm>
        </p:grpSpPr>
        <p:sp>
          <p:nvSpPr>
            <p:cNvPr id="430" name="Google Shape;430;p39"/>
            <p:cNvSpPr/>
            <p:nvPr/>
          </p:nvSpPr>
          <p:spPr>
            <a:xfrm>
              <a:off x="6663775" y="1904000"/>
              <a:ext cx="117525" cy="163800"/>
            </a:xfrm>
            <a:custGeom>
              <a:avLst/>
              <a:gdLst/>
              <a:ahLst/>
              <a:cxnLst/>
              <a:rect l="l" t="t" r="r" b="b"/>
              <a:pathLst>
                <a:path w="4701" h="6552" fill="none" extrusionOk="0">
                  <a:moveTo>
                    <a:pt x="0" y="0"/>
                  </a:moveTo>
                  <a:lnTo>
                    <a:pt x="512" y="6016"/>
                  </a:lnTo>
                  <a:lnTo>
                    <a:pt x="512" y="6016"/>
                  </a:lnTo>
                  <a:lnTo>
                    <a:pt x="536" y="6138"/>
                  </a:lnTo>
                  <a:lnTo>
                    <a:pt x="585" y="6235"/>
                  </a:lnTo>
                  <a:lnTo>
                    <a:pt x="633" y="6332"/>
                  </a:lnTo>
                  <a:lnTo>
                    <a:pt x="706" y="6406"/>
                  </a:lnTo>
                  <a:lnTo>
                    <a:pt x="804" y="6454"/>
                  </a:lnTo>
                  <a:lnTo>
                    <a:pt x="877" y="6503"/>
                  </a:lnTo>
                  <a:lnTo>
                    <a:pt x="999" y="6552"/>
                  </a:lnTo>
                  <a:lnTo>
                    <a:pt x="1096" y="6552"/>
                  </a:lnTo>
                  <a:lnTo>
                    <a:pt x="4116" y="6552"/>
                  </a:lnTo>
                  <a:lnTo>
                    <a:pt x="4116" y="6552"/>
                  </a:lnTo>
                  <a:lnTo>
                    <a:pt x="4238" y="6527"/>
                  </a:lnTo>
                  <a:lnTo>
                    <a:pt x="4360" y="6503"/>
                  </a:lnTo>
                  <a:lnTo>
                    <a:pt x="4457" y="6430"/>
                  </a:lnTo>
                  <a:lnTo>
                    <a:pt x="4554" y="6332"/>
                  </a:lnTo>
                  <a:lnTo>
                    <a:pt x="4554" y="6332"/>
                  </a:lnTo>
                  <a:lnTo>
                    <a:pt x="4628" y="6235"/>
                  </a:lnTo>
                  <a:lnTo>
                    <a:pt x="4676" y="6113"/>
                  </a:lnTo>
                  <a:lnTo>
                    <a:pt x="4701" y="5991"/>
                  </a:lnTo>
                  <a:lnTo>
                    <a:pt x="4676" y="5845"/>
                  </a:lnTo>
                  <a:lnTo>
                    <a:pt x="3678" y="98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9"/>
            <p:cNvSpPr/>
            <p:nvPr/>
          </p:nvSpPr>
          <p:spPr>
            <a:xfrm>
              <a:off x="7046125" y="1775525"/>
              <a:ext cx="29250" cy="99275"/>
            </a:xfrm>
            <a:custGeom>
              <a:avLst/>
              <a:gdLst/>
              <a:ahLst/>
              <a:cxnLst/>
              <a:rect l="l" t="t" r="r" b="b"/>
              <a:pathLst>
                <a:path w="1170" h="3971" fill="none" extrusionOk="0">
                  <a:moveTo>
                    <a:pt x="1" y="3970"/>
                  </a:moveTo>
                  <a:lnTo>
                    <a:pt x="1" y="3970"/>
                  </a:lnTo>
                  <a:lnTo>
                    <a:pt x="245" y="3824"/>
                  </a:lnTo>
                  <a:lnTo>
                    <a:pt x="488" y="3629"/>
                  </a:lnTo>
                  <a:lnTo>
                    <a:pt x="683" y="3410"/>
                  </a:lnTo>
                  <a:lnTo>
                    <a:pt x="853" y="3166"/>
                  </a:lnTo>
                  <a:lnTo>
                    <a:pt x="1000" y="2898"/>
                  </a:lnTo>
                  <a:lnTo>
                    <a:pt x="1097" y="2606"/>
                  </a:lnTo>
                  <a:lnTo>
                    <a:pt x="1170" y="2314"/>
                  </a:lnTo>
                  <a:lnTo>
                    <a:pt x="1170" y="1997"/>
                  </a:lnTo>
                  <a:lnTo>
                    <a:pt x="1170" y="1997"/>
                  </a:lnTo>
                  <a:lnTo>
                    <a:pt x="1170" y="1681"/>
                  </a:lnTo>
                  <a:lnTo>
                    <a:pt x="1097" y="1364"/>
                  </a:lnTo>
                  <a:lnTo>
                    <a:pt x="1000" y="1096"/>
                  </a:lnTo>
                  <a:lnTo>
                    <a:pt x="853" y="828"/>
                  </a:lnTo>
                  <a:lnTo>
                    <a:pt x="683" y="585"/>
                  </a:lnTo>
                  <a:lnTo>
                    <a:pt x="488" y="366"/>
                  </a:lnTo>
                  <a:lnTo>
                    <a:pt x="245" y="171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9"/>
            <p:cNvSpPr/>
            <p:nvPr/>
          </p:nvSpPr>
          <p:spPr>
            <a:xfrm>
              <a:off x="6618700" y="1751775"/>
              <a:ext cx="96850" cy="146750"/>
            </a:xfrm>
            <a:custGeom>
              <a:avLst/>
              <a:gdLst/>
              <a:ahLst/>
              <a:cxnLst/>
              <a:rect l="l" t="t" r="r" b="b"/>
              <a:pathLst>
                <a:path w="3874" h="5870" fill="none" extrusionOk="0">
                  <a:moveTo>
                    <a:pt x="3873" y="0"/>
                  </a:moveTo>
                  <a:lnTo>
                    <a:pt x="3873" y="0"/>
                  </a:lnTo>
                  <a:lnTo>
                    <a:pt x="2704" y="0"/>
                  </a:lnTo>
                  <a:lnTo>
                    <a:pt x="1730" y="0"/>
                  </a:lnTo>
                  <a:lnTo>
                    <a:pt x="1730" y="0"/>
                  </a:lnTo>
                  <a:lnTo>
                    <a:pt x="1560" y="25"/>
                  </a:lnTo>
                  <a:lnTo>
                    <a:pt x="1413" y="49"/>
                  </a:lnTo>
                  <a:lnTo>
                    <a:pt x="1243" y="98"/>
                  </a:lnTo>
                  <a:lnTo>
                    <a:pt x="1097" y="147"/>
                  </a:lnTo>
                  <a:lnTo>
                    <a:pt x="926" y="244"/>
                  </a:lnTo>
                  <a:lnTo>
                    <a:pt x="780" y="317"/>
                  </a:lnTo>
                  <a:lnTo>
                    <a:pt x="658" y="439"/>
                  </a:lnTo>
                  <a:lnTo>
                    <a:pt x="537" y="536"/>
                  </a:lnTo>
                  <a:lnTo>
                    <a:pt x="415" y="682"/>
                  </a:lnTo>
                  <a:lnTo>
                    <a:pt x="293" y="804"/>
                  </a:lnTo>
                  <a:lnTo>
                    <a:pt x="220" y="950"/>
                  </a:lnTo>
                  <a:lnTo>
                    <a:pt x="147" y="1096"/>
                  </a:lnTo>
                  <a:lnTo>
                    <a:pt x="74" y="1267"/>
                  </a:lnTo>
                  <a:lnTo>
                    <a:pt x="25" y="1437"/>
                  </a:lnTo>
                  <a:lnTo>
                    <a:pt x="1" y="1583"/>
                  </a:lnTo>
                  <a:lnTo>
                    <a:pt x="1" y="1754"/>
                  </a:lnTo>
                  <a:lnTo>
                    <a:pt x="1" y="4092"/>
                  </a:lnTo>
                  <a:lnTo>
                    <a:pt x="1" y="4092"/>
                  </a:lnTo>
                  <a:lnTo>
                    <a:pt x="1" y="4263"/>
                  </a:lnTo>
                  <a:lnTo>
                    <a:pt x="25" y="4433"/>
                  </a:lnTo>
                  <a:lnTo>
                    <a:pt x="74" y="4579"/>
                  </a:lnTo>
                  <a:lnTo>
                    <a:pt x="147" y="4750"/>
                  </a:lnTo>
                  <a:lnTo>
                    <a:pt x="220" y="4896"/>
                  </a:lnTo>
                  <a:lnTo>
                    <a:pt x="293" y="5042"/>
                  </a:lnTo>
                  <a:lnTo>
                    <a:pt x="415" y="5188"/>
                  </a:lnTo>
                  <a:lnTo>
                    <a:pt x="537" y="5310"/>
                  </a:lnTo>
                  <a:lnTo>
                    <a:pt x="658" y="5407"/>
                  </a:lnTo>
                  <a:lnTo>
                    <a:pt x="780" y="5529"/>
                  </a:lnTo>
                  <a:lnTo>
                    <a:pt x="926" y="5626"/>
                  </a:lnTo>
                  <a:lnTo>
                    <a:pt x="1097" y="5699"/>
                  </a:lnTo>
                  <a:lnTo>
                    <a:pt x="1243" y="5748"/>
                  </a:lnTo>
                  <a:lnTo>
                    <a:pt x="1413" y="5797"/>
                  </a:lnTo>
                  <a:lnTo>
                    <a:pt x="1560" y="5821"/>
                  </a:lnTo>
                  <a:lnTo>
                    <a:pt x="1730" y="5846"/>
                  </a:lnTo>
                  <a:lnTo>
                    <a:pt x="1730" y="5846"/>
                  </a:lnTo>
                  <a:lnTo>
                    <a:pt x="2704" y="5846"/>
                  </a:lnTo>
                  <a:lnTo>
                    <a:pt x="3873" y="587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9"/>
            <p:cNvSpPr/>
            <p:nvPr/>
          </p:nvSpPr>
          <p:spPr>
            <a:xfrm>
              <a:off x="6721600" y="1660450"/>
              <a:ext cx="278900" cy="329425"/>
            </a:xfrm>
            <a:custGeom>
              <a:avLst/>
              <a:gdLst/>
              <a:ahLst/>
              <a:cxnLst/>
              <a:rect l="l" t="t" r="r" b="b"/>
              <a:pathLst>
                <a:path w="11156" h="13177" fill="none" extrusionOk="0">
                  <a:moveTo>
                    <a:pt x="11155" y="0"/>
                  </a:moveTo>
                  <a:lnTo>
                    <a:pt x="11155" y="0"/>
                  </a:lnTo>
                  <a:lnTo>
                    <a:pt x="10766" y="317"/>
                  </a:lnTo>
                  <a:lnTo>
                    <a:pt x="10352" y="609"/>
                  </a:lnTo>
                  <a:lnTo>
                    <a:pt x="9938" y="901"/>
                  </a:lnTo>
                  <a:lnTo>
                    <a:pt x="9524" y="1169"/>
                  </a:lnTo>
                  <a:lnTo>
                    <a:pt x="9085" y="1413"/>
                  </a:lnTo>
                  <a:lnTo>
                    <a:pt x="8671" y="1632"/>
                  </a:lnTo>
                  <a:lnTo>
                    <a:pt x="7843" y="2046"/>
                  </a:lnTo>
                  <a:lnTo>
                    <a:pt x="7015" y="2387"/>
                  </a:lnTo>
                  <a:lnTo>
                    <a:pt x="6211" y="2679"/>
                  </a:lnTo>
                  <a:lnTo>
                    <a:pt x="5456" y="2898"/>
                  </a:lnTo>
                  <a:lnTo>
                    <a:pt x="4774" y="3093"/>
                  </a:lnTo>
                  <a:lnTo>
                    <a:pt x="4774" y="3093"/>
                  </a:lnTo>
                  <a:lnTo>
                    <a:pt x="4239" y="3215"/>
                  </a:lnTo>
                  <a:lnTo>
                    <a:pt x="3678" y="3312"/>
                  </a:lnTo>
                  <a:lnTo>
                    <a:pt x="3070" y="3410"/>
                  </a:lnTo>
                  <a:lnTo>
                    <a:pt x="2461" y="3459"/>
                  </a:lnTo>
                  <a:lnTo>
                    <a:pt x="1219" y="3580"/>
                  </a:lnTo>
                  <a:lnTo>
                    <a:pt x="1" y="3629"/>
                  </a:lnTo>
                  <a:lnTo>
                    <a:pt x="1" y="9523"/>
                  </a:lnTo>
                  <a:lnTo>
                    <a:pt x="1" y="9523"/>
                  </a:lnTo>
                  <a:lnTo>
                    <a:pt x="1219" y="9596"/>
                  </a:lnTo>
                  <a:lnTo>
                    <a:pt x="2461" y="9693"/>
                  </a:lnTo>
                  <a:lnTo>
                    <a:pt x="3070" y="9767"/>
                  </a:lnTo>
                  <a:lnTo>
                    <a:pt x="3678" y="9840"/>
                  </a:lnTo>
                  <a:lnTo>
                    <a:pt x="4239" y="9937"/>
                  </a:lnTo>
                  <a:lnTo>
                    <a:pt x="4774" y="10059"/>
                  </a:lnTo>
                  <a:lnTo>
                    <a:pt x="4774" y="10059"/>
                  </a:lnTo>
                  <a:lnTo>
                    <a:pt x="5456" y="10254"/>
                  </a:lnTo>
                  <a:lnTo>
                    <a:pt x="6211" y="10497"/>
                  </a:lnTo>
                  <a:lnTo>
                    <a:pt x="7015" y="10765"/>
                  </a:lnTo>
                  <a:lnTo>
                    <a:pt x="7843" y="11130"/>
                  </a:lnTo>
                  <a:lnTo>
                    <a:pt x="8671" y="11520"/>
                  </a:lnTo>
                  <a:lnTo>
                    <a:pt x="9085" y="11764"/>
                  </a:lnTo>
                  <a:lnTo>
                    <a:pt x="9524" y="12007"/>
                  </a:lnTo>
                  <a:lnTo>
                    <a:pt x="9938" y="12251"/>
                  </a:lnTo>
                  <a:lnTo>
                    <a:pt x="10352" y="12543"/>
                  </a:lnTo>
                  <a:lnTo>
                    <a:pt x="10766" y="12835"/>
                  </a:lnTo>
                  <a:lnTo>
                    <a:pt x="11155" y="13176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9"/>
            <p:cNvSpPr/>
            <p:nvPr/>
          </p:nvSpPr>
          <p:spPr>
            <a:xfrm>
              <a:off x="7006550" y="1635475"/>
              <a:ext cx="34750" cy="378750"/>
            </a:xfrm>
            <a:custGeom>
              <a:avLst/>
              <a:gdLst/>
              <a:ahLst/>
              <a:cxnLst/>
              <a:rect l="l" t="t" r="r" b="b"/>
              <a:pathLst>
                <a:path w="1390" h="15150" fill="none" extrusionOk="0">
                  <a:moveTo>
                    <a:pt x="1024" y="49"/>
                  </a:moveTo>
                  <a:lnTo>
                    <a:pt x="1024" y="49"/>
                  </a:lnTo>
                  <a:lnTo>
                    <a:pt x="902" y="1"/>
                  </a:lnTo>
                  <a:lnTo>
                    <a:pt x="805" y="1"/>
                  </a:lnTo>
                  <a:lnTo>
                    <a:pt x="805" y="1"/>
                  </a:lnTo>
                  <a:lnTo>
                    <a:pt x="683" y="1"/>
                  </a:lnTo>
                  <a:lnTo>
                    <a:pt x="585" y="49"/>
                  </a:lnTo>
                  <a:lnTo>
                    <a:pt x="464" y="98"/>
                  </a:lnTo>
                  <a:lnTo>
                    <a:pt x="391" y="171"/>
                  </a:lnTo>
                  <a:lnTo>
                    <a:pt x="391" y="171"/>
                  </a:lnTo>
                  <a:lnTo>
                    <a:pt x="1" y="536"/>
                  </a:lnTo>
                  <a:lnTo>
                    <a:pt x="1" y="14638"/>
                  </a:lnTo>
                  <a:lnTo>
                    <a:pt x="1" y="14638"/>
                  </a:lnTo>
                  <a:lnTo>
                    <a:pt x="391" y="14979"/>
                  </a:lnTo>
                  <a:lnTo>
                    <a:pt x="391" y="14979"/>
                  </a:lnTo>
                  <a:lnTo>
                    <a:pt x="464" y="15052"/>
                  </a:lnTo>
                  <a:lnTo>
                    <a:pt x="585" y="15101"/>
                  </a:lnTo>
                  <a:lnTo>
                    <a:pt x="683" y="15149"/>
                  </a:lnTo>
                  <a:lnTo>
                    <a:pt x="805" y="15149"/>
                  </a:lnTo>
                  <a:lnTo>
                    <a:pt x="805" y="15149"/>
                  </a:lnTo>
                  <a:lnTo>
                    <a:pt x="902" y="15149"/>
                  </a:lnTo>
                  <a:lnTo>
                    <a:pt x="1024" y="15101"/>
                  </a:lnTo>
                  <a:lnTo>
                    <a:pt x="1024" y="15101"/>
                  </a:lnTo>
                  <a:lnTo>
                    <a:pt x="1170" y="15028"/>
                  </a:lnTo>
                  <a:lnTo>
                    <a:pt x="1292" y="14906"/>
                  </a:lnTo>
                  <a:lnTo>
                    <a:pt x="1365" y="14735"/>
                  </a:lnTo>
                  <a:lnTo>
                    <a:pt x="1389" y="14565"/>
                  </a:lnTo>
                  <a:lnTo>
                    <a:pt x="1389" y="585"/>
                  </a:lnTo>
                  <a:lnTo>
                    <a:pt x="1389" y="585"/>
                  </a:lnTo>
                  <a:lnTo>
                    <a:pt x="1365" y="415"/>
                  </a:lnTo>
                  <a:lnTo>
                    <a:pt x="1292" y="269"/>
                  </a:lnTo>
                  <a:lnTo>
                    <a:pt x="1170" y="122"/>
                  </a:lnTo>
                  <a:lnTo>
                    <a:pt x="1024" y="49"/>
                  </a:lnTo>
                  <a:lnTo>
                    <a:pt x="1024" y="49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5" name="Google Shape;435;p39"/>
          <p:cNvGrpSpPr/>
          <p:nvPr/>
        </p:nvGrpSpPr>
        <p:grpSpPr>
          <a:xfrm>
            <a:off x="3325772" y="2028398"/>
            <a:ext cx="304009" cy="326513"/>
            <a:chOff x="616425" y="2329600"/>
            <a:chExt cx="361700" cy="388475"/>
          </a:xfrm>
        </p:grpSpPr>
        <p:sp>
          <p:nvSpPr>
            <p:cNvPr id="436" name="Google Shape;436;p39"/>
            <p:cNvSpPr/>
            <p:nvPr/>
          </p:nvSpPr>
          <p:spPr>
            <a:xfrm>
              <a:off x="616425" y="2329600"/>
              <a:ext cx="361700" cy="388475"/>
            </a:xfrm>
            <a:custGeom>
              <a:avLst/>
              <a:gdLst/>
              <a:ahLst/>
              <a:cxnLst/>
              <a:rect l="l" t="t" r="r" b="b"/>
              <a:pathLst>
                <a:path w="14468" h="15539" fill="none" extrusionOk="0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9"/>
            <p:cNvSpPr/>
            <p:nvPr/>
          </p:nvSpPr>
          <p:spPr>
            <a:xfrm>
              <a:off x="704725" y="2545750"/>
              <a:ext cx="185125" cy="25"/>
            </a:xfrm>
            <a:custGeom>
              <a:avLst/>
              <a:gdLst/>
              <a:ahLst/>
              <a:cxnLst/>
              <a:rect l="l" t="t" r="r" b="b"/>
              <a:pathLst>
                <a:path w="7405" h="1" fill="none" extrusionOk="0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9"/>
            <p:cNvSpPr/>
            <p:nvPr/>
          </p:nvSpPr>
          <p:spPr>
            <a:xfrm>
              <a:off x="811875" y="2626125"/>
              <a:ext cx="31075" cy="31075"/>
            </a:xfrm>
            <a:custGeom>
              <a:avLst/>
              <a:gdLst/>
              <a:ahLst/>
              <a:cxnLst/>
              <a:rect l="l" t="t" r="r" b="b"/>
              <a:pathLst>
                <a:path w="1243" h="1243" fill="none" extrusionOk="0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9"/>
            <p:cNvSpPr/>
            <p:nvPr/>
          </p:nvSpPr>
          <p:spPr>
            <a:xfrm>
              <a:off x="751000" y="2568275"/>
              <a:ext cx="54200" cy="53600"/>
            </a:xfrm>
            <a:custGeom>
              <a:avLst/>
              <a:gdLst/>
              <a:ahLst/>
              <a:cxnLst/>
              <a:rect l="l" t="t" r="r" b="b"/>
              <a:pathLst>
                <a:path w="2168" h="2144" fill="none" extrusionOk="0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9"/>
            <p:cNvSpPr/>
            <p:nvPr/>
          </p:nvSpPr>
          <p:spPr>
            <a:xfrm>
              <a:off x="769875" y="2662650"/>
              <a:ext cx="23775" cy="23775"/>
            </a:xfrm>
            <a:custGeom>
              <a:avLst/>
              <a:gdLst/>
              <a:ahLst/>
              <a:cxnLst/>
              <a:rect l="l" t="t" r="r" b="b"/>
              <a:pathLst>
                <a:path w="951" h="951" fill="none" extrusionOk="0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9"/>
            <p:cNvSpPr/>
            <p:nvPr/>
          </p:nvSpPr>
          <p:spPr>
            <a:xfrm>
              <a:off x="799700" y="2503125"/>
              <a:ext cx="24375" cy="23775"/>
            </a:xfrm>
            <a:custGeom>
              <a:avLst/>
              <a:gdLst/>
              <a:ahLst/>
              <a:cxnLst/>
              <a:rect l="l" t="t" r="r" b="b"/>
              <a:pathLst>
                <a:path w="975" h="951" fill="none" extrusionOk="0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9"/>
            <p:cNvSpPr/>
            <p:nvPr/>
          </p:nvSpPr>
          <p:spPr>
            <a:xfrm>
              <a:off x="766825" y="2388050"/>
              <a:ext cx="60925" cy="25"/>
            </a:xfrm>
            <a:custGeom>
              <a:avLst/>
              <a:gdLst/>
              <a:ahLst/>
              <a:cxnLst/>
              <a:rect l="l" t="t" r="r" b="b"/>
              <a:pathLst>
                <a:path w="2437" h="1" fill="none" extrusionOk="0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9"/>
            <p:cNvSpPr/>
            <p:nvPr/>
          </p:nvSpPr>
          <p:spPr>
            <a:xfrm>
              <a:off x="769875" y="2456250"/>
              <a:ext cx="31075" cy="31075"/>
            </a:xfrm>
            <a:custGeom>
              <a:avLst/>
              <a:gdLst/>
              <a:ahLst/>
              <a:cxnLst/>
              <a:rect l="l" t="t" r="r" b="b"/>
              <a:pathLst>
                <a:path w="1243" h="1243" fill="none" extrusionOk="0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4" name="Google Shape;444;p39"/>
          <p:cNvGrpSpPr/>
          <p:nvPr/>
        </p:nvGrpSpPr>
        <p:grpSpPr>
          <a:xfrm>
            <a:off x="3882582" y="2031466"/>
            <a:ext cx="320378" cy="320378"/>
            <a:chOff x="1278900" y="2333250"/>
            <a:chExt cx="381175" cy="381175"/>
          </a:xfrm>
        </p:grpSpPr>
        <p:sp>
          <p:nvSpPr>
            <p:cNvPr id="445" name="Google Shape;445;p39"/>
            <p:cNvSpPr/>
            <p:nvPr/>
          </p:nvSpPr>
          <p:spPr>
            <a:xfrm>
              <a:off x="1278900" y="2333250"/>
              <a:ext cx="381175" cy="381175"/>
            </a:xfrm>
            <a:custGeom>
              <a:avLst/>
              <a:gdLst/>
              <a:ahLst/>
              <a:cxnLst/>
              <a:rect l="l" t="t" r="r" b="b"/>
              <a:pathLst>
                <a:path w="15247" h="15247" fill="none" extrusionOk="0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9"/>
            <p:cNvSpPr/>
            <p:nvPr/>
          </p:nvSpPr>
          <p:spPr>
            <a:xfrm>
              <a:off x="15254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9"/>
            <p:cNvSpPr/>
            <p:nvPr/>
          </p:nvSpPr>
          <p:spPr>
            <a:xfrm>
              <a:off x="13696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39"/>
            <p:cNvSpPr/>
            <p:nvPr/>
          </p:nvSpPr>
          <p:spPr>
            <a:xfrm>
              <a:off x="1369600" y="2604200"/>
              <a:ext cx="199750" cy="40825"/>
            </a:xfrm>
            <a:custGeom>
              <a:avLst/>
              <a:gdLst/>
              <a:ahLst/>
              <a:cxnLst/>
              <a:rect l="l" t="t" r="r" b="b"/>
              <a:pathLst>
                <a:path w="7990" h="1633" fill="none" extrusionOk="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9" name="Google Shape;449;p39"/>
          <p:cNvGrpSpPr/>
          <p:nvPr/>
        </p:nvGrpSpPr>
        <p:grpSpPr>
          <a:xfrm>
            <a:off x="4447545" y="2031466"/>
            <a:ext cx="320399" cy="320378"/>
            <a:chOff x="1951075" y="2333250"/>
            <a:chExt cx="381200" cy="381175"/>
          </a:xfrm>
        </p:grpSpPr>
        <p:sp>
          <p:nvSpPr>
            <p:cNvPr id="450" name="Google Shape;450;p39"/>
            <p:cNvSpPr/>
            <p:nvPr/>
          </p:nvSpPr>
          <p:spPr>
            <a:xfrm>
              <a:off x="1951075" y="2333250"/>
              <a:ext cx="381200" cy="381175"/>
            </a:xfrm>
            <a:custGeom>
              <a:avLst/>
              <a:gdLst/>
              <a:ahLst/>
              <a:cxnLst/>
              <a:rect l="l" t="t" r="r" b="b"/>
              <a:pathLst>
                <a:path w="15248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5" y="49"/>
                  </a:lnTo>
                  <a:lnTo>
                    <a:pt x="6455" y="98"/>
                  </a:lnTo>
                  <a:lnTo>
                    <a:pt x="6090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70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2" y="2241"/>
                  </a:lnTo>
                  <a:lnTo>
                    <a:pt x="1974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4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50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50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4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4" y="12738"/>
                  </a:lnTo>
                  <a:lnTo>
                    <a:pt x="2242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70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90" y="15100"/>
                  </a:lnTo>
                  <a:lnTo>
                    <a:pt x="6455" y="15149"/>
                  </a:lnTo>
                  <a:lnTo>
                    <a:pt x="6845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1" y="13517"/>
                  </a:lnTo>
                  <a:lnTo>
                    <a:pt x="12739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2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4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4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2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9" y="1973"/>
                  </a:lnTo>
                  <a:lnTo>
                    <a:pt x="12471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9"/>
            <p:cNvSpPr/>
            <p:nvPr/>
          </p:nvSpPr>
          <p:spPr>
            <a:xfrm>
              <a:off x="21976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39"/>
            <p:cNvSpPr/>
            <p:nvPr/>
          </p:nvSpPr>
          <p:spPr>
            <a:xfrm>
              <a:off x="20418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9"/>
            <p:cNvSpPr/>
            <p:nvPr/>
          </p:nvSpPr>
          <p:spPr>
            <a:xfrm>
              <a:off x="2041800" y="2584100"/>
              <a:ext cx="199750" cy="41425"/>
            </a:xfrm>
            <a:custGeom>
              <a:avLst/>
              <a:gdLst/>
              <a:ahLst/>
              <a:cxnLst/>
              <a:rect l="l" t="t" r="r" b="b"/>
              <a:pathLst>
                <a:path w="7990" h="1657" fill="none" extrusionOk="0">
                  <a:moveTo>
                    <a:pt x="1" y="1657"/>
                  </a:moveTo>
                  <a:lnTo>
                    <a:pt x="1" y="1657"/>
                  </a:lnTo>
                  <a:lnTo>
                    <a:pt x="415" y="1291"/>
                  </a:lnTo>
                  <a:lnTo>
                    <a:pt x="853" y="950"/>
                  </a:lnTo>
                  <a:lnTo>
                    <a:pt x="1340" y="683"/>
                  </a:lnTo>
                  <a:lnTo>
                    <a:pt x="1827" y="439"/>
                  </a:lnTo>
                  <a:lnTo>
                    <a:pt x="2363" y="244"/>
                  </a:lnTo>
                  <a:lnTo>
                    <a:pt x="2875" y="122"/>
                  </a:lnTo>
                  <a:lnTo>
                    <a:pt x="3435" y="49"/>
                  </a:lnTo>
                  <a:lnTo>
                    <a:pt x="3995" y="1"/>
                  </a:lnTo>
                  <a:lnTo>
                    <a:pt x="3995" y="1"/>
                  </a:lnTo>
                  <a:lnTo>
                    <a:pt x="4555" y="49"/>
                  </a:lnTo>
                  <a:lnTo>
                    <a:pt x="5115" y="122"/>
                  </a:lnTo>
                  <a:lnTo>
                    <a:pt x="5627" y="244"/>
                  </a:lnTo>
                  <a:lnTo>
                    <a:pt x="6163" y="439"/>
                  </a:lnTo>
                  <a:lnTo>
                    <a:pt x="6650" y="683"/>
                  </a:lnTo>
                  <a:lnTo>
                    <a:pt x="7137" y="950"/>
                  </a:lnTo>
                  <a:lnTo>
                    <a:pt x="7575" y="1291"/>
                  </a:lnTo>
                  <a:lnTo>
                    <a:pt x="7989" y="1657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4" name="Google Shape;454;p39"/>
          <p:cNvGrpSpPr/>
          <p:nvPr/>
        </p:nvGrpSpPr>
        <p:grpSpPr>
          <a:xfrm>
            <a:off x="5012529" y="2031466"/>
            <a:ext cx="320378" cy="320378"/>
            <a:chOff x="2623275" y="2333250"/>
            <a:chExt cx="381175" cy="381175"/>
          </a:xfrm>
        </p:grpSpPr>
        <p:sp>
          <p:nvSpPr>
            <p:cNvPr id="455" name="Google Shape;455;p39"/>
            <p:cNvSpPr/>
            <p:nvPr/>
          </p:nvSpPr>
          <p:spPr>
            <a:xfrm>
              <a:off x="2623275" y="2333250"/>
              <a:ext cx="381175" cy="381175"/>
            </a:xfrm>
            <a:custGeom>
              <a:avLst/>
              <a:gdLst/>
              <a:ahLst/>
              <a:cxnLst/>
              <a:rect l="l" t="t" r="r" b="b"/>
              <a:pathLst>
                <a:path w="15247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4" y="49"/>
                  </a:lnTo>
                  <a:lnTo>
                    <a:pt x="6455" y="98"/>
                  </a:lnTo>
                  <a:lnTo>
                    <a:pt x="6089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3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49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49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3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89" y="15100"/>
                  </a:lnTo>
                  <a:lnTo>
                    <a:pt x="6455" y="15149"/>
                  </a:lnTo>
                  <a:lnTo>
                    <a:pt x="6844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1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3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3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1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39"/>
            <p:cNvSpPr/>
            <p:nvPr/>
          </p:nvSpPr>
          <p:spPr>
            <a:xfrm>
              <a:off x="28698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4" y="171"/>
                  </a:lnTo>
                  <a:lnTo>
                    <a:pt x="1510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0" y="1632"/>
                  </a:lnTo>
                  <a:lnTo>
                    <a:pt x="1364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0" y="950"/>
                  </a:lnTo>
                  <a:lnTo>
                    <a:pt x="0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9"/>
            <p:cNvSpPr/>
            <p:nvPr/>
          </p:nvSpPr>
          <p:spPr>
            <a:xfrm>
              <a:off x="27140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1900"/>
                  </a:move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9"/>
            <p:cNvSpPr/>
            <p:nvPr/>
          </p:nvSpPr>
          <p:spPr>
            <a:xfrm>
              <a:off x="2810200" y="2595675"/>
              <a:ext cx="99875" cy="31075"/>
            </a:xfrm>
            <a:custGeom>
              <a:avLst/>
              <a:gdLst/>
              <a:ahLst/>
              <a:cxnLst/>
              <a:rect l="l" t="t" r="r" b="b"/>
              <a:pathLst>
                <a:path w="3995" h="1243" fill="none" extrusionOk="0">
                  <a:moveTo>
                    <a:pt x="1" y="1242"/>
                  </a:moveTo>
                  <a:lnTo>
                    <a:pt x="3995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9" name="Google Shape;459;p39"/>
          <p:cNvGrpSpPr/>
          <p:nvPr/>
        </p:nvGrpSpPr>
        <p:grpSpPr>
          <a:xfrm>
            <a:off x="5652234" y="1976203"/>
            <a:ext cx="170937" cy="426827"/>
            <a:chOff x="3384375" y="2267500"/>
            <a:chExt cx="203375" cy="507825"/>
          </a:xfrm>
        </p:grpSpPr>
        <p:sp>
          <p:nvSpPr>
            <p:cNvPr id="460" name="Google Shape;460;p39"/>
            <p:cNvSpPr/>
            <p:nvPr/>
          </p:nvSpPr>
          <p:spPr>
            <a:xfrm>
              <a:off x="3384375" y="2373425"/>
              <a:ext cx="203375" cy="401900"/>
            </a:xfrm>
            <a:custGeom>
              <a:avLst/>
              <a:gdLst/>
              <a:ahLst/>
              <a:cxnLst/>
              <a:rect l="l" t="t" r="r" b="b"/>
              <a:pathLst>
                <a:path w="8135" h="16076" fill="none" extrusionOk="0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9"/>
            <p:cNvSpPr/>
            <p:nvPr/>
          </p:nvSpPr>
          <p:spPr>
            <a:xfrm>
              <a:off x="3443425" y="2267500"/>
              <a:ext cx="85275" cy="93775"/>
            </a:xfrm>
            <a:custGeom>
              <a:avLst/>
              <a:gdLst/>
              <a:ahLst/>
              <a:cxnLst/>
              <a:rect l="l" t="t" r="r" b="b"/>
              <a:pathLst>
                <a:path w="3411" h="3751" fill="none" extrusionOk="0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2" name="Google Shape;462;p39"/>
          <p:cNvGrpSpPr/>
          <p:nvPr/>
        </p:nvGrpSpPr>
        <p:grpSpPr>
          <a:xfrm>
            <a:off x="6797541" y="2030436"/>
            <a:ext cx="140237" cy="318339"/>
            <a:chOff x="4747025" y="2332025"/>
            <a:chExt cx="166850" cy="378750"/>
          </a:xfrm>
        </p:grpSpPr>
        <p:sp>
          <p:nvSpPr>
            <p:cNvPr id="463" name="Google Shape;463;p39"/>
            <p:cNvSpPr/>
            <p:nvPr/>
          </p:nvSpPr>
          <p:spPr>
            <a:xfrm>
              <a:off x="4747025" y="2427025"/>
              <a:ext cx="166850" cy="283750"/>
            </a:xfrm>
            <a:custGeom>
              <a:avLst/>
              <a:gdLst/>
              <a:ahLst/>
              <a:cxnLst/>
              <a:rect l="l" t="t" r="r" b="b"/>
              <a:pathLst>
                <a:path w="6674" h="11350" fill="none" extrusionOk="0">
                  <a:moveTo>
                    <a:pt x="4019" y="0"/>
                  </a:moveTo>
                  <a:lnTo>
                    <a:pt x="4019" y="0"/>
                  </a:lnTo>
                  <a:lnTo>
                    <a:pt x="3873" y="73"/>
                  </a:lnTo>
                  <a:lnTo>
                    <a:pt x="3703" y="122"/>
                  </a:lnTo>
                  <a:lnTo>
                    <a:pt x="3508" y="171"/>
                  </a:lnTo>
                  <a:lnTo>
                    <a:pt x="3337" y="171"/>
                  </a:lnTo>
                  <a:lnTo>
                    <a:pt x="3337" y="171"/>
                  </a:lnTo>
                  <a:lnTo>
                    <a:pt x="3167" y="171"/>
                  </a:lnTo>
                  <a:lnTo>
                    <a:pt x="2996" y="146"/>
                  </a:lnTo>
                  <a:lnTo>
                    <a:pt x="2826" y="73"/>
                  </a:lnTo>
                  <a:lnTo>
                    <a:pt x="2655" y="24"/>
                  </a:lnTo>
                  <a:lnTo>
                    <a:pt x="2655" y="24"/>
                  </a:lnTo>
                  <a:lnTo>
                    <a:pt x="2412" y="24"/>
                  </a:lnTo>
                  <a:lnTo>
                    <a:pt x="2168" y="97"/>
                  </a:lnTo>
                  <a:lnTo>
                    <a:pt x="1949" y="171"/>
                  </a:lnTo>
                  <a:lnTo>
                    <a:pt x="1706" y="317"/>
                  </a:lnTo>
                  <a:lnTo>
                    <a:pt x="1486" y="487"/>
                  </a:lnTo>
                  <a:lnTo>
                    <a:pt x="1243" y="682"/>
                  </a:lnTo>
                  <a:lnTo>
                    <a:pt x="1048" y="926"/>
                  </a:lnTo>
                  <a:lnTo>
                    <a:pt x="853" y="1193"/>
                  </a:lnTo>
                  <a:lnTo>
                    <a:pt x="658" y="1510"/>
                  </a:lnTo>
                  <a:lnTo>
                    <a:pt x="512" y="1851"/>
                  </a:lnTo>
                  <a:lnTo>
                    <a:pt x="366" y="2216"/>
                  </a:lnTo>
                  <a:lnTo>
                    <a:pt x="244" y="2630"/>
                  </a:lnTo>
                  <a:lnTo>
                    <a:pt x="123" y="3093"/>
                  </a:lnTo>
                  <a:lnTo>
                    <a:pt x="49" y="3580"/>
                  </a:lnTo>
                  <a:lnTo>
                    <a:pt x="1" y="4092"/>
                  </a:lnTo>
                  <a:lnTo>
                    <a:pt x="1" y="4652"/>
                  </a:lnTo>
                  <a:lnTo>
                    <a:pt x="1" y="4652"/>
                  </a:lnTo>
                  <a:lnTo>
                    <a:pt x="1" y="4774"/>
                  </a:lnTo>
                  <a:lnTo>
                    <a:pt x="25" y="4895"/>
                  </a:lnTo>
                  <a:lnTo>
                    <a:pt x="74" y="4993"/>
                  </a:lnTo>
                  <a:lnTo>
                    <a:pt x="147" y="5090"/>
                  </a:lnTo>
                  <a:lnTo>
                    <a:pt x="220" y="5163"/>
                  </a:lnTo>
                  <a:lnTo>
                    <a:pt x="317" y="5236"/>
                  </a:lnTo>
                  <a:lnTo>
                    <a:pt x="415" y="5261"/>
                  </a:lnTo>
                  <a:lnTo>
                    <a:pt x="537" y="5285"/>
                  </a:lnTo>
                  <a:lnTo>
                    <a:pt x="537" y="5285"/>
                  </a:lnTo>
                  <a:lnTo>
                    <a:pt x="658" y="5261"/>
                  </a:lnTo>
                  <a:lnTo>
                    <a:pt x="756" y="5236"/>
                  </a:lnTo>
                  <a:lnTo>
                    <a:pt x="853" y="5163"/>
                  </a:lnTo>
                  <a:lnTo>
                    <a:pt x="926" y="5090"/>
                  </a:lnTo>
                  <a:lnTo>
                    <a:pt x="999" y="4993"/>
                  </a:lnTo>
                  <a:lnTo>
                    <a:pt x="1024" y="4895"/>
                  </a:lnTo>
                  <a:lnTo>
                    <a:pt x="1048" y="4774"/>
                  </a:lnTo>
                  <a:lnTo>
                    <a:pt x="1072" y="4652"/>
                  </a:lnTo>
                  <a:lnTo>
                    <a:pt x="1072" y="4652"/>
                  </a:lnTo>
                  <a:lnTo>
                    <a:pt x="1097" y="4189"/>
                  </a:lnTo>
                  <a:lnTo>
                    <a:pt x="1145" y="3726"/>
                  </a:lnTo>
                  <a:lnTo>
                    <a:pt x="1218" y="3312"/>
                  </a:lnTo>
                  <a:lnTo>
                    <a:pt x="1316" y="2923"/>
                  </a:lnTo>
                  <a:lnTo>
                    <a:pt x="1438" y="2582"/>
                  </a:lnTo>
                  <a:lnTo>
                    <a:pt x="1535" y="2338"/>
                  </a:lnTo>
                  <a:lnTo>
                    <a:pt x="1633" y="2168"/>
                  </a:lnTo>
                  <a:lnTo>
                    <a:pt x="1681" y="2143"/>
                  </a:lnTo>
                  <a:lnTo>
                    <a:pt x="1706" y="2143"/>
                  </a:lnTo>
                  <a:lnTo>
                    <a:pt x="1706" y="2143"/>
                  </a:lnTo>
                  <a:lnTo>
                    <a:pt x="1730" y="2241"/>
                  </a:lnTo>
                  <a:lnTo>
                    <a:pt x="1730" y="2509"/>
                  </a:lnTo>
                  <a:lnTo>
                    <a:pt x="1681" y="3483"/>
                  </a:lnTo>
                  <a:lnTo>
                    <a:pt x="1608" y="4822"/>
                  </a:lnTo>
                  <a:lnTo>
                    <a:pt x="1486" y="6357"/>
                  </a:lnTo>
                  <a:lnTo>
                    <a:pt x="1243" y="9231"/>
                  </a:lnTo>
                  <a:lnTo>
                    <a:pt x="1145" y="10521"/>
                  </a:lnTo>
                  <a:lnTo>
                    <a:pt x="1145" y="10521"/>
                  </a:lnTo>
                  <a:lnTo>
                    <a:pt x="1145" y="10668"/>
                  </a:lnTo>
                  <a:lnTo>
                    <a:pt x="1145" y="10814"/>
                  </a:lnTo>
                  <a:lnTo>
                    <a:pt x="1194" y="10935"/>
                  </a:lnTo>
                  <a:lnTo>
                    <a:pt x="1267" y="11057"/>
                  </a:lnTo>
                  <a:lnTo>
                    <a:pt x="1340" y="11155"/>
                  </a:lnTo>
                  <a:lnTo>
                    <a:pt x="1462" y="11252"/>
                  </a:lnTo>
                  <a:lnTo>
                    <a:pt x="1584" y="11325"/>
                  </a:lnTo>
                  <a:lnTo>
                    <a:pt x="1706" y="11349"/>
                  </a:lnTo>
                  <a:lnTo>
                    <a:pt x="1706" y="11349"/>
                  </a:lnTo>
                  <a:lnTo>
                    <a:pt x="1827" y="11349"/>
                  </a:lnTo>
                  <a:lnTo>
                    <a:pt x="1827" y="11349"/>
                  </a:lnTo>
                  <a:lnTo>
                    <a:pt x="1949" y="11349"/>
                  </a:lnTo>
                  <a:lnTo>
                    <a:pt x="2071" y="11325"/>
                  </a:lnTo>
                  <a:lnTo>
                    <a:pt x="2168" y="11252"/>
                  </a:lnTo>
                  <a:lnTo>
                    <a:pt x="2266" y="11179"/>
                  </a:lnTo>
                  <a:lnTo>
                    <a:pt x="2339" y="11106"/>
                  </a:lnTo>
                  <a:lnTo>
                    <a:pt x="2412" y="11008"/>
                  </a:lnTo>
                  <a:lnTo>
                    <a:pt x="2461" y="10887"/>
                  </a:lnTo>
                  <a:lnTo>
                    <a:pt x="2509" y="10765"/>
                  </a:lnTo>
                  <a:lnTo>
                    <a:pt x="3045" y="7014"/>
                  </a:lnTo>
                  <a:lnTo>
                    <a:pt x="3045" y="7014"/>
                  </a:lnTo>
                  <a:lnTo>
                    <a:pt x="3045" y="6966"/>
                  </a:lnTo>
                  <a:lnTo>
                    <a:pt x="3094" y="6868"/>
                  </a:lnTo>
                  <a:lnTo>
                    <a:pt x="3143" y="6819"/>
                  </a:lnTo>
                  <a:lnTo>
                    <a:pt x="3191" y="6771"/>
                  </a:lnTo>
                  <a:lnTo>
                    <a:pt x="3264" y="6746"/>
                  </a:lnTo>
                  <a:lnTo>
                    <a:pt x="3337" y="6722"/>
                  </a:lnTo>
                  <a:lnTo>
                    <a:pt x="3337" y="6722"/>
                  </a:lnTo>
                  <a:lnTo>
                    <a:pt x="3410" y="6746"/>
                  </a:lnTo>
                  <a:lnTo>
                    <a:pt x="3484" y="6771"/>
                  </a:lnTo>
                  <a:lnTo>
                    <a:pt x="3532" y="6819"/>
                  </a:lnTo>
                  <a:lnTo>
                    <a:pt x="3581" y="6868"/>
                  </a:lnTo>
                  <a:lnTo>
                    <a:pt x="3630" y="6966"/>
                  </a:lnTo>
                  <a:lnTo>
                    <a:pt x="3630" y="7014"/>
                  </a:lnTo>
                  <a:lnTo>
                    <a:pt x="4165" y="10765"/>
                  </a:lnTo>
                  <a:lnTo>
                    <a:pt x="4165" y="10765"/>
                  </a:lnTo>
                  <a:lnTo>
                    <a:pt x="4214" y="10887"/>
                  </a:lnTo>
                  <a:lnTo>
                    <a:pt x="4263" y="11008"/>
                  </a:lnTo>
                  <a:lnTo>
                    <a:pt x="4336" y="11106"/>
                  </a:lnTo>
                  <a:lnTo>
                    <a:pt x="4409" y="11179"/>
                  </a:lnTo>
                  <a:lnTo>
                    <a:pt x="4506" y="11252"/>
                  </a:lnTo>
                  <a:lnTo>
                    <a:pt x="4604" y="11325"/>
                  </a:lnTo>
                  <a:lnTo>
                    <a:pt x="4726" y="11349"/>
                  </a:lnTo>
                  <a:lnTo>
                    <a:pt x="4847" y="11349"/>
                  </a:lnTo>
                  <a:lnTo>
                    <a:pt x="4847" y="11349"/>
                  </a:lnTo>
                  <a:lnTo>
                    <a:pt x="4969" y="11349"/>
                  </a:lnTo>
                  <a:lnTo>
                    <a:pt x="4969" y="11349"/>
                  </a:lnTo>
                  <a:lnTo>
                    <a:pt x="5091" y="11325"/>
                  </a:lnTo>
                  <a:lnTo>
                    <a:pt x="5213" y="11252"/>
                  </a:lnTo>
                  <a:lnTo>
                    <a:pt x="5334" y="11155"/>
                  </a:lnTo>
                  <a:lnTo>
                    <a:pt x="5408" y="11057"/>
                  </a:lnTo>
                  <a:lnTo>
                    <a:pt x="5481" y="10935"/>
                  </a:lnTo>
                  <a:lnTo>
                    <a:pt x="5529" y="10814"/>
                  </a:lnTo>
                  <a:lnTo>
                    <a:pt x="5529" y="10668"/>
                  </a:lnTo>
                  <a:lnTo>
                    <a:pt x="5529" y="10521"/>
                  </a:lnTo>
                  <a:lnTo>
                    <a:pt x="5529" y="10521"/>
                  </a:lnTo>
                  <a:lnTo>
                    <a:pt x="5188" y="6381"/>
                  </a:lnTo>
                  <a:lnTo>
                    <a:pt x="4994" y="3507"/>
                  </a:lnTo>
                  <a:lnTo>
                    <a:pt x="4945" y="2533"/>
                  </a:lnTo>
                  <a:lnTo>
                    <a:pt x="4945" y="2241"/>
                  </a:lnTo>
                  <a:lnTo>
                    <a:pt x="4969" y="2143"/>
                  </a:lnTo>
                  <a:lnTo>
                    <a:pt x="4969" y="2143"/>
                  </a:lnTo>
                  <a:lnTo>
                    <a:pt x="4994" y="2143"/>
                  </a:lnTo>
                  <a:lnTo>
                    <a:pt x="5042" y="2168"/>
                  </a:lnTo>
                  <a:lnTo>
                    <a:pt x="5140" y="2314"/>
                  </a:lnTo>
                  <a:lnTo>
                    <a:pt x="5237" y="2557"/>
                  </a:lnTo>
                  <a:lnTo>
                    <a:pt x="5334" y="2898"/>
                  </a:lnTo>
                  <a:lnTo>
                    <a:pt x="5432" y="3288"/>
                  </a:lnTo>
                  <a:lnTo>
                    <a:pt x="5529" y="3726"/>
                  </a:lnTo>
                  <a:lnTo>
                    <a:pt x="5578" y="4189"/>
                  </a:lnTo>
                  <a:lnTo>
                    <a:pt x="5602" y="4652"/>
                  </a:lnTo>
                  <a:lnTo>
                    <a:pt x="5602" y="4652"/>
                  </a:lnTo>
                  <a:lnTo>
                    <a:pt x="5627" y="4774"/>
                  </a:lnTo>
                  <a:lnTo>
                    <a:pt x="5651" y="4895"/>
                  </a:lnTo>
                  <a:lnTo>
                    <a:pt x="5675" y="4993"/>
                  </a:lnTo>
                  <a:lnTo>
                    <a:pt x="5749" y="5090"/>
                  </a:lnTo>
                  <a:lnTo>
                    <a:pt x="5822" y="5163"/>
                  </a:lnTo>
                  <a:lnTo>
                    <a:pt x="5919" y="5236"/>
                  </a:lnTo>
                  <a:lnTo>
                    <a:pt x="6016" y="5261"/>
                  </a:lnTo>
                  <a:lnTo>
                    <a:pt x="6138" y="5285"/>
                  </a:lnTo>
                  <a:lnTo>
                    <a:pt x="6138" y="5285"/>
                  </a:lnTo>
                  <a:lnTo>
                    <a:pt x="6260" y="5261"/>
                  </a:lnTo>
                  <a:lnTo>
                    <a:pt x="6357" y="5236"/>
                  </a:lnTo>
                  <a:lnTo>
                    <a:pt x="6455" y="5163"/>
                  </a:lnTo>
                  <a:lnTo>
                    <a:pt x="6528" y="5090"/>
                  </a:lnTo>
                  <a:lnTo>
                    <a:pt x="6601" y="4993"/>
                  </a:lnTo>
                  <a:lnTo>
                    <a:pt x="6650" y="4895"/>
                  </a:lnTo>
                  <a:lnTo>
                    <a:pt x="6674" y="4774"/>
                  </a:lnTo>
                  <a:lnTo>
                    <a:pt x="6674" y="4652"/>
                  </a:lnTo>
                  <a:lnTo>
                    <a:pt x="6674" y="4652"/>
                  </a:lnTo>
                  <a:lnTo>
                    <a:pt x="6674" y="4092"/>
                  </a:lnTo>
                  <a:lnTo>
                    <a:pt x="6625" y="3556"/>
                  </a:lnTo>
                  <a:lnTo>
                    <a:pt x="6552" y="3069"/>
                  </a:lnTo>
                  <a:lnTo>
                    <a:pt x="6455" y="2630"/>
                  </a:lnTo>
                  <a:lnTo>
                    <a:pt x="6357" y="2216"/>
                  </a:lnTo>
                  <a:lnTo>
                    <a:pt x="6211" y="1827"/>
                  </a:lnTo>
                  <a:lnTo>
                    <a:pt x="6065" y="1486"/>
                  </a:lnTo>
                  <a:lnTo>
                    <a:pt x="5895" y="1169"/>
                  </a:lnTo>
                  <a:lnTo>
                    <a:pt x="5700" y="901"/>
                  </a:lnTo>
                  <a:lnTo>
                    <a:pt x="5505" y="658"/>
                  </a:lnTo>
                  <a:lnTo>
                    <a:pt x="5286" y="463"/>
                  </a:lnTo>
                  <a:lnTo>
                    <a:pt x="5042" y="292"/>
                  </a:lnTo>
                  <a:lnTo>
                    <a:pt x="4799" y="171"/>
                  </a:lnTo>
                  <a:lnTo>
                    <a:pt x="4555" y="73"/>
                  </a:lnTo>
                  <a:lnTo>
                    <a:pt x="4287" y="24"/>
                  </a:lnTo>
                  <a:lnTo>
                    <a:pt x="4019" y="0"/>
                  </a:lnTo>
                  <a:lnTo>
                    <a:pt x="401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39"/>
            <p:cNvSpPr/>
            <p:nvPr/>
          </p:nvSpPr>
          <p:spPr>
            <a:xfrm>
              <a:off x="4792100" y="2332025"/>
              <a:ext cx="76725" cy="84050"/>
            </a:xfrm>
            <a:custGeom>
              <a:avLst/>
              <a:gdLst/>
              <a:ahLst/>
              <a:cxnLst/>
              <a:rect l="l" t="t" r="r" b="b"/>
              <a:pathLst>
                <a:path w="3069" h="3362" fill="none" extrusionOk="0">
                  <a:moveTo>
                    <a:pt x="0" y="1511"/>
                  </a:moveTo>
                  <a:lnTo>
                    <a:pt x="0" y="1511"/>
                  </a:lnTo>
                  <a:lnTo>
                    <a:pt x="24" y="1340"/>
                  </a:lnTo>
                  <a:lnTo>
                    <a:pt x="49" y="1170"/>
                  </a:lnTo>
                  <a:lnTo>
                    <a:pt x="73" y="1024"/>
                  </a:lnTo>
                  <a:lnTo>
                    <a:pt x="122" y="877"/>
                  </a:lnTo>
                  <a:lnTo>
                    <a:pt x="195" y="756"/>
                  </a:lnTo>
                  <a:lnTo>
                    <a:pt x="268" y="634"/>
                  </a:lnTo>
                  <a:lnTo>
                    <a:pt x="365" y="512"/>
                  </a:lnTo>
                  <a:lnTo>
                    <a:pt x="463" y="415"/>
                  </a:lnTo>
                  <a:lnTo>
                    <a:pt x="682" y="220"/>
                  </a:lnTo>
                  <a:lnTo>
                    <a:pt x="950" y="98"/>
                  </a:lnTo>
                  <a:lnTo>
                    <a:pt x="1218" y="25"/>
                  </a:lnTo>
                  <a:lnTo>
                    <a:pt x="1534" y="1"/>
                  </a:lnTo>
                  <a:lnTo>
                    <a:pt x="1534" y="1"/>
                  </a:lnTo>
                  <a:lnTo>
                    <a:pt x="1851" y="25"/>
                  </a:lnTo>
                  <a:lnTo>
                    <a:pt x="2119" y="98"/>
                  </a:lnTo>
                  <a:lnTo>
                    <a:pt x="2387" y="220"/>
                  </a:lnTo>
                  <a:lnTo>
                    <a:pt x="2606" y="415"/>
                  </a:lnTo>
                  <a:lnTo>
                    <a:pt x="2703" y="512"/>
                  </a:lnTo>
                  <a:lnTo>
                    <a:pt x="2801" y="634"/>
                  </a:lnTo>
                  <a:lnTo>
                    <a:pt x="2874" y="756"/>
                  </a:lnTo>
                  <a:lnTo>
                    <a:pt x="2947" y="877"/>
                  </a:lnTo>
                  <a:lnTo>
                    <a:pt x="2996" y="1024"/>
                  </a:lnTo>
                  <a:lnTo>
                    <a:pt x="3020" y="1170"/>
                  </a:lnTo>
                  <a:lnTo>
                    <a:pt x="3044" y="1340"/>
                  </a:lnTo>
                  <a:lnTo>
                    <a:pt x="3069" y="1511"/>
                  </a:lnTo>
                  <a:lnTo>
                    <a:pt x="3069" y="1511"/>
                  </a:lnTo>
                  <a:lnTo>
                    <a:pt x="3044" y="1681"/>
                  </a:lnTo>
                  <a:lnTo>
                    <a:pt x="3020" y="1852"/>
                  </a:lnTo>
                  <a:lnTo>
                    <a:pt x="2947" y="2193"/>
                  </a:lnTo>
                  <a:lnTo>
                    <a:pt x="2801" y="2509"/>
                  </a:lnTo>
                  <a:lnTo>
                    <a:pt x="2606" y="2777"/>
                  </a:lnTo>
                  <a:lnTo>
                    <a:pt x="2509" y="2899"/>
                  </a:lnTo>
                  <a:lnTo>
                    <a:pt x="2387" y="3021"/>
                  </a:lnTo>
                  <a:lnTo>
                    <a:pt x="2265" y="3118"/>
                  </a:lnTo>
                  <a:lnTo>
                    <a:pt x="2119" y="3191"/>
                  </a:lnTo>
                  <a:lnTo>
                    <a:pt x="1997" y="3264"/>
                  </a:lnTo>
                  <a:lnTo>
                    <a:pt x="1851" y="3313"/>
                  </a:lnTo>
                  <a:lnTo>
                    <a:pt x="1681" y="3337"/>
                  </a:lnTo>
                  <a:lnTo>
                    <a:pt x="1534" y="3362"/>
                  </a:lnTo>
                  <a:lnTo>
                    <a:pt x="1534" y="3362"/>
                  </a:lnTo>
                  <a:lnTo>
                    <a:pt x="1388" y="3337"/>
                  </a:lnTo>
                  <a:lnTo>
                    <a:pt x="1218" y="3313"/>
                  </a:lnTo>
                  <a:lnTo>
                    <a:pt x="1072" y="3264"/>
                  </a:lnTo>
                  <a:lnTo>
                    <a:pt x="950" y="3191"/>
                  </a:lnTo>
                  <a:lnTo>
                    <a:pt x="804" y="3118"/>
                  </a:lnTo>
                  <a:lnTo>
                    <a:pt x="682" y="3021"/>
                  </a:lnTo>
                  <a:lnTo>
                    <a:pt x="560" y="2899"/>
                  </a:lnTo>
                  <a:lnTo>
                    <a:pt x="463" y="2777"/>
                  </a:lnTo>
                  <a:lnTo>
                    <a:pt x="268" y="2509"/>
                  </a:lnTo>
                  <a:lnTo>
                    <a:pt x="122" y="2193"/>
                  </a:lnTo>
                  <a:lnTo>
                    <a:pt x="49" y="1852"/>
                  </a:lnTo>
                  <a:lnTo>
                    <a:pt x="24" y="1681"/>
                  </a:lnTo>
                  <a:lnTo>
                    <a:pt x="0" y="1511"/>
                  </a:lnTo>
                  <a:lnTo>
                    <a:pt x="0" y="1511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5" name="Google Shape;465;p39"/>
          <p:cNvGrpSpPr/>
          <p:nvPr/>
        </p:nvGrpSpPr>
        <p:grpSpPr>
          <a:xfrm>
            <a:off x="6230015" y="1978241"/>
            <a:ext cx="145343" cy="422729"/>
            <a:chOff x="4071800" y="2269925"/>
            <a:chExt cx="172925" cy="502950"/>
          </a:xfrm>
        </p:grpSpPr>
        <p:sp>
          <p:nvSpPr>
            <p:cNvPr id="466" name="Google Shape;466;p39"/>
            <p:cNvSpPr/>
            <p:nvPr/>
          </p:nvSpPr>
          <p:spPr>
            <a:xfrm>
              <a:off x="4118075" y="2269925"/>
              <a:ext cx="80375" cy="91350"/>
            </a:xfrm>
            <a:custGeom>
              <a:avLst/>
              <a:gdLst/>
              <a:ahLst/>
              <a:cxnLst/>
              <a:rect l="l" t="t" r="r" b="b"/>
              <a:pathLst>
                <a:path w="3215" h="3654" fill="none" extrusionOk="0">
                  <a:moveTo>
                    <a:pt x="0" y="1657"/>
                  </a:moveTo>
                  <a:lnTo>
                    <a:pt x="0" y="1657"/>
                  </a:lnTo>
                  <a:lnTo>
                    <a:pt x="0" y="1462"/>
                  </a:lnTo>
                  <a:lnTo>
                    <a:pt x="24" y="1291"/>
                  </a:lnTo>
                  <a:lnTo>
                    <a:pt x="73" y="1121"/>
                  </a:lnTo>
                  <a:lnTo>
                    <a:pt x="122" y="975"/>
                  </a:lnTo>
                  <a:lnTo>
                    <a:pt x="195" y="829"/>
                  </a:lnTo>
                  <a:lnTo>
                    <a:pt x="268" y="682"/>
                  </a:lnTo>
                  <a:lnTo>
                    <a:pt x="365" y="561"/>
                  </a:lnTo>
                  <a:lnTo>
                    <a:pt x="463" y="439"/>
                  </a:lnTo>
                  <a:lnTo>
                    <a:pt x="585" y="341"/>
                  </a:lnTo>
                  <a:lnTo>
                    <a:pt x="706" y="244"/>
                  </a:lnTo>
                  <a:lnTo>
                    <a:pt x="853" y="171"/>
                  </a:lnTo>
                  <a:lnTo>
                    <a:pt x="974" y="122"/>
                  </a:lnTo>
                  <a:lnTo>
                    <a:pt x="1120" y="74"/>
                  </a:lnTo>
                  <a:lnTo>
                    <a:pt x="1291" y="25"/>
                  </a:lnTo>
                  <a:lnTo>
                    <a:pt x="1437" y="0"/>
                  </a:lnTo>
                  <a:lnTo>
                    <a:pt x="1608" y="0"/>
                  </a:lnTo>
                  <a:lnTo>
                    <a:pt x="1608" y="0"/>
                  </a:lnTo>
                  <a:lnTo>
                    <a:pt x="1778" y="0"/>
                  </a:lnTo>
                  <a:lnTo>
                    <a:pt x="1924" y="25"/>
                  </a:lnTo>
                  <a:lnTo>
                    <a:pt x="2095" y="74"/>
                  </a:lnTo>
                  <a:lnTo>
                    <a:pt x="2241" y="122"/>
                  </a:lnTo>
                  <a:lnTo>
                    <a:pt x="2363" y="171"/>
                  </a:lnTo>
                  <a:lnTo>
                    <a:pt x="2509" y="244"/>
                  </a:lnTo>
                  <a:lnTo>
                    <a:pt x="2630" y="341"/>
                  </a:lnTo>
                  <a:lnTo>
                    <a:pt x="2752" y="439"/>
                  </a:lnTo>
                  <a:lnTo>
                    <a:pt x="2850" y="561"/>
                  </a:lnTo>
                  <a:lnTo>
                    <a:pt x="2947" y="682"/>
                  </a:lnTo>
                  <a:lnTo>
                    <a:pt x="3020" y="829"/>
                  </a:lnTo>
                  <a:lnTo>
                    <a:pt x="3093" y="975"/>
                  </a:lnTo>
                  <a:lnTo>
                    <a:pt x="3142" y="1121"/>
                  </a:lnTo>
                  <a:lnTo>
                    <a:pt x="3191" y="1291"/>
                  </a:lnTo>
                  <a:lnTo>
                    <a:pt x="3215" y="1462"/>
                  </a:lnTo>
                  <a:lnTo>
                    <a:pt x="3215" y="1657"/>
                  </a:lnTo>
                  <a:lnTo>
                    <a:pt x="3215" y="1657"/>
                  </a:lnTo>
                  <a:lnTo>
                    <a:pt x="3215" y="1827"/>
                  </a:lnTo>
                  <a:lnTo>
                    <a:pt x="3191" y="2022"/>
                  </a:lnTo>
                  <a:lnTo>
                    <a:pt x="3142" y="2217"/>
                  </a:lnTo>
                  <a:lnTo>
                    <a:pt x="3093" y="2387"/>
                  </a:lnTo>
                  <a:lnTo>
                    <a:pt x="3020" y="2558"/>
                  </a:lnTo>
                  <a:lnTo>
                    <a:pt x="2947" y="2728"/>
                  </a:lnTo>
                  <a:lnTo>
                    <a:pt x="2850" y="2874"/>
                  </a:lnTo>
                  <a:lnTo>
                    <a:pt x="2752" y="3020"/>
                  </a:lnTo>
                  <a:lnTo>
                    <a:pt x="2630" y="3167"/>
                  </a:lnTo>
                  <a:lnTo>
                    <a:pt x="2509" y="3288"/>
                  </a:lnTo>
                  <a:lnTo>
                    <a:pt x="2363" y="3386"/>
                  </a:lnTo>
                  <a:lnTo>
                    <a:pt x="2241" y="3483"/>
                  </a:lnTo>
                  <a:lnTo>
                    <a:pt x="2095" y="3556"/>
                  </a:lnTo>
                  <a:lnTo>
                    <a:pt x="1924" y="3605"/>
                  </a:lnTo>
                  <a:lnTo>
                    <a:pt x="1778" y="3629"/>
                  </a:lnTo>
                  <a:lnTo>
                    <a:pt x="1608" y="3654"/>
                  </a:lnTo>
                  <a:lnTo>
                    <a:pt x="1608" y="3654"/>
                  </a:lnTo>
                  <a:lnTo>
                    <a:pt x="1437" y="3629"/>
                  </a:lnTo>
                  <a:lnTo>
                    <a:pt x="1291" y="3605"/>
                  </a:lnTo>
                  <a:lnTo>
                    <a:pt x="1120" y="3556"/>
                  </a:lnTo>
                  <a:lnTo>
                    <a:pt x="974" y="3483"/>
                  </a:lnTo>
                  <a:lnTo>
                    <a:pt x="853" y="3386"/>
                  </a:lnTo>
                  <a:lnTo>
                    <a:pt x="706" y="3288"/>
                  </a:lnTo>
                  <a:lnTo>
                    <a:pt x="585" y="3167"/>
                  </a:lnTo>
                  <a:lnTo>
                    <a:pt x="463" y="3020"/>
                  </a:lnTo>
                  <a:lnTo>
                    <a:pt x="365" y="2874"/>
                  </a:lnTo>
                  <a:lnTo>
                    <a:pt x="268" y="2728"/>
                  </a:lnTo>
                  <a:lnTo>
                    <a:pt x="195" y="2558"/>
                  </a:lnTo>
                  <a:lnTo>
                    <a:pt x="122" y="2387"/>
                  </a:lnTo>
                  <a:lnTo>
                    <a:pt x="73" y="2217"/>
                  </a:lnTo>
                  <a:lnTo>
                    <a:pt x="24" y="2022"/>
                  </a:lnTo>
                  <a:lnTo>
                    <a:pt x="0" y="1827"/>
                  </a:lnTo>
                  <a:lnTo>
                    <a:pt x="0" y="1657"/>
                  </a:lnTo>
                  <a:lnTo>
                    <a:pt x="0" y="1657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39"/>
            <p:cNvSpPr/>
            <p:nvPr/>
          </p:nvSpPr>
          <p:spPr>
            <a:xfrm>
              <a:off x="4071800" y="2372825"/>
              <a:ext cx="172925" cy="400050"/>
            </a:xfrm>
            <a:custGeom>
              <a:avLst/>
              <a:gdLst/>
              <a:ahLst/>
              <a:cxnLst/>
              <a:rect l="l" t="t" r="r" b="b"/>
              <a:pathLst>
                <a:path w="6917" h="16002" fill="none" extrusionOk="0">
                  <a:moveTo>
                    <a:pt x="4189" y="0"/>
                  </a:moveTo>
                  <a:lnTo>
                    <a:pt x="4189" y="0"/>
                  </a:lnTo>
                  <a:lnTo>
                    <a:pt x="4019" y="98"/>
                  </a:lnTo>
                  <a:lnTo>
                    <a:pt x="3848" y="147"/>
                  </a:lnTo>
                  <a:lnTo>
                    <a:pt x="3653" y="195"/>
                  </a:lnTo>
                  <a:lnTo>
                    <a:pt x="3459" y="220"/>
                  </a:lnTo>
                  <a:lnTo>
                    <a:pt x="3459" y="220"/>
                  </a:lnTo>
                  <a:lnTo>
                    <a:pt x="3264" y="195"/>
                  </a:lnTo>
                  <a:lnTo>
                    <a:pt x="3069" y="147"/>
                  </a:lnTo>
                  <a:lnTo>
                    <a:pt x="2898" y="98"/>
                  </a:lnTo>
                  <a:lnTo>
                    <a:pt x="2728" y="0"/>
                  </a:lnTo>
                  <a:lnTo>
                    <a:pt x="2728" y="0"/>
                  </a:lnTo>
                  <a:lnTo>
                    <a:pt x="2533" y="49"/>
                  </a:lnTo>
                  <a:lnTo>
                    <a:pt x="2338" y="122"/>
                  </a:lnTo>
                  <a:lnTo>
                    <a:pt x="2168" y="195"/>
                  </a:lnTo>
                  <a:lnTo>
                    <a:pt x="2022" y="293"/>
                  </a:lnTo>
                  <a:lnTo>
                    <a:pt x="1705" y="488"/>
                  </a:lnTo>
                  <a:lnTo>
                    <a:pt x="1437" y="755"/>
                  </a:lnTo>
                  <a:lnTo>
                    <a:pt x="1169" y="1072"/>
                  </a:lnTo>
                  <a:lnTo>
                    <a:pt x="950" y="1413"/>
                  </a:lnTo>
                  <a:lnTo>
                    <a:pt x="755" y="1803"/>
                  </a:lnTo>
                  <a:lnTo>
                    <a:pt x="585" y="2217"/>
                  </a:lnTo>
                  <a:lnTo>
                    <a:pt x="439" y="2704"/>
                  </a:lnTo>
                  <a:lnTo>
                    <a:pt x="317" y="3191"/>
                  </a:lnTo>
                  <a:lnTo>
                    <a:pt x="219" y="3727"/>
                  </a:lnTo>
                  <a:lnTo>
                    <a:pt x="146" y="4311"/>
                  </a:lnTo>
                  <a:lnTo>
                    <a:pt x="73" y="4896"/>
                  </a:lnTo>
                  <a:lnTo>
                    <a:pt x="24" y="5529"/>
                  </a:lnTo>
                  <a:lnTo>
                    <a:pt x="0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4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4"/>
                  </a:lnTo>
                  <a:lnTo>
                    <a:pt x="244" y="7502"/>
                  </a:lnTo>
                  <a:lnTo>
                    <a:pt x="317" y="7575"/>
                  </a:lnTo>
                  <a:lnTo>
                    <a:pt x="414" y="7624"/>
                  </a:lnTo>
                  <a:lnTo>
                    <a:pt x="487" y="7624"/>
                  </a:lnTo>
                  <a:lnTo>
                    <a:pt x="487" y="7624"/>
                  </a:lnTo>
                  <a:lnTo>
                    <a:pt x="633" y="7624"/>
                  </a:lnTo>
                  <a:lnTo>
                    <a:pt x="731" y="7575"/>
                  </a:lnTo>
                  <a:lnTo>
                    <a:pt x="804" y="7502"/>
                  </a:lnTo>
                  <a:lnTo>
                    <a:pt x="877" y="7404"/>
                  </a:lnTo>
                  <a:lnTo>
                    <a:pt x="926" y="7307"/>
                  </a:lnTo>
                  <a:lnTo>
                    <a:pt x="950" y="7161"/>
                  </a:lnTo>
                  <a:lnTo>
                    <a:pt x="974" y="6869"/>
                  </a:lnTo>
                  <a:lnTo>
                    <a:pt x="974" y="6869"/>
                  </a:lnTo>
                  <a:lnTo>
                    <a:pt x="999" y="6503"/>
                  </a:lnTo>
                  <a:lnTo>
                    <a:pt x="1023" y="6089"/>
                  </a:lnTo>
                  <a:lnTo>
                    <a:pt x="1145" y="5091"/>
                  </a:lnTo>
                  <a:lnTo>
                    <a:pt x="1291" y="4092"/>
                  </a:lnTo>
                  <a:lnTo>
                    <a:pt x="1364" y="3654"/>
                  </a:lnTo>
                  <a:lnTo>
                    <a:pt x="1461" y="3288"/>
                  </a:lnTo>
                  <a:lnTo>
                    <a:pt x="1461" y="3288"/>
                  </a:lnTo>
                  <a:lnTo>
                    <a:pt x="1413" y="3094"/>
                  </a:lnTo>
                  <a:lnTo>
                    <a:pt x="1388" y="2899"/>
                  </a:lnTo>
                  <a:lnTo>
                    <a:pt x="1388" y="2704"/>
                  </a:lnTo>
                  <a:lnTo>
                    <a:pt x="1413" y="2533"/>
                  </a:lnTo>
                  <a:lnTo>
                    <a:pt x="1437" y="2387"/>
                  </a:lnTo>
                  <a:lnTo>
                    <a:pt x="1510" y="2241"/>
                  </a:lnTo>
                  <a:lnTo>
                    <a:pt x="1583" y="2119"/>
                  </a:lnTo>
                  <a:lnTo>
                    <a:pt x="1656" y="2046"/>
                  </a:lnTo>
                  <a:lnTo>
                    <a:pt x="1656" y="2046"/>
                  </a:lnTo>
                  <a:lnTo>
                    <a:pt x="1583" y="2144"/>
                  </a:lnTo>
                  <a:lnTo>
                    <a:pt x="1534" y="2290"/>
                  </a:lnTo>
                  <a:lnTo>
                    <a:pt x="1486" y="2485"/>
                  </a:lnTo>
                  <a:lnTo>
                    <a:pt x="1486" y="2680"/>
                  </a:lnTo>
                  <a:lnTo>
                    <a:pt x="1510" y="2874"/>
                  </a:lnTo>
                  <a:lnTo>
                    <a:pt x="1559" y="3069"/>
                  </a:lnTo>
                  <a:lnTo>
                    <a:pt x="1608" y="3167"/>
                  </a:lnTo>
                  <a:lnTo>
                    <a:pt x="1681" y="3264"/>
                  </a:lnTo>
                  <a:lnTo>
                    <a:pt x="1754" y="3337"/>
                  </a:lnTo>
                  <a:lnTo>
                    <a:pt x="1851" y="3410"/>
                  </a:lnTo>
                  <a:lnTo>
                    <a:pt x="1851" y="3410"/>
                  </a:lnTo>
                  <a:lnTo>
                    <a:pt x="1900" y="3775"/>
                  </a:lnTo>
                  <a:lnTo>
                    <a:pt x="1924" y="3970"/>
                  </a:lnTo>
                  <a:lnTo>
                    <a:pt x="1949" y="4190"/>
                  </a:lnTo>
                  <a:lnTo>
                    <a:pt x="1924" y="4433"/>
                  </a:lnTo>
                  <a:lnTo>
                    <a:pt x="1900" y="4725"/>
                  </a:lnTo>
                  <a:lnTo>
                    <a:pt x="1827" y="5018"/>
                  </a:lnTo>
                  <a:lnTo>
                    <a:pt x="1705" y="5383"/>
                  </a:lnTo>
                  <a:lnTo>
                    <a:pt x="1705" y="5383"/>
                  </a:lnTo>
                  <a:lnTo>
                    <a:pt x="1510" y="5894"/>
                  </a:lnTo>
                  <a:lnTo>
                    <a:pt x="1364" y="6381"/>
                  </a:lnTo>
                  <a:lnTo>
                    <a:pt x="1267" y="6820"/>
                  </a:lnTo>
                  <a:lnTo>
                    <a:pt x="1218" y="7210"/>
                  </a:lnTo>
                  <a:lnTo>
                    <a:pt x="1169" y="7599"/>
                  </a:lnTo>
                  <a:lnTo>
                    <a:pt x="1169" y="7989"/>
                  </a:lnTo>
                  <a:lnTo>
                    <a:pt x="1194" y="8793"/>
                  </a:lnTo>
                  <a:lnTo>
                    <a:pt x="1194" y="8793"/>
                  </a:lnTo>
                  <a:lnTo>
                    <a:pt x="1242" y="9962"/>
                  </a:lnTo>
                  <a:lnTo>
                    <a:pt x="1291" y="11131"/>
                  </a:lnTo>
                  <a:lnTo>
                    <a:pt x="1315" y="13201"/>
                  </a:lnTo>
                  <a:lnTo>
                    <a:pt x="1340" y="14686"/>
                  </a:lnTo>
                  <a:lnTo>
                    <a:pt x="1340" y="15271"/>
                  </a:lnTo>
                  <a:lnTo>
                    <a:pt x="1340" y="15271"/>
                  </a:lnTo>
                  <a:lnTo>
                    <a:pt x="1364" y="15490"/>
                  </a:lnTo>
                  <a:lnTo>
                    <a:pt x="1413" y="15661"/>
                  </a:lnTo>
                  <a:lnTo>
                    <a:pt x="1486" y="15782"/>
                  </a:lnTo>
                  <a:lnTo>
                    <a:pt x="1583" y="15880"/>
                  </a:lnTo>
                  <a:lnTo>
                    <a:pt x="1656" y="15953"/>
                  </a:lnTo>
                  <a:lnTo>
                    <a:pt x="1729" y="15977"/>
                  </a:lnTo>
                  <a:lnTo>
                    <a:pt x="1827" y="16002"/>
                  </a:lnTo>
                  <a:lnTo>
                    <a:pt x="1827" y="16002"/>
                  </a:lnTo>
                  <a:lnTo>
                    <a:pt x="1949" y="16002"/>
                  </a:lnTo>
                  <a:lnTo>
                    <a:pt x="2070" y="15953"/>
                  </a:lnTo>
                  <a:lnTo>
                    <a:pt x="2168" y="15904"/>
                  </a:lnTo>
                  <a:lnTo>
                    <a:pt x="2241" y="15831"/>
                  </a:lnTo>
                  <a:lnTo>
                    <a:pt x="2314" y="15758"/>
                  </a:lnTo>
                  <a:lnTo>
                    <a:pt x="2387" y="15636"/>
                  </a:lnTo>
                  <a:lnTo>
                    <a:pt x="2411" y="15490"/>
                  </a:lnTo>
                  <a:lnTo>
                    <a:pt x="2460" y="15344"/>
                  </a:lnTo>
                  <a:lnTo>
                    <a:pt x="3142" y="8525"/>
                  </a:lnTo>
                  <a:lnTo>
                    <a:pt x="3142" y="8525"/>
                  </a:lnTo>
                  <a:lnTo>
                    <a:pt x="3142" y="8427"/>
                  </a:lnTo>
                  <a:lnTo>
                    <a:pt x="3191" y="8257"/>
                  </a:lnTo>
                  <a:lnTo>
                    <a:pt x="3239" y="8159"/>
                  </a:lnTo>
                  <a:lnTo>
                    <a:pt x="3288" y="8062"/>
                  </a:lnTo>
                  <a:lnTo>
                    <a:pt x="3361" y="7989"/>
                  </a:lnTo>
                  <a:lnTo>
                    <a:pt x="3459" y="7965"/>
                  </a:lnTo>
                  <a:lnTo>
                    <a:pt x="3459" y="7965"/>
                  </a:lnTo>
                  <a:lnTo>
                    <a:pt x="3556" y="7989"/>
                  </a:lnTo>
                  <a:lnTo>
                    <a:pt x="3629" y="8062"/>
                  </a:lnTo>
                  <a:lnTo>
                    <a:pt x="3678" y="8159"/>
                  </a:lnTo>
                  <a:lnTo>
                    <a:pt x="3726" y="8257"/>
                  </a:lnTo>
                  <a:lnTo>
                    <a:pt x="3775" y="8427"/>
                  </a:lnTo>
                  <a:lnTo>
                    <a:pt x="3775" y="8525"/>
                  </a:lnTo>
                  <a:lnTo>
                    <a:pt x="4457" y="15344"/>
                  </a:lnTo>
                  <a:lnTo>
                    <a:pt x="4457" y="15344"/>
                  </a:lnTo>
                  <a:lnTo>
                    <a:pt x="4506" y="15490"/>
                  </a:lnTo>
                  <a:lnTo>
                    <a:pt x="4530" y="15636"/>
                  </a:lnTo>
                  <a:lnTo>
                    <a:pt x="4603" y="15758"/>
                  </a:lnTo>
                  <a:lnTo>
                    <a:pt x="4676" y="15831"/>
                  </a:lnTo>
                  <a:lnTo>
                    <a:pt x="4749" y="15904"/>
                  </a:lnTo>
                  <a:lnTo>
                    <a:pt x="4847" y="15953"/>
                  </a:lnTo>
                  <a:lnTo>
                    <a:pt x="4969" y="16002"/>
                  </a:lnTo>
                  <a:lnTo>
                    <a:pt x="5090" y="16002"/>
                  </a:lnTo>
                  <a:lnTo>
                    <a:pt x="5090" y="16002"/>
                  </a:lnTo>
                  <a:lnTo>
                    <a:pt x="5188" y="15977"/>
                  </a:lnTo>
                  <a:lnTo>
                    <a:pt x="5261" y="15953"/>
                  </a:lnTo>
                  <a:lnTo>
                    <a:pt x="5334" y="15880"/>
                  </a:lnTo>
                  <a:lnTo>
                    <a:pt x="5431" y="15782"/>
                  </a:lnTo>
                  <a:lnTo>
                    <a:pt x="5504" y="15661"/>
                  </a:lnTo>
                  <a:lnTo>
                    <a:pt x="5553" y="15490"/>
                  </a:lnTo>
                  <a:lnTo>
                    <a:pt x="5577" y="15271"/>
                  </a:lnTo>
                  <a:lnTo>
                    <a:pt x="5577" y="15271"/>
                  </a:lnTo>
                  <a:lnTo>
                    <a:pt x="5577" y="14686"/>
                  </a:lnTo>
                  <a:lnTo>
                    <a:pt x="5602" y="13201"/>
                  </a:lnTo>
                  <a:lnTo>
                    <a:pt x="5626" y="11131"/>
                  </a:lnTo>
                  <a:lnTo>
                    <a:pt x="5675" y="9962"/>
                  </a:lnTo>
                  <a:lnTo>
                    <a:pt x="5724" y="8793"/>
                  </a:lnTo>
                  <a:lnTo>
                    <a:pt x="5724" y="8793"/>
                  </a:lnTo>
                  <a:lnTo>
                    <a:pt x="5748" y="7989"/>
                  </a:lnTo>
                  <a:lnTo>
                    <a:pt x="5748" y="7599"/>
                  </a:lnTo>
                  <a:lnTo>
                    <a:pt x="5699" y="7210"/>
                  </a:lnTo>
                  <a:lnTo>
                    <a:pt x="5650" y="6820"/>
                  </a:lnTo>
                  <a:lnTo>
                    <a:pt x="5553" y="6381"/>
                  </a:lnTo>
                  <a:lnTo>
                    <a:pt x="5407" y="5894"/>
                  </a:lnTo>
                  <a:lnTo>
                    <a:pt x="5212" y="5383"/>
                  </a:lnTo>
                  <a:lnTo>
                    <a:pt x="5212" y="5383"/>
                  </a:lnTo>
                  <a:lnTo>
                    <a:pt x="5090" y="5018"/>
                  </a:lnTo>
                  <a:lnTo>
                    <a:pt x="5017" y="4725"/>
                  </a:lnTo>
                  <a:lnTo>
                    <a:pt x="4993" y="4433"/>
                  </a:lnTo>
                  <a:lnTo>
                    <a:pt x="4969" y="4190"/>
                  </a:lnTo>
                  <a:lnTo>
                    <a:pt x="4993" y="3970"/>
                  </a:lnTo>
                  <a:lnTo>
                    <a:pt x="5017" y="3775"/>
                  </a:lnTo>
                  <a:lnTo>
                    <a:pt x="5066" y="3410"/>
                  </a:lnTo>
                  <a:lnTo>
                    <a:pt x="5066" y="3410"/>
                  </a:lnTo>
                  <a:lnTo>
                    <a:pt x="5163" y="3337"/>
                  </a:lnTo>
                  <a:lnTo>
                    <a:pt x="5236" y="3264"/>
                  </a:lnTo>
                  <a:lnTo>
                    <a:pt x="5310" y="3167"/>
                  </a:lnTo>
                  <a:lnTo>
                    <a:pt x="5358" y="3069"/>
                  </a:lnTo>
                  <a:lnTo>
                    <a:pt x="5407" y="2874"/>
                  </a:lnTo>
                  <a:lnTo>
                    <a:pt x="5431" y="2680"/>
                  </a:lnTo>
                  <a:lnTo>
                    <a:pt x="5431" y="2485"/>
                  </a:lnTo>
                  <a:lnTo>
                    <a:pt x="5383" y="2290"/>
                  </a:lnTo>
                  <a:lnTo>
                    <a:pt x="5334" y="2144"/>
                  </a:lnTo>
                  <a:lnTo>
                    <a:pt x="5261" y="2046"/>
                  </a:lnTo>
                  <a:lnTo>
                    <a:pt x="5261" y="2046"/>
                  </a:lnTo>
                  <a:lnTo>
                    <a:pt x="5334" y="2119"/>
                  </a:lnTo>
                  <a:lnTo>
                    <a:pt x="5407" y="2241"/>
                  </a:lnTo>
                  <a:lnTo>
                    <a:pt x="5480" y="2387"/>
                  </a:lnTo>
                  <a:lnTo>
                    <a:pt x="5504" y="2533"/>
                  </a:lnTo>
                  <a:lnTo>
                    <a:pt x="5529" y="2704"/>
                  </a:lnTo>
                  <a:lnTo>
                    <a:pt x="5529" y="2899"/>
                  </a:lnTo>
                  <a:lnTo>
                    <a:pt x="5504" y="3094"/>
                  </a:lnTo>
                  <a:lnTo>
                    <a:pt x="5456" y="3288"/>
                  </a:lnTo>
                  <a:lnTo>
                    <a:pt x="5456" y="3288"/>
                  </a:lnTo>
                  <a:lnTo>
                    <a:pt x="5553" y="3654"/>
                  </a:lnTo>
                  <a:lnTo>
                    <a:pt x="5626" y="4092"/>
                  </a:lnTo>
                  <a:lnTo>
                    <a:pt x="5772" y="5091"/>
                  </a:lnTo>
                  <a:lnTo>
                    <a:pt x="5894" y="6089"/>
                  </a:lnTo>
                  <a:lnTo>
                    <a:pt x="5918" y="6503"/>
                  </a:lnTo>
                  <a:lnTo>
                    <a:pt x="5943" y="6869"/>
                  </a:lnTo>
                  <a:lnTo>
                    <a:pt x="5943" y="6869"/>
                  </a:lnTo>
                  <a:lnTo>
                    <a:pt x="5967" y="7161"/>
                  </a:lnTo>
                  <a:lnTo>
                    <a:pt x="5991" y="7307"/>
                  </a:lnTo>
                  <a:lnTo>
                    <a:pt x="6040" y="7404"/>
                  </a:lnTo>
                  <a:lnTo>
                    <a:pt x="6113" y="7502"/>
                  </a:lnTo>
                  <a:lnTo>
                    <a:pt x="6186" y="7575"/>
                  </a:lnTo>
                  <a:lnTo>
                    <a:pt x="6284" y="7624"/>
                  </a:lnTo>
                  <a:lnTo>
                    <a:pt x="6430" y="7624"/>
                  </a:lnTo>
                  <a:lnTo>
                    <a:pt x="6430" y="7624"/>
                  </a:lnTo>
                  <a:lnTo>
                    <a:pt x="6503" y="7624"/>
                  </a:lnTo>
                  <a:lnTo>
                    <a:pt x="6600" y="7575"/>
                  </a:lnTo>
                  <a:lnTo>
                    <a:pt x="6673" y="7502"/>
                  </a:lnTo>
                  <a:lnTo>
                    <a:pt x="6746" y="7404"/>
                  </a:lnTo>
                  <a:lnTo>
                    <a:pt x="6820" y="7307"/>
                  </a:lnTo>
                  <a:lnTo>
                    <a:pt x="6868" y="7161"/>
                  </a:lnTo>
                  <a:lnTo>
                    <a:pt x="6893" y="7015"/>
                  </a:lnTo>
                  <a:lnTo>
                    <a:pt x="6917" y="6869"/>
                  </a:lnTo>
                  <a:lnTo>
                    <a:pt x="6917" y="6869"/>
                  </a:lnTo>
                  <a:lnTo>
                    <a:pt x="6917" y="6187"/>
                  </a:lnTo>
                  <a:lnTo>
                    <a:pt x="6893" y="5529"/>
                  </a:lnTo>
                  <a:lnTo>
                    <a:pt x="6844" y="4896"/>
                  </a:lnTo>
                  <a:lnTo>
                    <a:pt x="6771" y="4311"/>
                  </a:lnTo>
                  <a:lnTo>
                    <a:pt x="6698" y="3727"/>
                  </a:lnTo>
                  <a:lnTo>
                    <a:pt x="6600" y="3191"/>
                  </a:lnTo>
                  <a:lnTo>
                    <a:pt x="6479" y="2704"/>
                  </a:lnTo>
                  <a:lnTo>
                    <a:pt x="6332" y="2217"/>
                  </a:lnTo>
                  <a:lnTo>
                    <a:pt x="6162" y="1803"/>
                  </a:lnTo>
                  <a:lnTo>
                    <a:pt x="5967" y="1413"/>
                  </a:lnTo>
                  <a:lnTo>
                    <a:pt x="5748" y="1072"/>
                  </a:lnTo>
                  <a:lnTo>
                    <a:pt x="5480" y="755"/>
                  </a:lnTo>
                  <a:lnTo>
                    <a:pt x="5212" y="488"/>
                  </a:lnTo>
                  <a:lnTo>
                    <a:pt x="4895" y="293"/>
                  </a:lnTo>
                  <a:lnTo>
                    <a:pt x="4749" y="195"/>
                  </a:lnTo>
                  <a:lnTo>
                    <a:pt x="4579" y="122"/>
                  </a:lnTo>
                  <a:lnTo>
                    <a:pt x="4384" y="49"/>
                  </a:lnTo>
                  <a:lnTo>
                    <a:pt x="4189" y="0"/>
                  </a:lnTo>
                  <a:lnTo>
                    <a:pt x="418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8" name="Google Shape;468;p39"/>
          <p:cNvSpPr/>
          <p:nvPr/>
        </p:nvSpPr>
        <p:spPr>
          <a:xfrm>
            <a:off x="7272636" y="2022841"/>
            <a:ext cx="320378" cy="337776"/>
          </a:xfrm>
          <a:custGeom>
            <a:avLst/>
            <a:gdLst/>
            <a:ahLst/>
            <a:cxnLst/>
            <a:rect l="l" t="t" r="r" b="b"/>
            <a:pathLst>
              <a:path w="15247" h="16075" fill="none" extrusionOk="0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w="12175" cap="rnd" cmpd="sng">
            <a:solidFill>
              <a:srgbClr val="22222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9" name="Google Shape;469;p39"/>
          <p:cNvGrpSpPr/>
          <p:nvPr/>
        </p:nvGrpSpPr>
        <p:grpSpPr>
          <a:xfrm>
            <a:off x="7827721" y="2028902"/>
            <a:ext cx="345971" cy="325505"/>
            <a:chOff x="5972700" y="2330200"/>
            <a:chExt cx="411625" cy="387275"/>
          </a:xfrm>
        </p:grpSpPr>
        <p:sp>
          <p:nvSpPr>
            <p:cNvPr id="470" name="Google Shape;470;p39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39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2" name="Google Shape;472;p39"/>
          <p:cNvGrpSpPr/>
          <p:nvPr/>
        </p:nvGrpSpPr>
        <p:grpSpPr>
          <a:xfrm>
            <a:off x="3423018" y="2557031"/>
            <a:ext cx="109538" cy="399195"/>
            <a:chOff x="732125" y="2958550"/>
            <a:chExt cx="130325" cy="474950"/>
          </a:xfrm>
        </p:grpSpPr>
        <p:sp>
          <p:nvSpPr>
            <p:cNvPr id="473" name="Google Shape;473;p39"/>
            <p:cNvSpPr/>
            <p:nvPr/>
          </p:nvSpPr>
          <p:spPr>
            <a:xfrm>
              <a:off x="732125" y="2958550"/>
              <a:ext cx="130325" cy="474950"/>
            </a:xfrm>
            <a:custGeom>
              <a:avLst/>
              <a:gdLst/>
              <a:ahLst/>
              <a:cxnLst/>
              <a:rect l="l" t="t" r="r" b="b"/>
              <a:pathLst>
                <a:path w="5213" h="18998" fill="none" extrusionOk="0">
                  <a:moveTo>
                    <a:pt x="4336" y="14443"/>
                  </a:moveTo>
                  <a:lnTo>
                    <a:pt x="4336" y="1754"/>
                  </a:lnTo>
                  <a:lnTo>
                    <a:pt x="4336" y="1754"/>
                  </a:lnTo>
                  <a:lnTo>
                    <a:pt x="4336" y="1584"/>
                  </a:lnTo>
                  <a:lnTo>
                    <a:pt x="4311" y="1389"/>
                  </a:lnTo>
                  <a:lnTo>
                    <a:pt x="4262" y="1243"/>
                  </a:lnTo>
                  <a:lnTo>
                    <a:pt x="4214" y="1073"/>
                  </a:lnTo>
                  <a:lnTo>
                    <a:pt x="4141" y="926"/>
                  </a:lnTo>
                  <a:lnTo>
                    <a:pt x="4043" y="780"/>
                  </a:lnTo>
                  <a:lnTo>
                    <a:pt x="3946" y="634"/>
                  </a:lnTo>
                  <a:lnTo>
                    <a:pt x="3824" y="512"/>
                  </a:lnTo>
                  <a:lnTo>
                    <a:pt x="3702" y="415"/>
                  </a:lnTo>
                  <a:lnTo>
                    <a:pt x="3580" y="318"/>
                  </a:lnTo>
                  <a:lnTo>
                    <a:pt x="3434" y="220"/>
                  </a:lnTo>
                  <a:lnTo>
                    <a:pt x="3288" y="147"/>
                  </a:lnTo>
                  <a:lnTo>
                    <a:pt x="3118" y="98"/>
                  </a:lnTo>
                  <a:lnTo>
                    <a:pt x="2947" y="50"/>
                  </a:lnTo>
                  <a:lnTo>
                    <a:pt x="2777" y="25"/>
                  </a:lnTo>
                  <a:lnTo>
                    <a:pt x="2606" y="1"/>
                  </a:lnTo>
                  <a:lnTo>
                    <a:pt x="2606" y="1"/>
                  </a:lnTo>
                  <a:lnTo>
                    <a:pt x="2436" y="25"/>
                  </a:lnTo>
                  <a:lnTo>
                    <a:pt x="2265" y="50"/>
                  </a:lnTo>
                  <a:lnTo>
                    <a:pt x="2095" y="98"/>
                  </a:lnTo>
                  <a:lnTo>
                    <a:pt x="1924" y="147"/>
                  </a:lnTo>
                  <a:lnTo>
                    <a:pt x="1778" y="220"/>
                  </a:lnTo>
                  <a:lnTo>
                    <a:pt x="1632" y="318"/>
                  </a:lnTo>
                  <a:lnTo>
                    <a:pt x="1510" y="415"/>
                  </a:lnTo>
                  <a:lnTo>
                    <a:pt x="1389" y="512"/>
                  </a:lnTo>
                  <a:lnTo>
                    <a:pt x="1267" y="634"/>
                  </a:lnTo>
                  <a:lnTo>
                    <a:pt x="1169" y="780"/>
                  </a:lnTo>
                  <a:lnTo>
                    <a:pt x="1072" y="926"/>
                  </a:lnTo>
                  <a:lnTo>
                    <a:pt x="999" y="1073"/>
                  </a:lnTo>
                  <a:lnTo>
                    <a:pt x="950" y="1243"/>
                  </a:lnTo>
                  <a:lnTo>
                    <a:pt x="901" y="1389"/>
                  </a:lnTo>
                  <a:lnTo>
                    <a:pt x="877" y="1584"/>
                  </a:lnTo>
                  <a:lnTo>
                    <a:pt x="877" y="1754"/>
                  </a:lnTo>
                  <a:lnTo>
                    <a:pt x="877" y="14443"/>
                  </a:lnTo>
                  <a:lnTo>
                    <a:pt x="877" y="14443"/>
                  </a:lnTo>
                  <a:lnTo>
                    <a:pt x="682" y="14638"/>
                  </a:lnTo>
                  <a:lnTo>
                    <a:pt x="512" y="14833"/>
                  </a:lnTo>
                  <a:lnTo>
                    <a:pt x="366" y="15052"/>
                  </a:lnTo>
                  <a:lnTo>
                    <a:pt x="244" y="15296"/>
                  </a:lnTo>
                  <a:lnTo>
                    <a:pt x="146" y="15564"/>
                  </a:lnTo>
                  <a:lnTo>
                    <a:pt x="73" y="15832"/>
                  </a:lnTo>
                  <a:lnTo>
                    <a:pt x="25" y="16100"/>
                  </a:lnTo>
                  <a:lnTo>
                    <a:pt x="0" y="16392"/>
                  </a:lnTo>
                  <a:lnTo>
                    <a:pt x="0" y="16392"/>
                  </a:lnTo>
                  <a:lnTo>
                    <a:pt x="25" y="16635"/>
                  </a:lnTo>
                  <a:lnTo>
                    <a:pt x="49" y="16903"/>
                  </a:lnTo>
                  <a:lnTo>
                    <a:pt x="122" y="17147"/>
                  </a:lnTo>
                  <a:lnTo>
                    <a:pt x="195" y="17390"/>
                  </a:lnTo>
                  <a:lnTo>
                    <a:pt x="317" y="17634"/>
                  </a:lnTo>
                  <a:lnTo>
                    <a:pt x="439" y="17829"/>
                  </a:lnTo>
                  <a:lnTo>
                    <a:pt x="609" y="18048"/>
                  </a:lnTo>
                  <a:lnTo>
                    <a:pt x="755" y="18218"/>
                  </a:lnTo>
                  <a:lnTo>
                    <a:pt x="950" y="18389"/>
                  </a:lnTo>
                  <a:lnTo>
                    <a:pt x="1145" y="18535"/>
                  </a:lnTo>
                  <a:lnTo>
                    <a:pt x="1364" y="18681"/>
                  </a:lnTo>
                  <a:lnTo>
                    <a:pt x="1583" y="18779"/>
                  </a:lnTo>
                  <a:lnTo>
                    <a:pt x="1827" y="18876"/>
                  </a:lnTo>
                  <a:lnTo>
                    <a:pt x="2070" y="18925"/>
                  </a:lnTo>
                  <a:lnTo>
                    <a:pt x="2338" y="18973"/>
                  </a:lnTo>
                  <a:lnTo>
                    <a:pt x="2606" y="18998"/>
                  </a:lnTo>
                  <a:lnTo>
                    <a:pt x="2606" y="18998"/>
                  </a:lnTo>
                  <a:lnTo>
                    <a:pt x="2874" y="18973"/>
                  </a:lnTo>
                  <a:lnTo>
                    <a:pt x="3142" y="18925"/>
                  </a:lnTo>
                  <a:lnTo>
                    <a:pt x="3386" y="18876"/>
                  </a:lnTo>
                  <a:lnTo>
                    <a:pt x="3629" y="18779"/>
                  </a:lnTo>
                  <a:lnTo>
                    <a:pt x="3848" y="18681"/>
                  </a:lnTo>
                  <a:lnTo>
                    <a:pt x="4068" y="18535"/>
                  </a:lnTo>
                  <a:lnTo>
                    <a:pt x="4262" y="18389"/>
                  </a:lnTo>
                  <a:lnTo>
                    <a:pt x="4457" y="18218"/>
                  </a:lnTo>
                  <a:lnTo>
                    <a:pt x="4603" y="18048"/>
                  </a:lnTo>
                  <a:lnTo>
                    <a:pt x="4774" y="17829"/>
                  </a:lnTo>
                  <a:lnTo>
                    <a:pt x="4896" y="17634"/>
                  </a:lnTo>
                  <a:lnTo>
                    <a:pt x="5017" y="17390"/>
                  </a:lnTo>
                  <a:lnTo>
                    <a:pt x="5091" y="17147"/>
                  </a:lnTo>
                  <a:lnTo>
                    <a:pt x="5164" y="16903"/>
                  </a:lnTo>
                  <a:lnTo>
                    <a:pt x="5188" y="16635"/>
                  </a:lnTo>
                  <a:lnTo>
                    <a:pt x="5212" y="16392"/>
                  </a:lnTo>
                  <a:lnTo>
                    <a:pt x="5212" y="16392"/>
                  </a:lnTo>
                  <a:lnTo>
                    <a:pt x="5188" y="16100"/>
                  </a:lnTo>
                  <a:lnTo>
                    <a:pt x="5139" y="15832"/>
                  </a:lnTo>
                  <a:lnTo>
                    <a:pt x="5066" y="15564"/>
                  </a:lnTo>
                  <a:lnTo>
                    <a:pt x="4969" y="15296"/>
                  </a:lnTo>
                  <a:lnTo>
                    <a:pt x="4847" y="15052"/>
                  </a:lnTo>
                  <a:lnTo>
                    <a:pt x="4701" y="14833"/>
                  </a:lnTo>
                  <a:lnTo>
                    <a:pt x="4530" y="14638"/>
                  </a:lnTo>
                  <a:lnTo>
                    <a:pt x="4336" y="14443"/>
                  </a:lnTo>
                  <a:lnTo>
                    <a:pt x="4336" y="14443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9"/>
            <p:cNvSpPr/>
            <p:nvPr/>
          </p:nvSpPr>
          <p:spPr>
            <a:xfrm>
              <a:off x="756475" y="3090675"/>
              <a:ext cx="81625" cy="318475"/>
            </a:xfrm>
            <a:custGeom>
              <a:avLst/>
              <a:gdLst/>
              <a:ahLst/>
              <a:cxnLst/>
              <a:rect l="l" t="t" r="r" b="b"/>
              <a:pathLst>
                <a:path w="3265" h="12739" fill="none" extrusionOk="0">
                  <a:moveTo>
                    <a:pt x="2387" y="1"/>
                  </a:moveTo>
                  <a:lnTo>
                    <a:pt x="877" y="1"/>
                  </a:lnTo>
                  <a:lnTo>
                    <a:pt x="877" y="9158"/>
                  </a:lnTo>
                  <a:lnTo>
                    <a:pt x="877" y="9158"/>
                  </a:lnTo>
                  <a:lnTo>
                    <a:pt x="853" y="9353"/>
                  </a:lnTo>
                  <a:lnTo>
                    <a:pt x="780" y="9548"/>
                  </a:lnTo>
                  <a:lnTo>
                    <a:pt x="682" y="9719"/>
                  </a:lnTo>
                  <a:lnTo>
                    <a:pt x="536" y="9889"/>
                  </a:lnTo>
                  <a:lnTo>
                    <a:pt x="536" y="9889"/>
                  </a:lnTo>
                  <a:lnTo>
                    <a:pt x="415" y="10011"/>
                  </a:lnTo>
                  <a:lnTo>
                    <a:pt x="317" y="10133"/>
                  </a:lnTo>
                  <a:lnTo>
                    <a:pt x="220" y="10279"/>
                  </a:lnTo>
                  <a:lnTo>
                    <a:pt x="147" y="10425"/>
                  </a:lnTo>
                  <a:lnTo>
                    <a:pt x="74" y="10595"/>
                  </a:lnTo>
                  <a:lnTo>
                    <a:pt x="49" y="10766"/>
                  </a:lnTo>
                  <a:lnTo>
                    <a:pt x="1" y="10936"/>
                  </a:lnTo>
                  <a:lnTo>
                    <a:pt x="1" y="11107"/>
                  </a:lnTo>
                  <a:lnTo>
                    <a:pt x="1" y="11107"/>
                  </a:lnTo>
                  <a:lnTo>
                    <a:pt x="1" y="11253"/>
                  </a:lnTo>
                  <a:lnTo>
                    <a:pt x="25" y="11423"/>
                  </a:lnTo>
                  <a:lnTo>
                    <a:pt x="74" y="11570"/>
                  </a:lnTo>
                  <a:lnTo>
                    <a:pt x="122" y="11740"/>
                  </a:lnTo>
                  <a:lnTo>
                    <a:pt x="195" y="11862"/>
                  </a:lnTo>
                  <a:lnTo>
                    <a:pt x="293" y="12008"/>
                  </a:lnTo>
                  <a:lnTo>
                    <a:pt x="366" y="12130"/>
                  </a:lnTo>
                  <a:lnTo>
                    <a:pt x="488" y="12251"/>
                  </a:lnTo>
                  <a:lnTo>
                    <a:pt x="585" y="12349"/>
                  </a:lnTo>
                  <a:lnTo>
                    <a:pt x="731" y="12446"/>
                  </a:lnTo>
                  <a:lnTo>
                    <a:pt x="853" y="12519"/>
                  </a:lnTo>
                  <a:lnTo>
                    <a:pt x="999" y="12592"/>
                  </a:lnTo>
                  <a:lnTo>
                    <a:pt x="1145" y="12666"/>
                  </a:lnTo>
                  <a:lnTo>
                    <a:pt x="1316" y="12690"/>
                  </a:lnTo>
                  <a:lnTo>
                    <a:pt x="1462" y="12714"/>
                  </a:lnTo>
                  <a:lnTo>
                    <a:pt x="1632" y="12739"/>
                  </a:lnTo>
                  <a:lnTo>
                    <a:pt x="1632" y="12739"/>
                  </a:lnTo>
                  <a:lnTo>
                    <a:pt x="1803" y="12714"/>
                  </a:lnTo>
                  <a:lnTo>
                    <a:pt x="1949" y="12690"/>
                  </a:lnTo>
                  <a:lnTo>
                    <a:pt x="2119" y="12666"/>
                  </a:lnTo>
                  <a:lnTo>
                    <a:pt x="2266" y="12592"/>
                  </a:lnTo>
                  <a:lnTo>
                    <a:pt x="2412" y="12519"/>
                  </a:lnTo>
                  <a:lnTo>
                    <a:pt x="2533" y="12446"/>
                  </a:lnTo>
                  <a:lnTo>
                    <a:pt x="2680" y="12349"/>
                  </a:lnTo>
                  <a:lnTo>
                    <a:pt x="2777" y="12251"/>
                  </a:lnTo>
                  <a:lnTo>
                    <a:pt x="2899" y="12130"/>
                  </a:lnTo>
                  <a:lnTo>
                    <a:pt x="2972" y="12008"/>
                  </a:lnTo>
                  <a:lnTo>
                    <a:pt x="3069" y="11862"/>
                  </a:lnTo>
                  <a:lnTo>
                    <a:pt x="3142" y="11740"/>
                  </a:lnTo>
                  <a:lnTo>
                    <a:pt x="3191" y="11570"/>
                  </a:lnTo>
                  <a:lnTo>
                    <a:pt x="3240" y="11423"/>
                  </a:lnTo>
                  <a:lnTo>
                    <a:pt x="3264" y="11253"/>
                  </a:lnTo>
                  <a:lnTo>
                    <a:pt x="3264" y="11107"/>
                  </a:lnTo>
                  <a:lnTo>
                    <a:pt x="3264" y="11107"/>
                  </a:lnTo>
                  <a:lnTo>
                    <a:pt x="3264" y="10936"/>
                  </a:lnTo>
                  <a:lnTo>
                    <a:pt x="3215" y="10766"/>
                  </a:lnTo>
                  <a:lnTo>
                    <a:pt x="3191" y="10595"/>
                  </a:lnTo>
                  <a:lnTo>
                    <a:pt x="3118" y="10425"/>
                  </a:lnTo>
                  <a:lnTo>
                    <a:pt x="3045" y="10279"/>
                  </a:lnTo>
                  <a:lnTo>
                    <a:pt x="2947" y="10133"/>
                  </a:lnTo>
                  <a:lnTo>
                    <a:pt x="2850" y="10011"/>
                  </a:lnTo>
                  <a:lnTo>
                    <a:pt x="2728" y="9889"/>
                  </a:lnTo>
                  <a:lnTo>
                    <a:pt x="2728" y="9889"/>
                  </a:lnTo>
                  <a:lnTo>
                    <a:pt x="2582" y="9719"/>
                  </a:lnTo>
                  <a:lnTo>
                    <a:pt x="2485" y="9548"/>
                  </a:lnTo>
                  <a:lnTo>
                    <a:pt x="2412" y="9353"/>
                  </a:lnTo>
                  <a:lnTo>
                    <a:pt x="2387" y="9158"/>
                  </a:lnTo>
                  <a:lnTo>
                    <a:pt x="2387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9"/>
            <p:cNvSpPr/>
            <p:nvPr/>
          </p:nvSpPr>
          <p:spPr>
            <a:xfrm>
              <a:off x="802750" y="312905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39"/>
            <p:cNvSpPr/>
            <p:nvPr/>
          </p:nvSpPr>
          <p:spPr>
            <a:xfrm>
              <a:off x="802750" y="316252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39"/>
            <p:cNvSpPr/>
            <p:nvPr/>
          </p:nvSpPr>
          <p:spPr>
            <a:xfrm>
              <a:off x="802750" y="319602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39"/>
            <p:cNvSpPr/>
            <p:nvPr/>
          </p:nvSpPr>
          <p:spPr>
            <a:xfrm>
              <a:off x="802750" y="322950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39"/>
            <p:cNvSpPr/>
            <p:nvPr/>
          </p:nvSpPr>
          <p:spPr>
            <a:xfrm>
              <a:off x="802750" y="326300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39"/>
            <p:cNvSpPr/>
            <p:nvPr/>
          </p:nvSpPr>
          <p:spPr>
            <a:xfrm>
              <a:off x="802750" y="329647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1" name="Google Shape;481;p39"/>
          <p:cNvSpPr/>
          <p:nvPr/>
        </p:nvSpPr>
        <p:spPr>
          <a:xfrm>
            <a:off x="4439938" y="2541260"/>
            <a:ext cx="335738" cy="430924"/>
          </a:xfrm>
          <a:custGeom>
            <a:avLst/>
            <a:gdLst/>
            <a:ahLst/>
            <a:cxnLst/>
            <a:rect l="l" t="t" r="r" b="b"/>
            <a:pathLst>
              <a:path w="15978" h="20508" fill="none" extrusionOk="0">
                <a:moveTo>
                  <a:pt x="15977" y="1292"/>
                </a:moveTo>
                <a:lnTo>
                  <a:pt x="15977" y="19217"/>
                </a:lnTo>
                <a:lnTo>
                  <a:pt x="15977" y="19217"/>
                </a:lnTo>
                <a:lnTo>
                  <a:pt x="15953" y="19485"/>
                </a:lnTo>
                <a:lnTo>
                  <a:pt x="15880" y="19728"/>
                </a:lnTo>
                <a:lnTo>
                  <a:pt x="15758" y="19948"/>
                </a:lnTo>
                <a:lnTo>
                  <a:pt x="15612" y="20142"/>
                </a:lnTo>
                <a:lnTo>
                  <a:pt x="15417" y="20289"/>
                </a:lnTo>
                <a:lnTo>
                  <a:pt x="15198" y="20410"/>
                </a:lnTo>
                <a:lnTo>
                  <a:pt x="14955" y="20483"/>
                </a:lnTo>
                <a:lnTo>
                  <a:pt x="14711" y="20508"/>
                </a:lnTo>
                <a:lnTo>
                  <a:pt x="1267" y="20508"/>
                </a:lnTo>
                <a:lnTo>
                  <a:pt x="1267" y="20508"/>
                </a:lnTo>
                <a:lnTo>
                  <a:pt x="1023" y="20483"/>
                </a:lnTo>
                <a:lnTo>
                  <a:pt x="780" y="20410"/>
                </a:lnTo>
                <a:lnTo>
                  <a:pt x="561" y="20289"/>
                </a:lnTo>
                <a:lnTo>
                  <a:pt x="366" y="20142"/>
                </a:lnTo>
                <a:lnTo>
                  <a:pt x="220" y="19948"/>
                </a:lnTo>
                <a:lnTo>
                  <a:pt x="98" y="19728"/>
                </a:lnTo>
                <a:lnTo>
                  <a:pt x="25" y="19485"/>
                </a:lnTo>
                <a:lnTo>
                  <a:pt x="1" y="19217"/>
                </a:lnTo>
                <a:lnTo>
                  <a:pt x="1" y="1292"/>
                </a:lnTo>
                <a:lnTo>
                  <a:pt x="1" y="1292"/>
                </a:lnTo>
                <a:lnTo>
                  <a:pt x="25" y="1024"/>
                </a:lnTo>
                <a:lnTo>
                  <a:pt x="98" y="780"/>
                </a:lnTo>
                <a:lnTo>
                  <a:pt x="220" y="561"/>
                </a:lnTo>
                <a:lnTo>
                  <a:pt x="366" y="366"/>
                </a:lnTo>
                <a:lnTo>
                  <a:pt x="561" y="220"/>
                </a:lnTo>
                <a:lnTo>
                  <a:pt x="780" y="98"/>
                </a:lnTo>
                <a:lnTo>
                  <a:pt x="1023" y="25"/>
                </a:lnTo>
                <a:lnTo>
                  <a:pt x="1267" y="1"/>
                </a:lnTo>
                <a:lnTo>
                  <a:pt x="14711" y="1"/>
                </a:lnTo>
                <a:lnTo>
                  <a:pt x="14711" y="1"/>
                </a:lnTo>
                <a:lnTo>
                  <a:pt x="14955" y="25"/>
                </a:lnTo>
                <a:lnTo>
                  <a:pt x="15198" y="98"/>
                </a:lnTo>
                <a:lnTo>
                  <a:pt x="15417" y="220"/>
                </a:lnTo>
                <a:lnTo>
                  <a:pt x="15612" y="366"/>
                </a:lnTo>
                <a:lnTo>
                  <a:pt x="15758" y="561"/>
                </a:lnTo>
                <a:lnTo>
                  <a:pt x="15880" y="780"/>
                </a:lnTo>
                <a:lnTo>
                  <a:pt x="15953" y="1024"/>
                </a:lnTo>
                <a:lnTo>
                  <a:pt x="15977" y="1292"/>
                </a:lnTo>
                <a:lnTo>
                  <a:pt x="15977" y="1292"/>
                </a:lnTo>
                <a:close/>
                <a:moveTo>
                  <a:pt x="7989" y="19899"/>
                </a:moveTo>
                <a:lnTo>
                  <a:pt x="7989" y="19899"/>
                </a:lnTo>
                <a:lnTo>
                  <a:pt x="8159" y="19875"/>
                </a:lnTo>
                <a:lnTo>
                  <a:pt x="8306" y="19826"/>
                </a:lnTo>
                <a:lnTo>
                  <a:pt x="8452" y="19753"/>
                </a:lnTo>
                <a:lnTo>
                  <a:pt x="8574" y="19655"/>
                </a:lnTo>
                <a:lnTo>
                  <a:pt x="8671" y="19534"/>
                </a:lnTo>
                <a:lnTo>
                  <a:pt x="8744" y="19387"/>
                </a:lnTo>
                <a:lnTo>
                  <a:pt x="8793" y="19241"/>
                </a:lnTo>
                <a:lnTo>
                  <a:pt x="8817" y="19071"/>
                </a:lnTo>
                <a:lnTo>
                  <a:pt x="8817" y="19071"/>
                </a:lnTo>
                <a:lnTo>
                  <a:pt x="8793" y="18900"/>
                </a:lnTo>
                <a:lnTo>
                  <a:pt x="8744" y="18754"/>
                </a:lnTo>
                <a:lnTo>
                  <a:pt x="8671" y="18608"/>
                </a:lnTo>
                <a:lnTo>
                  <a:pt x="8574" y="18486"/>
                </a:lnTo>
                <a:lnTo>
                  <a:pt x="8452" y="18389"/>
                </a:lnTo>
                <a:lnTo>
                  <a:pt x="8306" y="18316"/>
                </a:lnTo>
                <a:lnTo>
                  <a:pt x="8159" y="18267"/>
                </a:lnTo>
                <a:lnTo>
                  <a:pt x="7989" y="18243"/>
                </a:lnTo>
                <a:lnTo>
                  <a:pt x="7989" y="18243"/>
                </a:lnTo>
                <a:lnTo>
                  <a:pt x="7819" y="18267"/>
                </a:lnTo>
                <a:lnTo>
                  <a:pt x="7672" y="18316"/>
                </a:lnTo>
                <a:lnTo>
                  <a:pt x="7526" y="18389"/>
                </a:lnTo>
                <a:lnTo>
                  <a:pt x="7404" y="18486"/>
                </a:lnTo>
                <a:lnTo>
                  <a:pt x="7307" y="18608"/>
                </a:lnTo>
                <a:lnTo>
                  <a:pt x="7234" y="18754"/>
                </a:lnTo>
                <a:lnTo>
                  <a:pt x="7185" y="18900"/>
                </a:lnTo>
                <a:lnTo>
                  <a:pt x="7161" y="19071"/>
                </a:lnTo>
                <a:lnTo>
                  <a:pt x="7161" y="19071"/>
                </a:lnTo>
                <a:lnTo>
                  <a:pt x="7185" y="19241"/>
                </a:lnTo>
                <a:lnTo>
                  <a:pt x="7234" y="19387"/>
                </a:lnTo>
                <a:lnTo>
                  <a:pt x="7307" y="19534"/>
                </a:lnTo>
                <a:lnTo>
                  <a:pt x="7404" y="19655"/>
                </a:lnTo>
                <a:lnTo>
                  <a:pt x="7526" y="19753"/>
                </a:lnTo>
                <a:lnTo>
                  <a:pt x="7672" y="19826"/>
                </a:lnTo>
                <a:lnTo>
                  <a:pt x="7819" y="19875"/>
                </a:lnTo>
                <a:lnTo>
                  <a:pt x="7989" y="19899"/>
                </a:lnTo>
                <a:lnTo>
                  <a:pt x="7989" y="19899"/>
                </a:lnTo>
                <a:close/>
                <a:moveTo>
                  <a:pt x="14394" y="1584"/>
                </a:moveTo>
                <a:lnTo>
                  <a:pt x="1584" y="1584"/>
                </a:lnTo>
                <a:lnTo>
                  <a:pt x="1584" y="17634"/>
                </a:lnTo>
                <a:lnTo>
                  <a:pt x="14394" y="17634"/>
                </a:lnTo>
                <a:lnTo>
                  <a:pt x="14394" y="1584"/>
                </a:lnTo>
                <a:close/>
              </a:path>
            </a:pathLst>
          </a:custGeom>
          <a:noFill/>
          <a:ln w="12175" cap="rnd" cmpd="sng">
            <a:solidFill>
              <a:srgbClr val="22222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" name="Google Shape;482;p39"/>
          <p:cNvSpPr/>
          <p:nvPr/>
        </p:nvSpPr>
        <p:spPr>
          <a:xfrm>
            <a:off x="3918430" y="2541260"/>
            <a:ext cx="248746" cy="430924"/>
          </a:xfrm>
          <a:custGeom>
            <a:avLst/>
            <a:gdLst/>
            <a:ahLst/>
            <a:cxnLst/>
            <a:rect l="l" t="t" r="r" b="b"/>
            <a:pathLst>
              <a:path w="11838" h="20508" fill="none" extrusionOk="0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w="12175" cap="rnd" cmpd="sng">
            <a:solidFill>
              <a:srgbClr val="22222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3" name="Google Shape;483;p39"/>
          <p:cNvGrpSpPr/>
          <p:nvPr/>
        </p:nvGrpSpPr>
        <p:grpSpPr>
          <a:xfrm>
            <a:off x="4978762" y="2569827"/>
            <a:ext cx="387933" cy="367467"/>
            <a:chOff x="2583100" y="2973775"/>
            <a:chExt cx="461550" cy="437200"/>
          </a:xfrm>
        </p:grpSpPr>
        <p:sp>
          <p:nvSpPr>
            <p:cNvPr id="484" name="Google Shape;484;p39"/>
            <p:cNvSpPr/>
            <p:nvPr/>
          </p:nvSpPr>
          <p:spPr>
            <a:xfrm>
              <a:off x="2701225" y="3315975"/>
              <a:ext cx="225300" cy="95000"/>
            </a:xfrm>
            <a:custGeom>
              <a:avLst/>
              <a:gdLst/>
              <a:ahLst/>
              <a:cxnLst/>
              <a:rect l="l" t="t" r="r" b="b"/>
              <a:pathLst>
                <a:path w="9012" h="3800" fill="none" extrusionOk="0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39"/>
            <p:cNvSpPr/>
            <p:nvPr/>
          </p:nvSpPr>
          <p:spPr>
            <a:xfrm>
              <a:off x="2583100" y="2973775"/>
              <a:ext cx="461550" cy="336125"/>
            </a:xfrm>
            <a:custGeom>
              <a:avLst/>
              <a:gdLst/>
              <a:ahLst/>
              <a:cxnLst/>
              <a:rect l="l" t="t" r="r" b="b"/>
              <a:pathLst>
                <a:path w="18462" h="13445" fill="none" extrusionOk="0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6" name="Google Shape;486;p39"/>
          <p:cNvSpPr/>
          <p:nvPr/>
        </p:nvSpPr>
        <p:spPr>
          <a:xfrm>
            <a:off x="6689706" y="2578622"/>
            <a:ext cx="356204" cy="356204"/>
          </a:xfrm>
          <a:custGeom>
            <a:avLst/>
            <a:gdLst/>
            <a:ahLst/>
            <a:cxnLst/>
            <a:rect l="l" t="t" r="r" b="b"/>
            <a:pathLst>
              <a:path w="16952" h="16952" fill="none" extrusionOk="0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w="12175" cap="rnd" cmpd="sng">
            <a:solidFill>
              <a:srgbClr val="22222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7" name="Google Shape;487;p39"/>
          <p:cNvGrpSpPr/>
          <p:nvPr/>
        </p:nvGrpSpPr>
        <p:grpSpPr>
          <a:xfrm>
            <a:off x="7218211" y="2597984"/>
            <a:ext cx="435022" cy="323445"/>
            <a:chOff x="5247525" y="3007275"/>
            <a:chExt cx="517575" cy="384825"/>
          </a:xfrm>
        </p:grpSpPr>
        <p:sp>
          <p:nvSpPr>
            <p:cNvPr id="488" name="Google Shape;488;p39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l" t="t" r="r" b="b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39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l" t="t" r="r" b="b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0" name="Google Shape;490;p39"/>
          <p:cNvGrpSpPr/>
          <p:nvPr/>
        </p:nvGrpSpPr>
        <p:grpSpPr>
          <a:xfrm>
            <a:off x="6129197" y="2579556"/>
            <a:ext cx="342882" cy="350068"/>
            <a:chOff x="3951850" y="2985350"/>
            <a:chExt cx="407950" cy="416500"/>
          </a:xfrm>
        </p:grpSpPr>
        <p:sp>
          <p:nvSpPr>
            <p:cNvPr id="491" name="Google Shape;491;p39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39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39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39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5" name="Google Shape;495;p39"/>
          <p:cNvGrpSpPr/>
          <p:nvPr/>
        </p:nvGrpSpPr>
        <p:grpSpPr>
          <a:xfrm>
            <a:off x="3285869" y="3169104"/>
            <a:ext cx="397136" cy="305017"/>
            <a:chOff x="568950" y="3686775"/>
            <a:chExt cx="472500" cy="362900"/>
          </a:xfrm>
        </p:grpSpPr>
        <p:sp>
          <p:nvSpPr>
            <p:cNvPr id="496" name="Google Shape;496;p39"/>
            <p:cNvSpPr/>
            <p:nvPr/>
          </p:nvSpPr>
          <p:spPr>
            <a:xfrm>
              <a:off x="568950" y="3686775"/>
              <a:ext cx="472500" cy="362900"/>
            </a:xfrm>
            <a:custGeom>
              <a:avLst/>
              <a:gdLst/>
              <a:ahLst/>
              <a:cxnLst/>
              <a:rect l="l" t="t" r="r" b="b"/>
              <a:pathLst>
                <a:path w="18900" h="14516" fill="none" extrusionOk="0">
                  <a:moveTo>
                    <a:pt x="18900" y="7989"/>
                  </a:moveTo>
                  <a:lnTo>
                    <a:pt x="18900" y="7989"/>
                  </a:lnTo>
                  <a:lnTo>
                    <a:pt x="18705" y="8111"/>
                  </a:lnTo>
                  <a:lnTo>
                    <a:pt x="18510" y="8184"/>
                  </a:lnTo>
                  <a:lnTo>
                    <a:pt x="18291" y="8232"/>
                  </a:lnTo>
                  <a:lnTo>
                    <a:pt x="18072" y="8232"/>
                  </a:lnTo>
                  <a:lnTo>
                    <a:pt x="17852" y="8184"/>
                  </a:lnTo>
                  <a:lnTo>
                    <a:pt x="17658" y="8111"/>
                  </a:lnTo>
                  <a:lnTo>
                    <a:pt x="17487" y="8013"/>
                  </a:lnTo>
                  <a:lnTo>
                    <a:pt x="17341" y="7891"/>
                  </a:lnTo>
                  <a:lnTo>
                    <a:pt x="17341" y="7891"/>
                  </a:lnTo>
                  <a:lnTo>
                    <a:pt x="17243" y="7745"/>
                  </a:lnTo>
                  <a:lnTo>
                    <a:pt x="17170" y="7575"/>
                  </a:lnTo>
                  <a:lnTo>
                    <a:pt x="17170" y="7404"/>
                  </a:lnTo>
                  <a:lnTo>
                    <a:pt x="17195" y="7234"/>
                  </a:lnTo>
                  <a:lnTo>
                    <a:pt x="17243" y="7088"/>
                  </a:lnTo>
                  <a:lnTo>
                    <a:pt x="17341" y="6942"/>
                  </a:lnTo>
                  <a:lnTo>
                    <a:pt x="17487" y="6844"/>
                  </a:lnTo>
                  <a:lnTo>
                    <a:pt x="17658" y="6795"/>
                  </a:lnTo>
                  <a:lnTo>
                    <a:pt x="17658" y="6795"/>
                  </a:lnTo>
                  <a:lnTo>
                    <a:pt x="17755" y="6771"/>
                  </a:lnTo>
                  <a:lnTo>
                    <a:pt x="17828" y="6771"/>
                  </a:lnTo>
                  <a:lnTo>
                    <a:pt x="17901" y="6795"/>
                  </a:lnTo>
                  <a:lnTo>
                    <a:pt x="17974" y="6820"/>
                  </a:lnTo>
                  <a:lnTo>
                    <a:pt x="18023" y="6869"/>
                  </a:lnTo>
                  <a:lnTo>
                    <a:pt x="18047" y="6917"/>
                  </a:lnTo>
                  <a:lnTo>
                    <a:pt x="18096" y="7063"/>
                  </a:lnTo>
                  <a:lnTo>
                    <a:pt x="18072" y="7210"/>
                  </a:lnTo>
                  <a:lnTo>
                    <a:pt x="18023" y="7356"/>
                  </a:lnTo>
                  <a:lnTo>
                    <a:pt x="17950" y="7477"/>
                  </a:lnTo>
                  <a:lnTo>
                    <a:pt x="17828" y="7599"/>
                  </a:lnTo>
                  <a:lnTo>
                    <a:pt x="17828" y="7599"/>
                  </a:lnTo>
                  <a:lnTo>
                    <a:pt x="17633" y="7697"/>
                  </a:lnTo>
                  <a:lnTo>
                    <a:pt x="17438" y="7770"/>
                  </a:lnTo>
                  <a:lnTo>
                    <a:pt x="17219" y="7794"/>
                  </a:lnTo>
                  <a:lnTo>
                    <a:pt x="17000" y="7794"/>
                  </a:lnTo>
                  <a:lnTo>
                    <a:pt x="17000" y="7794"/>
                  </a:lnTo>
                  <a:lnTo>
                    <a:pt x="16878" y="7794"/>
                  </a:lnTo>
                  <a:lnTo>
                    <a:pt x="16781" y="7770"/>
                  </a:lnTo>
                  <a:lnTo>
                    <a:pt x="16708" y="7745"/>
                  </a:lnTo>
                  <a:lnTo>
                    <a:pt x="16635" y="7697"/>
                  </a:lnTo>
                  <a:lnTo>
                    <a:pt x="16586" y="7648"/>
                  </a:lnTo>
                  <a:lnTo>
                    <a:pt x="16562" y="7550"/>
                  </a:lnTo>
                  <a:lnTo>
                    <a:pt x="16537" y="7331"/>
                  </a:lnTo>
                  <a:lnTo>
                    <a:pt x="16537" y="7331"/>
                  </a:lnTo>
                  <a:lnTo>
                    <a:pt x="16513" y="7015"/>
                  </a:lnTo>
                  <a:lnTo>
                    <a:pt x="16488" y="6698"/>
                  </a:lnTo>
                  <a:lnTo>
                    <a:pt x="16440" y="6381"/>
                  </a:lnTo>
                  <a:lnTo>
                    <a:pt x="16367" y="6065"/>
                  </a:lnTo>
                  <a:lnTo>
                    <a:pt x="16269" y="5748"/>
                  </a:lnTo>
                  <a:lnTo>
                    <a:pt x="16172" y="5456"/>
                  </a:lnTo>
                  <a:lnTo>
                    <a:pt x="16050" y="5164"/>
                  </a:lnTo>
                  <a:lnTo>
                    <a:pt x="15904" y="4871"/>
                  </a:lnTo>
                  <a:lnTo>
                    <a:pt x="15758" y="4604"/>
                  </a:lnTo>
                  <a:lnTo>
                    <a:pt x="15587" y="4311"/>
                  </a:lnTo>
                  <a:lnTo>
                    <a:pt x="15393" y="4068"/>
                  </a:lnTo>
                  <a:lnTo>
                    <a:pt x="15198" y="3800"/>
                  </a:lnTo>
                  <a:lnTo>
                    <a:pt x="14978" y="3556"/>
                  </a:lnTo>
                  <a:lnTo>
                    <a:pt x="14759" y="3313"/>
                  </a:lnTo>
                  <a:lnTo>
                    <a:pt x="14516" y="3094"/>
                  </a:lnTo>
                  <a:lnTo>
                    <a:pt x="14272" y="2874"/>
                  </a:lnTo>
                  <a:lnTo>
                    <a:pt x="14004" y="2655"/>
                  </a:lnTo>
                  <a:lnTo>
                    <a:pt x="13712" y="2460"/>
                  </a:lnTo>
                  <a:lnTo>
                    <a:pt x="13420" y="2265"/>
                  </a:lnTo>
                  <a:lnTo>
                    <a:pt x="13128" y="2095"/>
                  </a:lnTo>
                  <a:lnTo>
                    <a:pt x="12811" y="1924"/>
                  </a:lnTo>
                  <a:lnTo>
                    <a:pt x="12494" y="1778"/>
                  </a:lnTo>
                  <a:lnTo>
                    <a:pt x="12178" y="1632"/>
                  </a:lnTo>
                  <a:lnTo>
                    <a:pt x="11837" y="1510"/>
                  </a:lnTo>
                  <a:lnTo>
                    <a:pt x="11496" y="1389"/>
                  </a:lnTo>
                  <a:lnTo>
                    <a:pt x="11130" y="1291"/>
                  </a:lnTo>
                  <a:lnTo>
                    <a:pt x="10765" y="1218"/>
                  </a:lnTo>
                  <a:lnTo>
                    <a:pt x="10400" y="1145"/>
                  </a:lnTo>
                  <a:lnTo>
                    <a:pt x="10034" y="1096"/>
                  </a:lnTo>
                  <a:lnTo>
                    <a:pt x="9645" y="1048"/>
                  </a:lnTo>
                  <a:lnTo>
                    <a:pt x="9255" y="1023"/>
                  </a:lnTo>
                  <a:lnTo>
                    <a:pt x="8865" y="1023"/>
                  </a:lnTo>
                  <a:lnTo>
                    <a:pt x="8865" y="1023"/>
                  </a:lnTo>
                  <a:lnTo>
                    <a:pt x="8330" y="1023"/>
                  </a:lnTo>
                  <a:lnTo>
                    <a:pt x="7794" y="1072"/>
                  </a:lnTo>
                  <a:lnTo>
                    <a:pt x="7258" y="1145"/>
                  </a:lnTo>
                  <a:lnTo>
                    <a:pt x="6747" y="1267"/>
                  </a:lnTo>
                  <a:lnTo>
                    <a:pt x="6747" y="1267"/>
                  </a:lnTo>
                  <a:lnTo>
                    <a:pt x="6600" y="1048"/>
                  </a:lnTo>
                  <a:lnTo>
                    <a:pt x="6454" y="877"/>
                  </a:lnTo>
                  <a:lnTo>
                    <a:pt x="6284" y="707"/>
                  </a:lnTo>
                  <a:lnTo>
                    <a:pt x="6138" y="561"/>
                  </a:lnTo>
                  <a:lnTo>
                    <a:pt x="5967" y="439"/>
                  </a:lnTo>
                  <a:lnTo>
                    <a:pt x="5821" y="341"/>
                  </a:lnTo>
                  <a:lnTo>
                    <a:pt x="5504" y="195"/>
                  </a:lnTo>
                  <a:lnTo>
                    <a:pt x="5237" y="98"/>
                  </a:lnTo>
                  <a:lnTo>
                    <a:pt x="5017" y="49"/>
                  </a:lnTo>
                  <a:lnTo>
                    <a:pt x="4822" y="0"/>
                  </a:lnTo>
                  <a:lnTo>
                    <a:pt x="4822" y="0"/>
                  </a:lnTo>
                  <a:lnTo>
                    <a:pt x="4725" y="195"/>
                  </a:lnTo>
                  <a:lnTo>
                    <a:pt x="4628" y="390"/>
                  </a:lnTo>
                  <a:lnTo>
                    <a:pt x="4530" y="682"/>
                  </a:lnTo>
                  <a:lnTo>
                    <a:pt x="4433" y="999"/>
                  </a:lnTo>
                  <a:lnTo>
                    <a:pt x="4384" y="1389"/>
                  </a:lnTo>
                  <a:lnTo>
                    <a:pt x="4360" y="1778"/>
                  </a:lnTo>
                  <a:lnTo>
                    <a:pt x="4360" y="1998"/>
                  </a:lnTo>
                  <a:lnTo>
                    <a:pt x="4408" y="2217"/>
                  </a:lnTo>
                  <a:lnTo>
                    <a:pt x="4408" y="2217"/>
                  </a:lnTo>
                  <a:lnTo>
                    <a:pt x="4067" y="2436"/>
                  </a:lnTo>
                  <a:lnTo>
                    <a:pt x="3678" y="2728"/>
                  </a:lnTo>
                  <a:lnTo>
                    <a:pt x="3264" y="3142"/>
                  </a:lnTo>
                  <a:lnTo>
                    <a:pt x="2825" y="3605"/>
                  </a:lnTo>
                  <a:lnTo>
                    <a:pt x="2411" y="4116"/>
                  </a:lnTo>
                  <a:lnTo>
                    <a:pt x="2022" y="4652"/>
                  </a:lnTo>
                  <a:lnTo>
                    <a:pt x="1851" y="4945"/>
                  </a:lnTo>
                  <a:lnTo>
                    <a:pt x="1705" y="5237"/>
                  </a:lnTo>
                  <a:lnTo>
                    <a:pt x="1559" y="5529"/>
                  </a:lnTo>
                  <a:lnTo>
                    <a:pt x="1461" y="5797"/>
                  </a:lnTo>
                  <a:lnTo>
                    <a:pt x="560" y="5797"/>
                  </a:lnTo>
                  <a:lnTo>
                    <a:pt x="560" y="5797"/>
                  </a:lnTo>
                  <a:lnTo>
                    <a:pt x="463" y="5821"/>
                  </a:lnTo>
                  <a:lnTo>
                    <a:pt x="341" y="5846"/>
                  </a:lnTo>
                  <a:lnTo>
                    <a:pt x="244" y="5894"/>
                  </a:lnTo>
                  <a:lnTo>
                    <a:pt x="171" y="5967"/>
                  </a:lnTo>
                  <a:lnTo>
                    <a:pt x="98" y="6040"/>
                  </a:lnTo>
                  <a:lnTo>
                    <a:pt x="49" y="6138"/>
                  </a:lnTo>
                  <a:lnTo>
                    <a:pt x="25" y="6260"/>
                  </a:lnTo>
                  <a:lnTo>
                    <a:pt x="0" y="6357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25" y="8720"/>
                  </a:lnTo>
                  <a:lnTo>
                    <a:pt x="49" y="8817"/>
                  </a:lnTo>
                  <a:lnTo>
                    <a:pt x="98" y="8914"/>
                  </a:lnTo>
                  <a:lnTo>
                    <a:pt x="171" y="8987"/>
                  </a:lnTo>
                  <a:lnTo>
                    <a:pt x="244" y="9060"/>
                  </a:lnTo>
                  <a:lnTo>
                    <a:pt x="341" y="9109"/>
                  </a:lnTo>
                  <a:lnTo>
                    <a:pt x="463" y="9158"/>
                  </a:lnTo>
                  <a:lnTo>
                    <a:pt x="560" y="9158"/>
                  </a:lnTo>
                  <a:lnTo>
                    <a:pt x="1510" y="9158"/>
                  </a:lnTo>
                  <a:lnTo>
                    <a:pt x="1510" y="9158"/>
                  </a:lnTo>
                  <a:lnTo>
                    <a:pt x="1583" y="9353"/>
                  </a:lnTo>
                  <a:lnTo>
                    <a:pt x="1681" y="9572"/>
                  </a:lnTo>
                  <a:lnTo>
                    <a:pt x="1924" y="9986"/>
                  </a:lnTo>
                  <a:lnTo>
                    <a:pt x="2216" y="10376"/>
                  </a:lnTo>
                  <a:lnTo>
                    <a:pt x="2582" y="10765"/>
                  </a:lnTo>
                  <a:lnTo>
                    <a:pt x="2972" y="11131"/>
                  </a:lnTo>
                  <a:lnTo>
                    <a:pt x="3410" y="11472"/>
                  </a:lnTo>
                  <a:lnTo>
                    <a:pt x="3897" y="11788"/>
                  </a:lnTo>
                  <a:lnTo>
                    <a:pt x="4408" y="12032"/>
                  </a:lnTo>
                  <a:lnTo>
                    <a:pt x="4408" y="14516"/>
                  </a:lnTo>
                  <a:lnTo>
                    <a:pt x="5090" y="14516"/>
                  </a:lnTo>
                  <a:lnTo>
                    <a:pt x="6308" y="12860"/>
                  </a:lnTo>
                  <a:lnTo>
                    <a:pt x="6308" y="12860"/>
                  </a:lnTo>
                  <a:lnTo>
                    <a:pt x="6917" y="13030"/>
                  </a:lnTo>
                  <a:lnTo>
                    <a:pt x="7550" y="13128"/>
                  </a:lnTo>
                  <a:lnTo>
                    <a:pt x="8208" y="13201"/>
                  </a:lnTo>
                  <a:lnTo>
                    <a:pt x="8865" y="13225"/>
                  </a:lnTo>
                  <a:lnTo>
                    <a:pt x="8865" y="13225"/>
                  </a:lnTo>
                  <a:lnTo>
                    <a:pt x="9523" y="13201"/>
                  </a:lnTo>
                  <a:lnTo>
                    <a:pt x="10181" y="13128"/>
                  </a:lnTo>
                  <a:lnTo>
                    <a:pt x="10814" y="13030"/>
                  </a:lnTo>
                  <a:lnTo>
                    <a:pt x="11423" y="12860"/>
                  </a:lnTo>
                  <a:lnTo>
                    <a:pt x="12592" y="14516"/>
                  </a:lnTo>
                  <a:lnTo>
                    <a:pt x="13347" y="14516"/>
                  </a:lnTo>
                  <a:lnTo>
                    <a:pt x="13347" y="12032"/>
                  </a:lnTo>
                  <a:lnTo>
                    <a:pt x="13347" y="12032"/>
                  </a:lnTo>
                  <a:lnTo>
                    <a:pt x="13688" y="11886"/>
                  </a:lnTo>
                  <a:lnTo>
                    <a:pt x="14004" y="11715"/>
                  </a:lnTo>
                  <a:lnTo>
                    <a:pt x="14297" y="11545"/>
                  </a:lnTo>
                  <a:lnTo>
                    <a:pt x="14589" y="11350"/>
                  </a:lnTo>
                  <a:lnTo>
                    <a:pt x="14857" y="11131"/>
                  </a:lnTo>
                  <a:lnTo>
                    <a:pt x="15100" y="10911"/>
                  </a:lnTo>
                  <a:lnTo>
                    <a:pt x="15344" y="10668"/>
                  </a:lnTo>
                  <a:lnTo>
                    <a:pt x="15563" y="10400"/>
                  </a:lnTo>
                  <a:lnTo>
                    <a:pt x="15733" y="10132"/>
                  </a:lnTo>
                  <a:lnTo>
                    <a:pt x="15904" y="9864"/>
                  </a:lnTo>
                  <a:lnTo>
                    <a:pt x="16074" y="9572"/>
                  </a:lnTo>
                  <a:lnTo>
                    <a:pt x="16196" y="9255"/>
                  </a:lnTo>
                  <a:lnTo>
                    <a:pt x="16318" y="8939"/>
                  </a:lnTo>
                  <a:lnTo>
                    <a:pt x="16391" y="8598"/>
                  </a:lnTo>
                  <a:lnTo>
                    <a:pt x="16464" y="8257"/>
                  </a:lnTo>
                  <a:lnTo>
                    <a:pt x="16513" y="7916"/>
                  </a:lnTo>
                  <a:lnTo>
                    <a:pt x="16513" y="7916"/>
                  </a:lnTo>
                  <a:lnTo>
                    <a:pt x="16513" y="7599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39"/>
            <p:cNvSpPr/>
            <p:nvPr/>
          </p:nvSpPr>
          <p:spPr>
            <a:xfrm>
              <a:off x="645650" y="3820725"/>
              <a:ext cx="34125" cy="34125"/>
            </a:xfrm>
            <a:custGeom>
              <a:avLst/>
              <a:gdLst/>
              <a:ahLst/>
              <a:cxnLst/>
              <a:rect l="l" t="t" r="r" b="b"/>
              <a:pathLst>
                <a:path w="1365" h="1365" fill="none" extrusionOk="0">
                  <a:moveTo>
                    <a:pt x="683" y="1364"/>
                  </a:moveTo>
                  <a:lnTo>
                    <a:pt x="683" y="1364"/>
                  </a:lnTo>
                  <a:lnTo>
                    <a:pt x="537" y="1340"/>
                  </a:lnTo>
                  <a:lnTo>
                    <a:pt x="415" y="1316"/>
                  </a:lnTo>
                  <a:lnTo>
                    <a:pt x="293" y="1243"/>
                  </a:lnTo>
                  <a:lnTo>
                    <a:pt x="196" y="1170"/>
                  </a:lnTo>
                  <a:lnTo>
                    <a:pt x="123" y="1072"/>
                  </a:lnTo>
                  <a:lnTo>
                    <a:pt x="50" y="950"/>
                  </a:lnTo>
                  <a:lnTo>
                    <a:pt x="25" y="829"/>
                  </a:lnTo>
                  <a:lnTo>
                    <a:pt x="1" y="682"/>
                  </a:lnTo>
                  <a:lnTo>
                    <a:pt x="1" y="682"/>
                  </a:lnTo>
                  <a:lnTo>
                    <a:pt x="25" y="536"/>
                  </a:lnTo>
                  <a:lnTo>
                    <a:pt x="50" y="415"/>
                  </a:lnTo>
                  <a:lnTo>
                    <a:pt x="123" y="317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415" y="74"/>
                  </a:lnTo>
                  <a:lnTo>
                    <a:pt x="537" y="25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805" y="25"/>
                  </a:lnTo>
                  <a:lnTo>
                    <a:pt x="951" y="74"/>
                  </a:lnTo>
                  <a:lnTo>
                    <a:pt x="1048" y="122"/>
                  </a:lnTo>
                  <a:lnTo>
                    <a:pt x="1170" y="195"/>
                  </a:lnTo>
                  <a:lnTo>
                    <a:pt x="1243" y="317"/>
                  </a:lnTo>
                  <a:lnTo>
                    <a:pt x="1292" y="415"/>
                  </a:lnTo>
                  <a:lnTo>
                    <a:pt x="1340" y="536"/>
                  </a:lnTo>
                  <a:lnTo>
                    <a:pt x="1365" y="682"/>
                  </a:lnTo>
                  <a:lnTo>
                    <a:pt x="1365" y="682"/>
                  </a:lnTo>
                  <a:lnTo>
                    <a:pt x="1340" y="829"/>
                  </a:lnTo>
                  <a:lnTo>
                    <a:pt x="1292" y="950"/>
                  </a:lnTo>
                  <a:lnTo>
                    <a:pt x="1243" y="1072"/>
                  </a:lnTo>
                  <a:lnTo>
                    <a:pt x="1170" y="1170"/>
                  </a:lnTo>
                  <a:lnTo>
                    <a:pt x="1048" y="1243"/>
                  </a:lnTo>
                  <a:lnTo>
                    <a:pt x="951" y="1316"/>
                  </a:lnTo>
                  <a:lnTo>
                    <a:pt x="805" y="1340"/>
                  </a:lnTo>
                  <a:lnTo>
                    <a:pt x="683" y="1364"/>
                  </a:lnTo>
                  <a:lnTo>
                    <a:pt x="683" y="1364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39"/>
            <p:cNvSpPr/>
            <p:nvPr/>
          </p:nvSpPr>
          <p:spPr>
            <a:xfrm>
              <a:off x="747950" y="3753750"/>
              <a:ext cx="85275" cy="12200"/>
            </a:xfrm>
            <a:custGeom>
              <a:avLst/>
              <a:gdLst/>
              <a:ahLst/>
              <a:cxnLst/>
              <a:rect l="l" t="t" r="r" b="b"/>
              <a:pathLst>
                <a:path w="3411" h="488" fill="none" extrusionOk="0">
                  <a:moveTo>
                    <a:pt x="3410" y="488"/>
                  </a:moveTo>
                  <a:lnTo>
                    <a:pt x="3410" y="488"/>
                  </a:lnTo>
                  <a:lnTo>
                    <a:pt x="3215" y="366"/>
                  </a:lnTo>
                  <a:lnTo>
                    <a:pt x="3021" y="268"/>
                  </a:lnTo>
                  <a:lnTo>
                    <a:pt x="2826" y="195"/>
                  </a:lnTo>
                  <a:lnTo>
                    <a:pt x="2607" y="122"/>
                  </a:lnTo>
                  <a:lnTo>
                    <a:pt x="2387" y="74"/>
                  </a:lnTo>
                  <a:lnTo>
                    <a:pt x="2168" y="25"/>
                  </a:lnTo>
                  <a:lnTo>
                    <a:pt x="1925" y="0"/>
                  </a:lnTo>
                  <a:lnTo>
                    <a:pt x="1705" y="0"/>
                  </a:lnTo>
                  <a:lnTo>
                    <a:pt x="1462" y="0"/>
                  </a:lnTo>
                  <a:lnTo>
                    <a:pt x="1243" y="25"/>
                  </a:lnTo>
                  <a:lnTo>
                    <a:pt x="1023" y="74"/>
                  </a:lnTo>
                  <a:lnTo>
                    <a:pt x="804" y="122"/>
                  </a:lnTo>
                  <a:lnTo>
                    <a:pt x="585" y="195"/>
                  </a:lnTo>
                  <a:lnTo>
                    <a:pt x="366" y="268"/>
                  </a:lnTo>
                  <a:lnTo>
                    <a:pt x="171" y="366"/>
                  </a:lnTo>
                  <a:lnTo>
                    <a:pt x="1" y="488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9" name="Google Shape;499;p39"/>
          <p:cNvSpPr/>
          <p:nvPr/>
        </p:nvSpPr>
        <p:spPr>
          <a:xfrm>
            <a:off x="7862711" y="2562252"/>
            <a:ext cx="270221" cy="388962"/>
          </a:xfrm>
          <a:custGeom>
            <a:avLst/>
            <a:gdLst/>
            <a:ahLst/>
            <a:cxnLst/>
            <a:rect l="l" t="t" r="r" b="b"/>
            <a:pathLst>
              <a:path w="12860" h="18511" fill="none" extrusionOk="0">
                <a:moveTo>
                  <a:pt x="12373" y="7526"/>
                </a:moveTo>
                <a:lnTo>
                  <a:pt x="11618" y="7526"/>
                </a:lnTo>
                <a:lnTo>
                  <a:pt x="11618" y="5188"/>
                </a:lnTo>
                <a:lnTo>
                  <a:pt x="11618" y="5188"/>
                </a:lnTo>
                <a:lnTo>
                  <a:pt x="11593" y="4677"/>
                </a:lnTo>
                <a:lnTo>
                  <a:pt x="11520" y="4141"/>
                </a:lnTo>
                <a:lnTo>
                  <a:pt x="11398" y="3654"/>
                </a:lnTo>
                <a:lnTo>
                  <a:pt x="11204" y="3167"/>
                </a:lnTo>
                <a:lnTo>
                  <a:pt x="10984" y="2728"/>
                </a:lnTo>
                <a:lnTo>
                  <a:pt x="10741" y="2290"/>
                </a:lnTo>
                <a:lnTo>
                  <a:pt x="10424" y="1900"/>
                </a:lnTo>
                <a:lnTo>
                  <a:pt x="10108" y="1535"/>
                </a:lnTo>
                <a:lnTo>
                  <a:pt x="9718" y="1194"/>
                </a:lnTo>
                <a:lnTo>
                  <a:pt x="9328" y="902"/>
                </a:lnTo>
                <a:lnTo>
                  <a:pt x="8914" y="634"/>
                </a:lnTo>
                <a:lnTo>
                  <a:pt x="8452" y="415"/>
                </a:lnTo>
                <a:lnTo>
                  <a:pt x="7964" y="244"/>
                </a:lnTo>
                <a:lnTo>
                  <a:pt x="7477" y="122"/>
                </a:lnTo>
                <a:lnTo>
                  <a:pt x="6966" y="25"/>
                </a:lnTo>
                <a:lnTo>
                  <a:pt x="6430" y="0"/>
                </a:lnTo>
                <a:lnTo>
                  <a:pt x="6430" y="0"/>
                </a:lnTo>
                <a:lnTo>
                  <a:pt x="5894" y="25"/>
                </a:lnTo>
                <a:lnTo>
                  <a:pt x="5383" y="122"/>
                </a:lnTo>
                <a:lnTo>
                  <a:pt x="4896" y="244"/>
                </a:lnTo>
                <a:lnTo>
                  <a:pt x="4409" y="415"/>
                </a:lnTo>
                <a:lnTo>
                  <a:pt x="3970" y="634"/>
                </a:lnTo>
                <a:lnTo>
                  <a:pt x="3532" y="902"/>
                </a:lnTo>
                <a:lnTo>
                  <a:pt x="3142" y="1194"/>
                </a:lnTo>
                <a:lnTo>
                  <a:pt x="2752" y="1535"/>
                </a:lnTo>
                <a:lnTo>
                  <a:pt x="2436" y="1900"/>
                </a:lnTo>
                <a:lnTo>
                  <a:pt x="2119" y="2290"/>
                </a:lnTo>
                <a:lnTo>
                  <a:pt x="1876" y="2728"/>
                </a:lnTo>
                <a:lnTo>
                  <a:pt x="1656" y="3167"/>
                </a:lnTo>
                <a:lnTo>
                  <a:pt x="1462" y="3654"/>
                </a:lnTo>
                <a:lnTo>
                  <a:pt x="1340" y="4141"/>
                </a:lnTo>
                <a:lnTo>
                  <a:pt x="1267" y="4677"/>
                </a:lnTo>
                <a:lnTo>
                  <a:pt x="1242" y="5188"/>
                </a:lnTo>
                <a:lnTo>
                  <a:pt x="1242" y="7526"/>
                </a:lnTo>
                <a:lnTo>
                  <a:pt x="487" y="7526"/>
                </a:lnTo>
                <a:lnTo>
                  <a:pt x="487" y="7526"/>
                </a:lnTo>
                <a:lnTo>
                  <a:pt x="390" y="7526"/>
                </a:lnTo>
                <a:lnTo>
                  <a:pt x="293" y="7551"/>
                </a:lnTo>
                <a:lnTo>
                  <a:pt x="220" y="7599"/>
                </a:lnTo>
                <a:lnTo>
                  <a:pt x="146" y="7648"/>
                </a:lnTo>
                <a:lnTo>
                  <a:pt x="73" y="7721"/>
                </a:lnTo>
                <a:lnTo>
                  <a:pt x="49" y="7818"/>
                </a:lnTo>
                <a:lnTo>
                  <a:pt x="0" y="7891"/>
                </a:lnTo>
                <a:lnTo>
                  <a:pt x="0" y="8013"/>
                </a:lnTo>
                <a:lnTo>
                  <a:pt x="0" y="18023"/>
                </a:lnTo>
                <a:lnTo>
                  <a:pt x="0" y="18023"/>
                </a:lnTo>
                <a:lnTo>
                  <a:pt x="0" y="18121"/>
                </a:lnTo>
                <a:lnTo>
                  <a:pt x="49" y="18218"/>
                </a:lnTo>
                <a:lnTo>
                  <a:pt x="73" y="18291"/>
                </a:lnTo>
                <a:lnTo>
                  <a:pt x="146" y="18364"/>
                </a:lnTo>
                <a:lnTo>
                  <a:pt x="220" y="18413"/>
                </a:lnTo>
                <a:lnTo>
                  <a:pt x="293" y="18462"/>
                </a:lnTo>
                <a:lnTo>
                  <a:pt x="390" y="18486"/>
                </a:lnTo>
                <a:lnTo>
                  <a:pt x="487" y="18510"/>
                </a:lnTo>
                <a:lnTo>
                  <a:pt x="12373" y="18510"/>
                </a:lnTo>
                <a:lnTo>
                  <a:pt x="12373" y="18510"/>
                </a:lnTo>
                <a:lnTo>
                  <a:pt x="12470" y="18486"/>
                </a:lnTo>
                <a:lnTo>
                  <a:pt x="12568" y="18462"/>
                </a:lnTo>
                <a:lnTo>
                  <a:pt x="12641" y="18413"/>
                </a:lnTo>
                <a:lnTo>
                  <a:pt x="12714" y="18364"/>
                </a:lnTo>
                <a:lnTo>
                  <a:pt x="12787" y="18291"/>
                </a:lnTo>
                <a:lnTo>
                  <a:pt x="12811" y="18218"/>
                </a:lnTo>
                <a:lnTo>
                  <a:pt x="12860" y="18121"/>
                </a:lnTo>
                <a:lnTo>
                  <a:pt x="12860" y="18023"/>
                </a:lnTo>
                <a:lnTo>
                  <a:pt x="12860" y="8013"/>
                </a:lnTo>
                <a:lnTo>
                  <a:pt x="12860" y="8013"/>
                </a:lnTo>
                <a:lnTo>
                  <a:pt x="12860" y="7891"/>
                </a:lnTo>
                <a:lnTo>
                  <a:pt x="12811" y="7818"/>
                </a:lnTo>
                <a:lnTo>
                  <a:pt x="12787" y="7721"/>
                </a:lnTo>
                <a:lnTo>
                  <a:pt x="12714" y="7648"/>
                </a:lnTo>
                <a:lnTo>
                  <a:pt x="12641" y="7599"/>
                </a:lnTo>
                <a:lnTo>
                  <a:pt x="12568" y="7551"/>
                </a:lnTo>
                <a:lnTo>
                  <a:pt x="12470" y="7526"/>
                </a:lnTo>
                <a:lnTo>
                  <a:pt x="12373" y="7526"/>
                </a:lnTo>
                <a:lnTo>
                  <a:pt x="12373" y="7526"/>
                </a:lnTo>
                <a:close/>
                <a:moveTo>
                  <a:pt x="2801" y="5188"/>
                </a:moveTo>
                <a:lnTo>
                  <a:pt x="2801" y="5188"/>
                </a:lnTo>
                <a:lnTo>
                  <a:pt x="2826" y="4823"/>
                </a:lnTo>
                <a:lnTo>
                  <a:pt x="2874" y="4457"/>
                </a:lnTo>
                <a:lnTo>
                  <a:pt x="2972" y="4116"/>
                </a:lnTo>
                <a:lnTo>
                  <a:pt x="3093" y="3775"/>
                </a:lnTo>
                <a:lnTo>
                  <a:pt x="3240" y="3459"/>
                </a:lnTo>
                <a:lnTo>
                  <a:pt x="3410" y="3167"/>
                </a:lnTo>
                <a:lnTo>
                  <a:pt x="3629" y="2874"/>
                </a:lnTo>
                <a:lnTo>
                  <a:pt x="3873" y="2631"/>
                </a:lnTo>
                <a:lnTo>
                  <a:pt x="4116" y="2387"/>
                </a:lnTo>
                <a:lnTo>
                  <a:pt x="4409" y="2192"/>
                </a:lnTo>
                <a:lnTo>
                  <a:pt x="4701" y="1998"/>
                </a:lnTo>
                <a:lnTo>
                  <a:pt x="5017" y="1851"/>
                </a:lnTo>
                <a:lnTo>
                  <a:pt x="5358" y="1730"/>
                </a:lnTo>
                <a:lnTo>
                  <a:pt x="5699" y="1632"/>
                </a:lnTo>
                <a:lnTo>
                  <a:pt x="6065" y="1584"/>
                </a:lnTo>
                <a:lnTo>
                  <a:pt x="6430" y="1559"/>
                </a:lnTo>
                <a:lnTo>
                  <a:pt x="6430" y="1559"/>
                </a:lnTo>
                <a:lnTo>
                  <a:pt x="6795" y="1584"/>
                </a:lnTo>
                <a:lnTo>
                  <a:pt x="7161" y="1632"/>
                </a:lnTo>
                <a:lnTo>
                  <a:pt x="7502" y="1730"/>
                </a:lnTo>
                <a:lnTo>
                  <a:pt x="7843" y="1851"/>
                </a:lnTo>
                <a:lnTo>
                  <a:pt x="8159" y="1998"/>
                </a:lnTo>
                <a:lnTo>
                  <a:pt x="8452" y="2192"/>
                </a:lnTo>
                <a:lnTo>
                  <a:pt x="8744" y="2387"/>
                </a:lnTo>
                <a:lnTo>
                  <a:pt x="8987" y="2631"/>
                </a:lnTo>
                <a:lnTo>
                  <a:pt x="9231" y="2874"/>
                </a:lnTo>
                <a:lnTo>
                  <a:pt x="9450" y="3167"/>
                </a:lnTo>
                <a:lnTo>
                  <a:pt x="9621" y="3459"/>
                </a:lnTo>
                <a:lnTo>
                  <a:pt x="9767" y="3775"/>
                </a:lnTo>
                <a:lnTo>
                  <a:pt x="9888" y="4116"/>
                </a:lnTo>
                <a:lnTo>
                  <a:pt x="9986" y="4457"/>
                </a:lnTo>
                <a:lnTo>
                  <a:pt x="10035" y="4823"/>
                </a:lnTo>
                <a:lnTo>
                  <a:pt x="10059" y="5188"/>
                </a:lnTo>
                <a:lnTo>
                  <a:pt x="10059" y="7526"/>
                </a:lnTo>
                <a:lnTo>
                  <a:pt x="2801" y="7526"/>
                </a:lnTo>
                <a:lnTo>
                  <a:pt x="2801" y="5188"/>
                </a:lnTo>
                <a:close/>
                <a:moveTo>
                  <a:pt x="7063" y="13225"/>
                </a:moveTo>
                <a:lnTo>
                  <a:pt x="7209" y="15052"/>
                </a:lnTo>
                <a:lnTo>
                  <a:pt x="5651" y="15052"/>
                </a:lnTo>
                <a:lnTo>
                  <a:pt x="5797" y="13225"/>
                </a:lnTo>
                <a:lnTo>
                  <a:pt x="5797" y="13225"/>
                </a:lnTo>
                <a:lnTo>
                  <a:pt x="5675" y="13152"/>
                </a:lnTo>
                <a:lnTo>
                  <a:pt x="5553" y="13030"/>
                </a:lnTo>
                <a:lnTo>
                  <a:pt x="5456" y="12933"/>
                </a:lnTo>
                <a:lnTo>
                  <a:pt x="5358" y="12787"/>
                </a:lnTo>
                <a:lnTo>
                  <a:pt x="5285" y="12665"/>
                </a:lnTo>
                <a:lnTo>
                  <a:pt x="5237" y="12495"/>
                </a:lnTo>
                <a:lnTo>
                  <a:pt x="5212" y="12348"/>
                </a:lnTo>
                <a:lnTo>
                  <a:pt x="5212" y="12178"/>
                </a:lnTo>
                <a:lnTo>
                  <a:pt x="5212" y="12178"/>
                </a:lnTo>
                <a:lnTo>
                  <a:pt x="5237" y="11934"/>
                </a:lnTo>
                <a:lnTo>
                  <a:pt x="5310" y="11715"/>
                </a:lnTo>
                <a:lnTo>
                  <a:pt x="5407" y="11496"/>
                </a:lnTo>
                <a:lnTo>
                  <a:pt x="5553" y="11326"/>
                </a:lnTo>
                <a:lnTo>
                  <a:pt x="5748" y="11179"/>
                </a:lnTo>
                <a:lnTo>
                  <a:pt x="5943" y="11058"/>
                </a:lnTo>
                <a:lnTo>
                  <a:pt x="6187" y="10985"/>
                </a:lnTo>
                <a:lnTo>
                  <a:pt x="6430" y="10960"/>
                </a:lnTo>
                <a:lnTo>
                  <a:pt x="6430" y="10960"/>
                </a:lnTo>
                <a:lnTo>
                  <a:pt x="6674" y="10985"/>
                </a:lnTo>
                <a:lnTo>
                  <a:pt x="6917" y="11058"/>
                </a:lnTo>
                <a:lnTo>
                  <a:pt x="7112" y="11179"/>
                </a:lnTo>
                <a:lnTo>
                  <a:pt x="7307" y="11326"/>
                </a:lnTo>
                <a:lnTo>
                  <a:pt x="7453" y="11496"/>
                </a:lnTo>
                <a:lnTo>
                  <a:pt x="7550" y="11715"/>
                </a:lnTo>
                <a:lnTo>
                  <a:pt x="7623" y="11934"/>
                </a:lnTo>
                <a:lnTo>
                  <a:pt x="7648" y="12178"/>
                </a:lnTo>
                <a:lnTo>
                  <a:pt x="7648" y="12178"/>
                </a:lnTo>
                <a:lnTo>
                  <a:pt x="7648" y="12348"/>
                </a:lnTo>
                <a:lnTo>
                  <a:pt x="7623" y="12495"/>
                </a:lnTo>
                <a:lnTo>
                  <a:pt x="7575" y="12665"/>
                </a:lnTo>
                <a:lnTo>
                  <a:pt x="7502" y="12787"/>
                </a:lnTo>
                <a:lnTo>
                  <a:pt x="7404" y="12933"/>
                </a:lnTo>
                <a:lnTo>
                  <a:pt x="7307" y="13030"/>
                </a:lnTo>
                <a:lnTo>
                  <a:pt x="7185" y="13152"/>
                </a:lnTo>
                <a:lnTo>
                  <a:pt x="7063" y="13225"/>
                </a:lnTo>
                <a:lnTo>
                  <a:pt x="7063" y="13225"/>
                </a:lnTo>
                <a:close/>
              </a:path>
            </a:pathLst>
          </a:custGeom>
          <a:noFill/>
          <a:ln w="12175" cap="rnd" cmpd="sng">
            <a:solidFill>
              <a:srgbClr val="22222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0" name="Google Shape;500;p39"/>
          <p:cNvGrpSpPr/>
          <p:nvPr/>
        </p:nvGrpSpPr>
        <p:grpSpPr>
          <a:xfrm>
            <a:off x="3853921" y="3194697"/>
            <a:ext cx="377700" cy="253852"/>
            <a:chOff x="1244800" y="3717225"/>
            <a:chExt cx="449375" cy="302025"/>
          </a:xfrm>
        </p:grpSpPr>
        <p:sp>
          <p:nvSpPr>
            <p:cNvPr id="501" name="Google Shape;501;p39"/>
            <p:cNvSpPr/>
            <p:nvPr/>
          </p:nvSpPr>
          <p:spPr>
            <a:xfrm>
              <a:off x="1244800" y="3717225"/>
              <a:ext cx="449375" cy="302025"/>
            </a:xfrm>
            <a:custGeom>
              <a:avLst/>
              <a:gdLst/>
              <a:ahLst/>
              <a:cxnLst/>
              <a:rect l="l" t="t" r="r" b="b"/>
              <a:pathLst>
                <a:path w="17975" h="12081" fill="none" extrusionOk="0">
                  <a:moveTo>
                    <a:pt x="17000" y="0"/>
                  </a:moveTo>
                  <a:lnTo>
                    <a:pt x="974" y="0"/>
                  </a:lnTo>
                  <a:lnTo>
                    <a:pt x="974" y="0"/>
                  </a:lnTo>
                  <a:lnTo>
                    <a:pt x="780" y="25"/>
                  </a:lnTo>
                  <a:lnTo>
                    <a:pt x="585" y="73"/>
                  </a:lnTo>
                  <a:lnTo>
                    <a:pt x="414" y="171"/>
                  </a:lnTo>
                  <a:lnTo>
                    <a:pt x="292" y="292"/>
                  </a:lnTo>
                  <a:lnTo>
                    <a:pt x="171" y="439"/>
                  </a:lnTo>
                  <a:lnTo>
                    <a:pt x="73" y="609"/>
                  </a:lnTo>
                  <a:lnTo>
                    <a:pt x="25" y="780"/>
                  </a:lnTo>
                  <a:lnTo>
                    <a:pt x="0" y="974"/>
                  </a:lnTo>
                  <a:lnTo>
                    <a:pt x="0" y="11106"/>
                  </a:lnTo>
                  <a:lnTo>
                    <a:pt x="0" y="11106"/>
                  </a:lnTo>
                  <a:lnTo>
                    <a:pt x="25" y="11301"/>
                  </a:lnTo>
                  <a:lnTo>
                    <a:pt x="73" y="11471"/>
                  </a:lnTo>
                  <a:lnTo>
                    <a:pt x="171" y="11642"/>
                  </a:lnTo>
                  <a:lnTo>
                    <a:pt x="292" y="11788"/>
                  </a:lnTo>
                  <a:lnTo>
                    <a:pt x="414" y="11910"/>
                  </a:lnTo>
                  <a:lnTo>
                    <a:pt x="585" y="12007"/>
                  </a:lnTo>
                  <a:lnTo>
                    <a:pt x="780" y="12056"/>
                  </a:lnTo>
                  <a:lnTo>
                    <a:pt x="974" y="12080"/>
                  </a:lnTo>
                  <a:lnTo>
                    <a:pt x="17000" y="12080"/>
                  </a:lnTo>
                  <a:lnTo>
                    <a:pt x="17000" y="12080"/>
                  </a:lnTo>
                  <a:lnTo>
                    <a:pt x="17195" y="12056"/>
                  </a:lnTo>
                  <a:lnTo>
                    <a:pt x="17390" y="12007"/>
                  </a:lnTo>
                  <a:lnTo>
                    <a:pt x="17560" y="11910"/>
                  </a:lnTo>
                  <a:lnTo>
                    <a:pt x="17682" y="11788"/>
                  </a:lnTo>
                  <a:lnTo>
                    <a:pt x="17804" y="11642"/>
                  </a:lnTo>
                  <a:lnTo>
                    <a:pt x="17901" y="11471"/>
                  </a:lnTo>
                  <a:lnTo>
                    <a:pt x="17950" y="11301"/>
                  </a:lnTo>
                  <a:lnTo>
                    <a:pt x="17974" y="11106"/>
                  </a:lnTo>
                  <a:lnTo>
                    <a:pt x="17974" y="974"/>
                  </a:lnTo>
                  <a:lnTo>
                    <a:pt x="17974" y="974"/>
                  </a:lnTo>
                  <a:lnTo>
                    <a:pt x="17950" y="780"/>
                  </a:lnTo>
                  <a:lnTo>
                    <a:pt x="17901" y="609"/>
                  </a:lnTo>
                  <a:lnTo>
                    <a:pt x="17804" y="439"/>
                  </a:lnTo>
                  <a:lnTo>
                    <a:pt x="17682" y="292"/>
                  </a:lnTo>
                  <a:lnTo>
                    <a:pt x="17560" y="171"/>
                  </a:lnTo>
                  <a:lnTo>
                    <a:pt x="17390" y="73"/>
                  </a:lnTo>
                  <a:lnTo>
                    <a:pt x="17195" y="25"/>
                  </a:lnTo>
                  <a:lnTo>
                    <a:pt x="17000" y="0"/>
                  </a:lnTo>
                  <a:lnTo>
                    <a:pt x="17000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39"/>
            <p:cNvSpPr/>
            <p:nvPr/>
          </p:nvSpPr>
          <p:spPr>
            <a:xfrm>
              <a:off x="1244800" y="3795150"/>
              <a:ext cx="449375" cy="25"/>
            </a:xfrm>
            <a:custGeom>
              <a:avLst/>
              <a:gdLst/>
              <a:ahLst/>
              <a:cxnLst/>
              <a:rect l="l" t="t" r="r" b="b"/>
              <a:pathLst>
                <a:path w="17975" h="1" fill="none" extrusionOk="0">
                  <a:moveTo>
                    <a:pt x="17974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39"/>
            <p:cNvSpPr/>
            <p:nvPr/>
          </p:nvSpPr>
          <p:spPr>
            <a:xfrm>
              <a:off x="1244800" y="3853000"/>
              <a:ext cx="449375" cy="25"/>
            </a:xfrm>
            <a:custGeom>
              <a:avLst/>
              <a:gdLst/>
              <a:ahLst/>
              <a:cxnLst/>
              <a:rect l="l" t="t" r="r" b="b"/>
              <a:pathLst>
                <a:path w="17975" h="1" fill="none" extrusionOk="0">
                  <a:moveTo>
                    <a:pt x="0" y="0"/>
                  </a:move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39"/>
            <p:cNvSpPr/>
            <p:nvPr/>
          </p:nvSpPr>
          <p:spPr>
            <a:xfrm>
              <a:off x="1302625" y="3893800"/>
              <a:ext cx="161375" cy="25"/>
            </a:xfrm>
            <a:custGeom>
              <a:avLst/>
              <a:gdLst/>
              <a:ahLst/>
              <a:cxnLst/>
              <a:rect l="l" t="t" r="r" b="b"/>
              <a:pathLst>
                <a:path w="6455" h="1" fill="none" extrusionOk="0">
                  <a:moveTo>
                    <a:pt x="6455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39"/>
            <p:cNvSpPr/>
            <p:nvPr/>
          </p:nvSpPr>
          <p:spPr>
            <a:xfrm>
              <a:off x="1302625" y="3933975"/>
              <a:ext cx="110250" cy="25"/>
            </a:xfrm>
            <a:custGeom>
              <a:avLst/>
              <a:gdLst/>
              <a:ahLst/>
              <a:cxnLst/>
              <a:rect l="l" t="t" r="r" b="b"/>
              <a:pathLst>
                <a:path w="4410" h="1" fill="none" extrusionOk="0">
                  <a:moveTo>
                    <a:pt x="4409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39"/>
            <p:cNvSpPr/>
            <p:nvPr/>
          </p:nvSpPr>
          <p:spPr>
            <a:xfrm>
              <a:off x="1572975" y="3899875"/>
              <a:ext cx="62125" cy="40225"/>
            </a:xfrm>
            <a:custGeom>
              <a:avLst/>
              <a:gdLst/>
              <a:ahLst/>
              <a:cxnLst/>
              <a:rect l="l" t="t" r="r" b="b"/>
              <a:pathLst>
                <a:path w="2485" h="1609" fill="none" extrusionOk="0">
                  <a:moveTo>
                    <a:pt x="1998" y="1"/>
                  </a:move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1218"/>
                  </a:lnTo>
                  <a:lnTo>
                    <a:pt x="49" y="1316"/>
                  </a:lnTo>
                  <a:lnTo>
                    <a:pt x="98" y="1389"/>
                  </a:lnTo>
                  <a:lnTo>
                    <a:pt x="147" y="1462"/>
                  </a:lnTo>
                  <a:lnTo>
                    <a:pt x="220" y="1511"/>
                  </a:lnTo>
                  <a:lnTo>
                    <a:pt x="293" y="1559"/>
                  </a:lnTo>
                  <a:lnTo>
                    <a:pt x="390" y="1584"/>
                  </a:lnTo>
                  <a:lnTo>
                    <a:pt x="488" y="1608"/>
                  </a:lnTo>
                  <a:lnTo>
                    <a:pt x="1998" y="1608"/>
                  </a:lnTo>
                  <a:lnTo>
                    <a:pt x="1998" y="1608"/>
                  </a:lnTo>
                  <a:lnTo>
                    <a:pt x="2095" y="1584"/>
                  </a:lnTo>
                  <a:lnTo>
                    <a:pt x="2192" y="1559"/>
                  </a:lnTo>
                  <a:lnTo>
                    <a:pt x="2265" y="1511"/>
                  </a:lnTo>
                  <a:lnTo>
                    <a:pt x="2339" y="1462"/>
                  </a:lnTo>
                  <a:lnTo>
                    <a:pt x="2387" y="1389"/>
                  </a:lnTo>
                  <a:lnTo>
                    <a:pt x="2436" y="1316"/>
                  </a:lnTo>
                  <a:lnTo>
                    <a:pt x="2485" y="1218"/>
                  </a:lnTo>
                  <a:lnTo>
                    <a:pt x="2485" y="1121"/>
                  </a:lnTo>
                  <a:lnTo>
                    <a:pt x="2485" y="488"/>
                  </a:lnTo>
                  <a:lnTo>
                    <a:pt x="2485" y="488"/>
                  </a:lnTo>
                  <a:lnTo>
                    <a:pt x="2485" y="390"/>
                  </a:lnTo>
                  <a:lnTo>
                    <a:pt x="2436" y="293"/>
                  </a:lnTo>
                  <a:lnTo>
                    <a:pt x="2387" y="220"/>
                  </a:lnTo>
                  <a:lnTo>
                    <a:pt x="2339" y="147"/>
                  </a:lnTo>
                  <a:lnTo>
                    <a:pt x="2265" y="74"/>
                  </a:lnTo>
                  <a:lnTo>
                    <a:pt x="2192" y="25"/>
                  </a:lnTo>
                  <a:lnTo>
                    <a:pt x="2095" y="1"/>
                  </a:lnTo>
                  <a:lnTo>
                    <a:pt x="1998" y="1"/>
                  </a:lnTo>
                  <a:lnTo>
                    <a:pt x="1998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7" name="Google Shape;507;p39"/>
          <p:cNvGrpSpPr/>
          <p:nvPr/>
        </p:nvGrpSpPr>
        <p:grpSpPr>
          <a:xfrm>
            <a:off x="4424011" y="3175239"/>
            <a:ext cx="367467" cy="287115"/>
            <a:chOff x="1923075" y="3694075"/>
            <a:chExt cx="437200" cy="341600"/>
          </a:xfrm>
        </p:grpSpPr>
        <p:sp>
          <p:nvSpPr>
            <p:cNvPr id="508" name="Google Shape;508;p39"/>
            <p:cNvSpPr/>
            <p:nvPr/>
          </p:nvSpPr>
          <p:spPr>
            <a:xfrm>
              <a:off x="2247600" y="3983300"/>
              <a:ext cx="52400" cy="52375"/>
            </a:xfrm>
            <a:custGeom>
              <a:avLst/>
              <a:gdLst/>
              <a:ahLst/>
              <a:cxnLst/>
              <a:rect l="l" t="t" r="r" b="b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3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3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39"/>
            <p:cNvSpPr/>
            <p:nvPr/>
          </p:nvSpPr>
          <p:spPr>
            <a:xfrm>
              <a:off x="2035100" y="3983300"/>
              <a:ext cx="52400" cy="52375"/>
            </a:xfrm>
            <a:custGeom>
              <a:avLst/>
              <a:gdLst/>
              <a:ahLst/>
              <a:cxnLst/>
              <a:rect l="l" t="t" r="r" b="b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4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4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39"/>
            <p:cNvSpPr/>
            <p:nvPr/>
          </p:nvSpPr>
          <p:spPr>
            <a:xfrm>
              <a:off x="1923075" y="3694075"/>
              <a:ext cx="437200" cy="280100"/>
            </a:xfrm>
            <a:custGeom>
              <a:avLst/>
              <a:gdLst/>
              <a:ahLst/>
              <a:cxnLst/>
              <a:rect l="l" t="t" r="r" b="b"/>
              <a:pathLst>
                <a:path w="17488" h="11204" fill="none" extrusionOk="0">
                  <a:moveTo>
                    <a:pt x="14516" y="10912"/>
                  </a:moveTo>
                  <a:lnTo>
                    <a:pt x="5675" y="10912"/>
                  </a:lnTo>
                  <a:lnTo>
                    <a:pt x="6089" y="9889"/>
                  </a:lnTo>
                  <a:lnTo>
                    <a:pt x="6089" y="9889"/>
                  </a:lnTo>
                  <a:lnTo>
                    <a:pt x="6235" y="9913"/>
                  </a:lnTo>
                  <a:lnTo>
                    <a:pt x="6406" y="9913"/>
                  </a:lnTo>
                  <a:lnTo>
                    <a:pt x="13810" y="9231"/>
                  </a:lnTo>
                  <a:lnTo>
                    <a:pt x="13810" y="9231"/>
                  </a:lnTo>
                  <a:lnTo>
                    <a:pt x="13980" y="9207"/>
                  </a:lnTo>
                  <a:lnTo>
                    <a:pt x="14151" y="9134"/>
                  </a:lnTo>
                  <a:lnTo>
                    <a:pt x="14297" y="9061"/>
                  </a:lnTo>
                  <a:lnTo>
                    <a:pt x="14467" y="8963"/>
                  </a:lnTo>
                  <a:lnTo>
                    <a:pt x="14614" y="8866"/>
                  </a:lnTo>
                  <a:lnTo>
                    <a:pt x="14735" y="8744"/>
                  </a:lnTo>
                  <a:lnTo>
                    <a:pt x="14833" y="8598"/>
                  </a:lnTo>
                  <a:lnTo>
                    <a:pt x="14930" y="8452"/>
                  </a:lnTo>
                  <a:lnTo>
                    <a:pt x="17414" y="3142"/>
                  </a:lnTo>
                  <a:lnTo>
                    <a:pt x="17414" y="3142"/>
                  </a:lnTo>
                  <a:lnTo>
                    <a:pt x="17463" y="2996"/>
                  </a:lnTo>
                  <a:lnTo>
                    <a:pt x="17487" y="2875"/>
                  </a:lnTo>
                  <a:lnTo>
                    <a:pt x="17463" y="2753"/>
                  </a:lnTo>
                  <a:lnTo>
                    <a:pt x="17439" y="2631"/>
                  </a:lnTo>
                  <a:lnTo>
                    <a:pt x="17366" y="2558"/>
                  </a:lnTo>
                  <a:lnTo>
                    <a:pt x="17244" y="2485"/>
                  </a:lnTo>
                  <a:lnTo>
                    <a:pt x="17122" y="2436"/>
                  </a:lnTo>
                  <a:lnTo>
                    <a:pt x="16976" y="2412"/>
                  </a:lnTo>
                  <a:lnTo>
                    <a:pt x="4579" y="1998"/>
                  </a:lnTo>
                  <a:lnTo>
                    <a:pt x="4214" y="366"/>
                  </a:lnTo>
                  <a:lnTo>
                    <a:pt x="4214" y="366"/>
                  </a:lnTo>
                  <a:lnTo>
                    <a:pt x="4141" y="220"/>
                  </a:lnTo>
                  <a:lnTo>
                    <a:pt x="4043" y="98"/>
                  </a:lnTo>
                  <a:lnTo>
                    <a:pt x="3897" y="25"/>
                  </a:lnTo>
                  <a:lnTo>
                    <a:pt x="372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22"/>
                  </a:lnTo>
                  <a:lnTo>
                    <a:pt x="74" y="196"/>
                  </a:lnTo>
                  <a:lnTo>
                    <a:pt x="25" y="293"/>
                  </a:lnTo>
                  <a:lnTo>
                    <a:pt x="1" y="366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585"/>
                  </a:lnTo>
                  <a:lnTo>
                    <a:pt x="25" y="658"/>
                  </a:lnTo>
                  <a:lnTo>
                    <a:pt x="74" y="756"/>
                  </a:lnTo>
                  <a:lnTo>
                    <a:pt x="147" y="829"/>
                  </a:lnTo>
                  <a:lnTo>
                    <a:pt x="220" y="877"/>
                  </a:lnTo>
                  <a:lnTo>
                    <a:pt x="293" y="926"/>
                  </a:lnTo>
                  <a:lnTo>
                    <a:pt x="390" y="951"/>
                  </a:lnTo>
                  <a:lnTo>
                    <a:pt x="488" y="975"/>
                  </a:lnTo>
                  <a:lnTo>
                    <a:pt x="3337" y="975"/>
                  </a:lnTo>
                  <a:lnTo>
                    <a:pt x="5286" y="9256"/>
                  </a:lnTo>
                  <a:lnTo>
                    <a:pt x="4506" y="11204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39"/>
            <p:cNvSpPr/>
            <p:nvPr/>
          </p:nvSpPr>
          <p:spPr>
            <a:xfrm>
              <a:off x="2261000" y="3781750"/>
              <a:ext cx="48725" cy="108400"/>
            </a:xfrm>
            <a:custGeom>
              <a:avLst/>
              <a:gdLst/>
              <a:ahLst/>
              <a:cxnLst/>
              <a:rect l="l" t="t" r="r" b="b"/>
              <a:pathLst>
                <a:path w="1949" h="4336" fill="none" extrusionOk="0">
                  <a:moveTo>
                    <a:pt x="1" y="4336"/>
                  </a:moveTo>
                  <a:lnTo>
                    <a:pt x="1949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39"/>
            <p:cNvSpPr/>
            <p:nvPr/>
          </p:nvSpPr>
          <p:spPr>
            <a:xfrm>
              <a:off x="2225675" y="3780550"/>
              <a:ext cx="32300" cy="113875"/>
            </a:xfrm>
            <a:custGeom>
              <a:avLst/>
              <a:gdLst/>
              <a:ahLst/>
              <a:cxnLst/>
              <a:rect l="l" t="t" r="r" b="b"/>
              <a:pathLst>
                <a:path w="1292" h="4555" fill="none" extrusionOk="0">
                  <a:moveTo>
                    <a:pt x="1" y="4554"/>
                  </a:moveTo>
                  <a:lnTo>
                    <a:pt x="1292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39"/>
            <p:cNvSpPr/>
            <p:nvPr/>
          </p:nvSpPr>
          <p:spPr>
            <a:xfrm>
              <a:off x="2190375" y="3779325"/>
              <a:ext cx="15850" cy="119350"/>
            </a:xfrm>
            <a:custGeom>
              <a:avLst/>
              <a:gdLst/>
              <a:ahLst/>
              <a:cxnLst/>
              <a:rect l="l" t="t" r="r" b="b"/>
              <a:pathLst>
                <a:path w="634" h="4774" fill="none" extrusionOk="0">
                  <a:moveTo>
                    <a:pt x="0" y="4774"/>
                  </a:moveTo>
                  <a:lnTo>
                    <a:pt x="634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39"/>
            <p:cNvSpPr/>
            <p:nvPr/>
          </p:nvSpPr>
          <p:spPr>
            <a:xfrm>
              <a:off x="2154450" y="3777500"/>
              <a:ext cx="1250" cy="126050"/>
            </a:xfrm>
            <a:custGeom>
              <a:avLst/>
              <a:gdLst/>
              <a:ahLst/>
              <a:cxnLst/>
              <a:rect l="l" t="t" r="r" b="b"/>
              <a:pathLst>
                <a:path w="50" h="5042" fill="none" extrusionOk="0">
                  <a:moveTo>
                    <a:pt x="49" y="5042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39"/>
            <p:cNvSpPr/>
            <p:nvPr/>
          </p:nvSpPr>
          <p:spPr>
            <a:xfrm>
              <a:off x="2103300" y="3776275"/>
              <a:ext cx="17075" cy="131550"/>
            </a:xfrm>
            <a:custGeom>
              <a:avLst/>
              <a:gdLst/>
              <a:ahLst/>
              <a:cxnLst/>
              <a:rect l="l" t="t" r="r" b="b"/>
              <a:pathLst>
                <a:path w="683" h="5262" fill="none" extrusionOk="0">
                  <a:moveTo>
                    <a:pt x="683" y="526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39"/>
            <p:cNvSpPr/>
            <p:nvPr/>
          </p:nvSpPr>
          <p:spPr>
            <a:xfrm>
              <a:off x="2051550" y="3775050"/>
              <a:ext cx="34125" cy="137025"/>
            </a:xfrm>
            <a:custGeom>
              <a:avLst/>
              <a:gdLst/>
              <a:ahLst/>
              <a:cxnLst/>
              <a:rect l="l" t="t" r="r" b="b"/>
              <a:pathLst>
                <a:path w="1365" h="5481" fill="none" extrusionOk="0">
                  <a:moveTo>
                    <a:pt x="1364" y="548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7" name="Google Shape;517;p39"/>
          <p:cNvGrpSpPr/>
          <p:nvPr/>
        </p:nvGrpSpPr>
        <p:grpSpPr>
          <a:xfrm>
            <a:off x="4992567" y="3170638"/>
            <a:ext cx="360301" cy="295814"/>
            <a:chOff x="2599525" y="3688600"/>
            <a:chExt cx="428675" cy="351950"/>
          </a:xfrm>
        </p:grpSpPr>
        <p:sp>
          <p:nvSpPr>
            <p:cNvPr id="518" name="Google Shape;518;p39"/>
            <p:cNvSpPr/>
            <p:nvPr/>
          </p:nvSpPr>
          <p:spPr>
            <a:xfrm>
              <a:off x="2599525" y="3688600"/>
              <a:ext cx="428675" cy="168675"/>
            </a:xfrm>
            <a:custGeom>
              <a:avLst/>
              <a:gdLst/>
              <a:ahLst/>
              <a:cxnLst/>
              <a:rect l="l" t="t" r="r" b="b"/>
              <a:pathLst>
                <a:path w="17147" h="6747" fill="none" extrusionOk="0">
                  <a:moveTo>
                    <a:pt x="16660" y="1876"/>
                  </a:moveTo>
                  <a:lnTo>
                    <a:pt x="11594" y="1876"/>
                  </a:lnTo>
                  <a:lnTo>
                    <a:pt x="11594" y="1462"/>
                  </a:lnTo>
                  <a:lnTo>
                    <a:pt x="11594" y="1462"/>
                  </a:lnTo>
                  <a:lnTo>
                    <a:pt x="11594" y="1316"/>
                  </a:lnTo>
                  <a:lnTo>
                    <a:pt x="11569" y="1170"/>
                  </a:lnTo>
                  <a:lnTo>
                    <a:pt x="11472" y="902"/>
                  </a:lnTo>
                  <a:lnTo>
                    <a:pt x="11350" y="658"/>
                  </a:lnTo>
                  <a:lnTo>
                    <a:pt x="11155" y="439"/>
                  </a:lnTo>
                  <a:lnTo>
                    <a:pt x="10961" y="268"/>
                  </a:lnTo>
                  <a:lnTo>
                    <a:pt x="10693" y="122"/>
                  </a:lnTo>
                  <a:lnTo>
                    <a:pt x="10425" y="49"/>
                  </a:lnTo>
                  <a:lnTo>
                    <a:pt x="10279" y="25"/>
                  </a:lnTo>
                  <a:lnTo>
                    <a:pt x="10133" y="1"/>
                  </a:lnTo>
                  <a:lnTo>
                    <a:pt x="7015" y="1"/>
                  </a:lnTo>
                  <a:lnTo>
                    <a:pt x="7015" y="1"/>
                  </a:lnTo>
                  <a:lnTo>
                    <a:pt x="6869" y="25"/>
                  </a:lnTo>
                  <a:lnTo>
                    <a:pt x="6723" y="49"/>
                  </a:lnTo>
                  <a:lnTo>
                    <a:pt x="6455" y="122"/>
                  </a:lnTo>
                  <a:lnTo>
                    <a:pt x="6187" y="268"/>
                  </a:lnTo>
                  <a:lnTo>
                    <a:pt x="5992" y="439"/>
                  </a:lnTo>
                  <a:lnTo>
                    <a:pt x="5797" y="658"/>
                  </a:lnTo>
                  <a:lnTo>
                    <a:pt x="5676" y="902"/>
                  </a:lnTo>
                  <a:lnTo>
                    <a:pt x="5578" y="1170"/>
                  </a:lnTo>
                  <a:lnTo>
                    <a:pt x="5554" y="1316"/>
                  </a:lnTo>
                  <a:lnTo>
                    <a:pt x="5554" y="1462"/>
                  </a:lnTo>
                  <a:lnTo>
                    <a:pt x="5554" y="1876"/>
                  </a:lnTo>
                  <a:lnTo>
                    <a:pt x="488" y="1876"/>
                  </a:lnTo>
                  <a:lnTo>
                    <a:pt x="488" y="1876"/>
                  </a:lnTo>
                  <a:lnTo>
                    <a:pt x="391" y="1876"/>
                  </a:lnTo>
                  <a:lnTo>
                    <a:pt x="293" y="1900"/>
                  </a:lnTo>
                  <a:lnTo>
                    <a:pt x="220" y="1949"/>
                  </a:lnTo>
                  <a:lnTo>
                    <a:pt x="147" y="2022"/>
                  </a:lnTo>
                  <a:lnTo>
                    <a:pt x="74" y="2071"/>
                  </a:lnTo>
                  <a:lnTo>
                    <a:pt x="50" y="2168"/>
                  </a:lnTo>
                  <a:lnTo>
                    <a:pt x="1" y="2266"/>
                  </a:lnTo>
                  <a:lnTo>
                    <a:pt x="1" y="2363"/>
                  </a:lnTo>
                  <a:lnTo>
                    <a:pt x="1" y="5773"/>
                  </a:lnTo>
                  <a:lnTo>
                    <a:pt x="1" y="5773"/>
                  </a:lnTo>
                  <a:lnTo>
                    <a:pt x="25" y="5967"/>
                  </a:lnTo>
                  <a:lnTo>
                    <a:pt x="74" y="6138"/>
                  </a:lnTo>
                  <a:lnTo>
                    <a:pt x="171" y="6308"/>
                  </a:lnTo>
                  <a:lnTo>
                    <a:pt x="293" y="6455"/>
                  </a:lnTo>
                  <a:lnTo>
                    <a:pt x="439" y="6576"/>
                  </a:lnTo>
                  <a:lnTo>
                    <a:pt x="585" y="6674"/>
                  </a:lnTo>
                  <a:lnTo>
                    <a:pt x="780" y="6722"/>
                  </a:lnTo>
                  <a:lnTo>
                    <a:pt x="975" y="6747"/>
                  </a:lnTo>
                  <a:lnTo>
                    <a:pt x="7721" y="6747"/>
                  </a:lnTo>
                  <a:lnTo>
                    <a:pt x="7721" y="6138"/>
                  </a:lnTo>
                  <a:lnTo>
                    <a:pt x="7721" y="6138"/>
                  </a:lnTo>
                  <a:lnTo>
                    <a:pt x="7746" y="6041"/>
                  </a:lnTo>
                  <a:lnTo>
                    <a:pt x="7770" y="5967"/>
                  </a:lnTo>
                  <a:lnTo>
                    <a:pt x="7819" y="5870"/>
                  </a:lnTo>
                  <a:lnTo>
                    <a:pt x="7868" y="5797"/>
                  </a:lnTo>
                  <a:lnTo>
                    <a:pt x="7941" y="5748"/>
                  </a:lnTo>
                  <a:lnTo>
                    <a:pt x="8038" y="5700"/>
                  </a:lnTo>
                  <a:lnTo>
                    <a:pt x="8111" y="5675"/>
                  </a:lnTo>
                  <a:lnTo>
                    <a:pt x="8209" y="5651"/>
                  </a:lnTo>
                  <a:lnTo>
                    <a:pt x="8939" y="5651"/>
                  </a:lnTo>
                  <a:lnTo>
                    <a:pt x="8939" y="5651"/>
                  </a:lnTo>
                  <a:lnTo>
                    <a:pt x="9037" y="5675"/>
                  </a:lnTo>
                  <a:lnTo>
                    <a:pt x="9110" y="5700"/>
                  </a:lnTo>
                  <a:lnTo>
                    <a:pt x="9207" y="5748"/>
                  </a:lnTo>
                  <a:lnTo>
                    <a:pt x="9280" y="5797"/>
                  </a:lnTo>
                  <a:lnTo>
                    <a:pt x="9329" y="5870"/>
                  </a:lnTo>
                  <a:lnTo>
                    <a:pt x="9378" y="5967"/>
                  </a:lnTo>
                  <a:lnTo>
                    <a:pt x="9402" y="6041"/>
                  </a:lnTo>
                  <a:lnTo>
                    <a:pt x="9426" y="6138"/>
                  </a:lnTo>
                  <a:lnTo>
                    <a:pt x="9426" y="6747"/>
                  </a:lnTo>
                  <a:lnTo>
                    <a:pt x="16173" y="6747"/>
                  </a:lnTo>
                  <a:lnTo>
                    <a:pt x="16173" y="6747"/>
                  </a:lnTo>
                  <a:lnTo>
                    <a:pt x="16367" y="6722"/>
                  </a:lnTo>
                  <a:lnTo>
                    <a:pt x="16562" y="6674"/>
                  </a:lnTo>
                  <a:lnTo>
                    <a:pt x="16708" y="6576"/>
                  </a:lnTo>
                  <a:lnTo>
                    <a:pt x="16855" y="6455"/>
                  </a:lnTo>
                  <a:lnTo>
                    <a:pt x="16976" y="6308"/>
                  </a:lnTo>
                  <a:lnTo>
                    <a:pt x="17074" y="6138"/>
                  </a:lnTo>
                  <a:lnTo>
                    <a:pt x="17122" y="5967"/>
                  </a:lnTo>
                  <a:lnTo>
                    <a:pt x="17147" y="5773"/>
                  </a:lnTo>
                  <a:lnTo>
                    <a:pt x="17147" y="2363"/>
                  </a:lnTo>
                  <a:lnTo>
                    <a:pt x="17147" y="2363"/>
                  </a:lnTo>
                  <a:lnTo>
                    <a:pt x="17147" y="2266"/>
                  </a:lnTo>
                  <a:lnTo>
                    <a:pt x="17098" y="2168"/>
                  </a:lnTo>
                  <a:lnTo>
                    <a:pt x="17074" y="2071"/>
                  </a:lnTo>
                  <a:lnTo>
                    <a:pt x="17001" y="2022"/>
                  </a:lnTo>
                  <a:lnTo>
                    <a:pt x="16928" y="1949"/>
                  </a:lnTo>
                  <a:lnTo>
                    <a:pt x="16855" y="1900"/>
                  </a:lnTo>
                  <a:lnTo>
                    <a:pt x="16757" y="1876"/>
                  </a:lnTo>
                  <a:lnTo>
                    <a:pt x="16660" y="1876"/>
                  </a:lnTo>
                  <a:lnTo>
                    <a:pt x="16660" y="1876"/>
                  </a:lnTo>
                  <a:close/>
                  <a:moveTo>
                    <a:pt x="10620" y="1876"/>
                  </a:moveTo>
                  <a:lnTo>
                    <a:pt x="6528" y="1876"/>
                  </a:lnTo>
                  <a:lnTo>
                    <a:pt x="6528" y="1462"/>
                  </a:lnTo>
                  <a:lnTo>
                    <a:pt x="6528" y="1462"/>
                  </a:lnTo>
                  <a:lnTo>
                    <a:pt x="6528" y="1364"/>
                  </a:lnTo>
                  <a:lnTo>
                    <a:pt x="6577" y="1291"/>
                  </a:lnTo>
                  <a:lnTo>
                    <a:pt x="6601" y="1194"/>
                  </a:lnTo>
                  <a:lnTo>
                    <a:pt x="6674" y="1121"/>
                  </a:lnTo>
                  <a:lnTo>
                    <a:pt x="6747" y="1072"/>
                  </a:lnTo>
                  <a:lnTo>
                    <a:pt x="6820" y="1023"/>
                  </a:lnTo>
                  <a:lnTo>
                    <a:pt x="6918" y="999"/>
                  </a:lnTo>
                  <a:lnTo>
                    <a:pt x="7015" y="975"/>
                  </a:lnTo>
                  <a:lnTo>
                    <a:pt x="10133" y="975"/>
                  </a:lnTo>
                  <a:lnTo>
                    <a:pt x="10133" y="975"/>
                  </a:lnTo>
                  <a:lnTo>
                    <a:pt x="10230" y="999"/>
                  </a:lnTo>
                  <a:lnTo>
                    <a:pt x="10327" y="1023"/>
                  </a:lnTo>
                  <a:lnTo>
                    <a:pt x="10400" y="1072"/>
                  </a:lnTo>
                  <a:lnTo>
                    <a:pt x="10474" y="1121"/>
                  </a:lnTo>
                  <a:lnTo>
                    <a:pt x="10547" y="1194"/>
                  </a:lnTo>
                  <a:lnTo>
                    <a:pt x="10571" y="1291"/>
                  </a:lnTo>
                  <a:lnTo>
                    <a:pt x="10620" y="1364"/>
                  </a:lnTo>
                  <a:lnTo>
                    <a:pt x="10620" y="1462"/>
                  </a:lnTo>
                  <a:lnTo>
                    <a:pt x="10620" y="1876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9"/>
            <p:cNvSpPr/>
            <p:nvPr/>
          </p:nvSpPr>
          <p:spPr>
            <a:xfrm>
              <a:off x="2792550" y="3862125"/>
              <a:ext cx="42650" cy="23775"/>
            </a:xfrm>
            <a:custGeom>
              <a:avLst/>
              <a:gdLst/>
              <a:ahLst/>
              <a:cxnLst/>
              <a:rect l="l" t="t" r="r" b="b"/>
              <a:pathLst>
                <a:path w="1706" h="951" fill="none" extrusionOk="0">
                  <a:moveTo>
                    <a:pt x="1705" y="1"/>
                  </a:moveTo>
                  <a:lnTo>
                    <a:pt x="1705" y="463"/>
                  </a:lnTo>
                  <a:lnTo>
                    <a:pt x="1705" y="463"/>
                  </a:lnTo>
                  <a:lnTo>
                    <a:pt x="1681" y="561"/>
                  </a:lnTo>
                  <a:lnTo>
                    <a:pt x="1657" y="658"/>
                  </a:lnTo>
                  <a:lnTo>
                    <a:pt x="1608" y="756"/>
                  </a:lnTo>
                  <a:lnTo>
                    <a:pt x="1559" y="804"/>
                  </a:lnTo>
                  <a:lnTo>
                    <a:pt x="1486" y="877"/>
                  </a:lnTo>
                  <a:lnTo>
                    <a:pt x="1389" y="926"/>
                  </a:lnTo>
                  <a:lnTo>
                    <a:pt x="1316" y="951"/>
                  </a:lnTo>
                  <a:lnTo>
                    <a:pt x="1218" y="951"/>
                  </a:lnTo>
                  <a:lnTo>
                    <a:pt x="488" y="951"/>
                  </a:lnTo>
                  <a:lnTo>
                    <a:pt x="488" y="951"/>
                  </a:lnTo>
                  <a:lnTo>
                    <a:pt x="390" y="951"/>
                  </a:lnTo>
                  <a:lnTo>
                    <a:pt x="317" y="926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56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0" y="463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39"/>
            <p:cNvSpPr/>
            <p:nvPr/>
          </p:nvSpPr>
          <p:spPr>
            <a:xfrm>
              <a:off x="2599525" y="3852375"/>
              <a:ext cx="428675" cy="188175"/>
            </a:xfrm>
            <a:custGeom>
              <a:avLst/>
              <a:gdLst/>
              <a:ahLst/>
              <a:cxnLst/>
              <a:rect l="l" t="t" r="r" b="b"/>
              <a:pathLst>
                <a:path w="17147" h="7527" fill="none" extrusionOk="0">
                  <a:moveTo>
                    <a:pt x="1" y="1"/>
                  </a:moveTo>
                  <a:lnTo>
                    <a:pt x="1" y="7040"/>
                  </a:lnTo>
                  <a:lnTo>
                    <a:pt x="1" y="7040"/>
                  </a:lnTo>
                  <a:lnTo>
                    <a:pt x="1" y="7137"/>
                  </a:lnTo>
                  <a:lnTo>
                    <a:pt x="50" y="7210"/>
                  </a:lnTo>
                  <a:lnTo>
                    <a:pt x="74" y="7307"/>
                  </a:lnTo>
                  <a:lnTo>
                    <a:pt x="147" y="7381"/>
                  </a:lnTo>
                  <a:lnTo>
                    <a:pt x="220" y="7429"/>
                  </a:lnTo>
                  <a:lnTo>
                    <a:pt x="293" y="7478"/>
                  </a:lnTo>
                  <a:lnTo>
                    <a:pt x="391" y="7502"/>
                  </a:lnTo>
                  <a:lnTo>
                    <a:pt x="488" y="7527"/>
                  </a:lnTo>
                  <a:lnTo>
                    <a:pt x="16660" y="7527"/>
                  </a:lnTo>
                  <a:lnTo>
                    <a:pt x="16660" y="7527"/>
                  </a:lnTo>
                  <a:lnTo>
                    <a:pt x="16757" y="7502"/>
                  </a:lnTo>
                  <a:lnTo>
                    <a:pt x="16855" y="7478"/>
                  </a:lnTo>
                  <a:lnTo>
                    <a:pt x="16928" y="7429"/>
                  </a:lnTo>
                  <a:lnTo>
                    <a:pt x="17001" y="7381"/>
                  </a:lnTo>
                  <a:lnTo>
                    <a:pt x="17074" y="7307"/>
                  </a:lnTo>
                  <a:lnTo>
                    <a:pt x="17098" y="7210"/>
                  </a:lnTo>
                  <a:lnTo>
                    <a:pt x="17147" y="7137"/>
                  </a:lnTo>
                  <a:lnTo>
                    <a:pt x="17147" y="7040"/>
                  </a:lnTo>
                  <a:lnTo>
                    <a:pt x="17147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1" name="Google Shape;521;p39"/>
          <p:cNvGrpSpPr/>
          <p:nvPr/>
        </p:nvGrpSpPr>
        <p:grpSpPr>
          <a:xfrm>
            <a:off x="5574950" y="3150171"/>
            <a:ext cx="333700" cy="329077"/>
            <a:chOff x="3292425" y="3664250"/>
            <a:chExt cx="397025" cy="391525"/>
          </a:xfrm>
        </p:grpSpPr>
        <p:sp>
          <p:nvSpPr>
            <p:cNvPr id="522" name="Google Shape;522;p39"/>
            <p:cNvSpPr/>
            <p:nvPr/>
          </p:nvSpPr>
          <p:spPr>
            <a:xfrm>
              <a:off x="3292425" y="3680675"/>
              <a:ext cx="375100" cy="375100"/>
            </a:xfrm>
            <a:custGeom>
              <a:avLst/>
              <a:gdLst/>
              <a:ahLst/>
              <a:cxnLst/>
              <a:rect l="l" t="t" r="r" b="b"/>
              <a:pathLst>
                <a:path w="15004" h="15004" fill="none" extrusionOk="0">
                  <a:moveTo>
                    <a:pt x="7502" y="1"/>
                  </a:moveTo>
                  <a:lnTo>
                    <a:pt x="7502" y="1"/>
                  </a:lnTo>
                  <a:lnTo>
                    <a:pt x="7112" y="1"/>
                  </a:lnTo>
                  <a:lnTo>
                    <a:pt x="6747" y="50"/>
                  </a:lnTo>
                  <a:lnTo>
                    <a:pt x="6357" y="98"/>
                  </a:lnTo>
                  <a:lnTo>
                    <a:pt x="5992" y="147"/>
                  </a:lnTo>
                  <a:lnTo>
                    <a:pt x="5627" y="244"/>
                  </a:lnTo>
                  <a:lnTo>
                    <a:pt x="5261" y="342"/>
                  </a:lnTo>
                  <a:lnTo>
                    <a:pt x="4921" y="464"/>
                  </a:lnTo>
                  <a:lnTo>
                    <a:pt x="4580" y="585"/>
                  </a:lnTo>
                  <a:lnTo>
                    <a:pt x="4239" y="732"/>
                  </a:lnTo>
                  <a:lnTo>
                    <a:pt x="3922" y="902"/>
                  </a:lnTo>
                  <a:lnTo>
                    <a:pt x="3605" y="1097"/>
                  </a:lnTo>
                  <a:lnTo>
                    <a:pt x="3313" y="1292"/>
                  </a:lnTo>
                  <a:lnTo>
                    <a:pt x="3021" y="1487"/>
                  </a:lnTo>
                  <a:lnTo>
                    <a:pt x="2729" y="1706"/>
                  </a:lnTo>
                  <a:lnTo>
                    <a:pt x="2461" y="1949"/>
                  </a:lnTo>
                  <a:lnTo>
                    <a:pt x="2193" y="2193"/>
                  </a:lnTo>
                  <a:lnTo>
                    <a:pt x="1949" y="2461"/>
                  </a:lnTo>
                  <a:lnTo>
                    <a:pt x="1706" y="2729"/>
                  </a:lnTo>
                  <a:lnTo>
                    <a:pt x="1486" y="3021"/>
                  </a:lnTo>
                  <a:lnTo>
                    <a:pt x="1292" y="3313"/>
                  </a:lnTo>
                  <a:lnTo>
                    <a:pt x="1097" y="3605"/>
                  </a:lnTo>
                  <a:lnTo>
                    <a:pt x="902" y="3922"/>
                  </a:lnTo>
                  <a:lnTo>
                    <a:pt x="731" y="4239"/>
                  </a:lnTo>
                  <a:lnTo>
                    <a:pt x="585" y="4580"/>
                  </a:lnTo>
                  <a:lnTo>
                    <a:pt x="464" y="4921"/>
                  </a:lnTo>
                  <a:lnTo>
                    <a:pt x="342" y="5262"/>
                  </a:lnTo>
                  <a:lnTo>
                    <a:pt x="244" y="5627"/>
                  </a:lnTo>
                  <a:lnTo>
                    <a:pt x="147" y="5992"/>
                  </a:lnTo>
                  <a:lnTo>
                    <a:pt x="98" y="6358"/>
                  </a:lnTo>
                  <a:lnTo>
                    <a:pt x="50" y="6747"/>
                  </a:lnTo>
                  <a:lnTo>
                    <a:pt x="1" y="7113"/>
                  </a:lnTo>
                  <a:lnTo>
                    <a:pt x="1" y="7502"/>
                  </a:lnTo>
                  <a:lnTo>
                    <a:pt x="1" y="7502"/>
                  </a:lnTo>
                  <a:lnTo>
                    <a:pt x="1" y="7892"/>
                  </a:lnTo>
                  <a:lnTo>
                    <a:pt x="50" y="8257"/>
                  </a:lnTo>
                  <a:lnTo>
                    <a:pt x="98" y="8647"/>
                  </a:lnTo>
                  <a:lnTo>
                    <a:pt x="147" y="9012"/>
                  </a:lnTo>
                  <a:lnTo>
                    <a:pt x="244" y="9378"/>
                  </a:lnTo>
                  <a:lnTo>
                    <a:pt x="342" y="9743"/>
                  </a:lnTo>
                  <a:lnTo>
                    <a:pt x="464" y="10084"/>
                  </a:lnTo>
                  <a:lnTo>
                    <a:pt x="585" y="10425"/>
                  </a:lnTo>
                  <a:lnTo>
                    <a:pt x="731" y="10766"/>
                  </a:lnTo>
                  <a:lnTo>
                    <a:pt x="902" y="11082"/>
                  </a:lnTo>
                  <a:lnTo>
                    <a:pt x="1097" y="11399"/>
                  </a:lnTo>
                  <a:lnTo>
                    <a:pt x="1292" y="11691"/>
                  </a:lnTo>
                  <a:lnTo>
                    <a:pt x="1486" y="11984"/>
                  </a:lnTo>
                  <a:lnTo>
                    <a:pt x="1706" y="12276"/>
                  </a:lnTo>
                  <a:lnTo>
                    <a:pt x="1949" y="12544"/>
                  </a:lnTo>
                  <a:lnTo>
                    <a:pt x="2193" y="12812"/>
                  </a:lnTo>
                  <a:lnTo>
                    <a:pt x="2461" y="13055"/>
                  </a:lnTo>
                  <a:lnTo>
                    <a:pt x="2729" y="13299"/>
                  </a:lnTo>
                  <a:lnTo>
                    <a:pt x="3021" y="13518"/>
                  </a:lnTo>
                  <a:lnTo>
                    <a:pt x="3313" y="13713"/>
                  </a:lnTo>
                  <a:lnTo>
                    <a:pt x="3605" y="13908"/>
                  </a:lnTo>
                  <a:lnTo>
                    <a:pt x="3922" y="14102"/>
                  </a:lnTo>
                  <a:lnTo>
                    <a:pt x="4239" y="14273"/>
                  </a:lnTo>
                  <a:lnTo>
                    <a:pt x="4580" y="14419"/>
                  </a:lnTo>
                  <a:lnTo>
                    <a:pt x="4921" y="14541"/>
                  </a:lnTo>
                  <a:lnTo>
                    <a:pt x="5261" y="14663"/>
                  </a:lnTo>
                  <a:lnTo>
                    <a:pt x="5627" y="14760"/>
                  </a:lnTo>
                  <a:lnTo>
                    <a:pt x="5992" y="14857"/>
                  </a:lnTo>
                  <a:lnTo>
                    <a:pt x="6357" y="14906"/>
                  </a:lnTo>
                  <a:lnTo>
                    <a:pt x="6747" y="14955"/>
                  </a:lnTo>
                  <a:lnTo>
                    <a:pt x="7112" y="15004"/>
                  </a:lnTo>
                  <a:lnTo>
                    <a:pt x="7502" y="15004"/>
                  </a:lnTo>
                  <a:lnTo>
                    <a:pt x="7502" y="15004"/>
                  </a:lnTo>
                  <a:lnTo>
                    <a:pt x="7892" y="15004"/>
                  </a:lnTo>
                  <a:lnTo>
                    <a:pt x="8257" y="14955"/>
                  </a:lnTo>
                  <a:lnTo>
                    <a:pt x="8647" y="14906"/>
                  </a:lnTo>
                  <a:lnTo>
                    <a:pt x="9012" y="14857"/>
                  </a:lnTo>
                  <a:lnTo>
                    <a:pt x="9377" y="14760"/>
                  </a:lnTo>
                  <a:lnTo>
                    <a:pt x="9743" y="14663"/>
                  </a:lnTo>
                  <a:lnTo>
                    <a:pt x="10084" y="14541"/>
                  </a:lnTo>
                  <a:lnTo>
                    <a:pt x="10425" y="14419"/>
                  </a:lnTo>
                  <a:lnTo>
                    <a:pt x="10766" y="14273"/>
                  </a:lnTo>
                  <a:lnTo>
                    <a:pt x="11082" y="14102"/>
                  </a:lnTo>
                  <a:lnTo>
                    <a:pt x="11399" y="13908"/>
                  </a:lnTo>
                  <a:lnTo>
                    <a:pt x="11691" y="13713"/>
                  </a:lnTo>
                  <a:lnTo>
                    <a:pt x="11983" y="13518"/>
                  </a:lnTo>
                  <a:lnTo>
                    <a:pt x="12276" y="13299"/>
                  </a:lnTo>
                  <a:lnTo>
                    <a:pt x="12544" y="13055"/>
                  </a:lnTo>
                  <a:lnTo>
                    <a:pt x="12812" y="12812"/>
                  </a:lnTo>
                  <a:lnTo>
                    <a:pt x="13055" y="12544"/>
                  </a:lnTo>
                  <a:lnTo>
                    <a:pt x="13299" y="12276"/>
                  </a:lnTo>
                  <a:lnTo>
                    <a:pt x="13518" y="11984"/>
                  </a:lnTo>
                  <a:lnTo>
                    <a:pt x="13713" y="11691"/>
                  </a:lnTo>
                  <a:lnTo>
                    <a:pt x="13907" y="11399"/>
                  </a:lnTo>
                  <a:lnTo>
                    <a:pt x="14102" y="11082"/>
                  </a:lnTo>
                  <a:lnTo>
                    <a:pt x="14273" y="10766"/>
                  </a:lnTo>
                  <a:lnTo>
                    <a:pt x="14419" y="10425"/>
                  </a:lnTo>
                  <a:lnTo>
                    <a:pt x="14541" y="10084"/>
                  </a:lnTo>
                  <a:lnTo>
                    <a:pt x="14662" y="9743"/>
                  </a:lnTo>
                  <a:lnTo>
                    <a:pt x="14760" y="9378"/>
                  </a:lnTo>
                  <a:lnTo>
                    <a:pt x="14857" y="9012"/>
                  </a:lnTo>
                  <a:lnTo>
                    <a:pt x="14906" y="8647"/>
                  </a:lnTo>
                  <a:lnTo>
                    <a:pt x="14955" y="8257"/>
                  </a:lnTo>
                  <a:lnTo>
                    <a:pt x="15003" y="7892"/>
                  </a:lnTo>
                  <a:lnTo>
                    <a:pt x="15003" y="7502"/>
                  </a:lnTo>
                  <a:lnTo>
                    <a:pt x="7502" y="7502"/>
                  </a:lnTo>
                  <a:lnTo>
                    <a:pt x="7502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39"/>
            <p:cNvSpPr/>
            <p:nvPr/>
          </p:nvSpPr>
          <p:spPr>
            <a:xfrm>
              <a:off x="3504325" y="3664250"/>
              <a:ext cx="131525" cy="153450"/>
            </a:xfrm>
            <a:custGeom>
              <a:avLst/>
              <a:gdLst/>
              <a:ahLst/>
              <a:cxnLst/>
              <a:rect l="l" t="t" r="r" b="b"/>
              <a:pathLst>
                <a:path w="5261" h="6138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390" y="25"/>
                  </a:lnTo>
                  <a:lnTo>
                    <a:pt x="780" y="98"/>
                  </a:lnTo>
                  <a:lnTo>
                    <a:pt x="1169" y="171"/>
                  </a:lnTo>
                  <a:lnTo>
                    <a:pt x="1559" y="268"/>
                  </a:lnTo>
                  <a:lnTo>
                    <a:pt x="1924" y="414"/>
                  </a:lnTo>
                  <a:lnTo>
                    <a:pt x="2314" y="560"/>
                  </a:lnTo>
                  <a:lnTo>
                    <a:pt x="2655" y="731"/>
                  </a:lnTo>
                  <a:lnTo>
                    <a:pt x="3020" y="901"/>
                  </a:lnTo>
                  <a:lnTo>
                    <a:pt x="3020" y="901"/>
                  </a:lnTo>
                  <a:lnTo>
                    <a:pt x="3337" y="1121"/>
                  </a:lnTo>
                  <a:lnTo>
                    <a:pt x="3654" y="1340"/>
                  </a:lnTo>
                  <a:lnTo>
                    <a:pt x="3946" y="1559"/>
                  </a:lnTo>
                  <a:lnTo>
                    <a:pt x="4238" y="1803"/>
                  </a:lnTo>
                  <a:lnTo>
                    <a:pt x="4530" y="2070"/>
                  </a:lnTo>
                  <a:lnTo>
                    <a:pt x="4774" y="2363"/>
                  </a:lnTo>
                  <a:lnTo>
                    <a:pt x="5017" y="2655"/>
                  </a:lnTo>
                  <a:lnTo>
                    <a:pt x="5261" y="2972"/>
                  </a:lnTo>
                  <a:lnTo>
                    <a:pt x="0" y="613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9"/>
            <p:cNvSpPr/>
            <p:nvPr/>
          </p:nvSpPr>
          <p:spPr>
            <a:xfrm>
              <a:off x="3501875" y="3749500"/>
              <a:ext cx="187575" cy="96825"/>
            </a:xfrm>
            <a:custGeom>
              <a:avLst/>
              <a:gdLst/>
              <a:ahLst/>
              <a:cxnLst/>
              <a:rect l="l" t="t" r="r" b="b"/>
              <a:pathLst>
                <a:path w="7503" h="3873" fill="none" extrusionOk="0">
                  <a:moveTo>
                    <a:pt x="6431" y="0"/>
                  </a:moveTo>
                  <a:lnTo>
                    <a:pt x="1" y="3872"/>
                  </a:lnTo>
                  <a:lnTo>
                    <a:pt x="7502" y="3872"/>
                  </a:lnTo>
                  <a:lnTo>
                    <a:pt x="7502" y="3872"/>
                  </a:lnTo>
                  <a:lnTo>
                    <a:pt x="7478" y="3337"/>
                  </a:lnTo>
                  <a:lnTo>
                    <a:pt x="7429" y="2825"/>
                  </a:lnTo>
                  <a:lnTo>
                    <a:pt x="7332" y="2314"/>
                  </a:lnTo>
                  <a:lnTo>
                    <a:pt x="7210" y="1827"/>
                  </a:lnTo>
                  <a:lnTo>
                    <a:pt x="7064" y="1340"/>
                  </a:lnTo>
                  <a:lnTo>
                    <a:pt x="6893" y="877"/>
                  </a:lnTo>
                  <a:lnTo>
                    <a:pt x="6674" y="438"/>
                  </a:lnTo>
                  <a:lnTo>
                    <a:pt x="6431" y="0"/>
                  </a:lnTo>
                  <a:lnTo>
                    <a:pt x="643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5" name="Google Shape;525;p39"/>
          <p:cNvGrpSpPr/>
          <p:nvPr/>
        </p:nvGrpSpPr>
        <p:grpSpPr>
          <a:xfrm>
            <a:off x="6112807" y="3192638"/>
            <a:ext cx="369526" cy="268183"/>
            <a:chOff x="3932350" y="3714775"/>
            <a:chExt cx="439650" cy="319075"/>
          </a:xfrm>
        </p:grpSpPr>
        <p:sp>
          <p:nvSpPr>
            <p:cNvPr id="526" name="Google Shape;526;p39"/>
            <p:cNvSpPr/>
            <p:nvPr/>
          </p:nvSpPr>
          <p:spPr>
            <a:xfrm>
              <a:off x="3932350" y="3714775"/>
              <a:ext cx="439650" cy="319075"/>
            </a:xfrm>
            <a:custGeom>
              <a:avLst/>
              <a:gdLst/>
              <a:ahLst/>
              <a:cxnLst/>
              <a:rect l="l" t="t" r="r" b="b"/>
              <a:pathLst>
                <a:path w="17586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39"/>
            <p:cNvSpPr/>
            <p:nvPr/>
          </p:nvSpPr>
          <p:spPr>
            <a:xfrm>
              <a:off x="39701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39"/>
            <p:cNvSpPr/>
            <p:nvPr/>
          </p:nvSpPr>
          <p:spPr>
            <a:xfrm>
              <a:off x="42788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39"/>
            <p:cNvSpPr/>
            <p:nvPr/>
          </p:nvSpPr>
          <p:spPr>
            <a:xfrm>
              <a:off x="4073000" y="3716600"/>
              <a:ext cx="77350" cy="278900"/>
            </a:xfrm>
            <a:custGeom>
              <a:avLst/>
              <a:gdLst/>
              <a:ahLst/>
              <a:cxnLst/>
              <a:rect l="l" t="t" r="r" b="b"/>
              <a:pathLst>
                <a:path w="3094" h="11156" fill="none" extrusionOk="0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9"/>
            <p:cNvSpPr/>
            <p:nvPr/>
          </p:nvSpPr>
          <p:spPr>
            <a:xfrm>
              <a:off x="4175900" y="3787250"/>
              <a:ext cx="77350" cy="208250"/>
            </a:xfrm>
            <a:custGeom>
              <a:avLst/>
              <a:gdLst/>
              <a:ahLst/>
              <a:cxnLst/>
              <a:rect l="l" t="t" r="r" b="b"/>
              <a:pathLst>
                <a:path w="3094" h="8330" fill="none" extrusionOk="0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1" name="Google Shape;531;p39"/>
          <p:cNvGrpSpPr/>
          <p:nvPr/>
        </p:nvGrpSpPr>
        <p:grpSpPr>
          <a:xfrm>
            <a:off x="6677791" y="3192638"/>
            <a:ext cx="369505" cy="268183"/>
            <a:chOff x="4604550" y="3714775"/>
            <a:chExt cx="439625" cy="319075"/>
          </a:xfrm>
        </p:grpSpPr>
        <p:sp>
          <p:nvSpPr>
            <p:cNvPr id="532" name="Google Shape;532;p39"/>
            <p:cNvSpPr/>
            <p:nvPr/>
          </p:nvSpPr>
          <p:spPr>
            <a:xfrm>
              <a:off x="4604550" y="3714775"/>
              <a:ext cx="439625" cy="319075"/>
            </a:xfrm>
            <a:custGeom>
              <a:avLst/>
              <a:gdLst/>
              <a:ahLst/>
              <a:cxnLst/>
              <a:rect l="l" t="t" r="r" b="b"/>
              <a:pathLst>
                <a:path w="17585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9"/>
            <p:cNvSpPr/>
            <p:nvPr/>
          </p:nvSpPr>
          <p:spPr>
            <a:xfrm>
              <a:off x="4647175" y="3761675"/>
              <a:ext cx="354400" cy="213725"/>
            </a:xfrm>
            <a:custGeom>
              <a:avLst/>
              <a:gdLst/>
              <a:ahLst/>
              <a:cxnLst/>
              <a:rect l="l" t="t" r="r" b="b"/>
              <a:pathLst>
                <a:path w="14176" h="8549" fill="none" extrusionOk="0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4" name="Google Shape;534;p39"/>
          <p:cNvGrpSpPr/>
          <p:nvPr/>
        </p:nvGrpSpPr>
        <p:grpSpPr>
          <a:xfrm>
            <a:off x="7256076" y="3165006"/>
            <a:ext cx="353136" cy="313738"/>
            <a:chOff x="5292575" y="3681900"/>
            <a:chExt cx="420150" cy="373275"/>
          </a:xfrm>
        </p:grpSpPr>
        <p:sp>
          <p:nvSpPr>
            <p:cNvPr id="535" name="Google Shape;535;p39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l" t="t" r="r" b="b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9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l" t="t" r="r" b="b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9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l" t="t" r="r" b="b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9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l" t="t" r="r" b="b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9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l" t="t" r="r" b="b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9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l" t="t" r="r" b="b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9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l" t="t" r="r" b="b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2" name="Google Shape;542;p39"/>
          <p:cNvGrpSpPr/>
          <p:nvPr/>
        </p:nvGrpSpPr>
        <p:grpSpPr>
          <a:xfrm>
            <a:off x="7801098" y="3125082"/>
            <a:ext cx="393060" cy="393060"/>
            <a:chOff x="5941025" y="3634400"/>
            <a:chExt cx="467650" cy="467650"/>
          </a:xfrm>
        </p:grpSpPr>
        <p:sp>
          <p:nvSpPr>
            <p:cNvPr id="543" name="Google Shape;543;p39"/>
            <p:cNvSpPr/>
            <p:nvPr/>
          </p:nvSpPr>
          <p:spPr>
            <a:xfrm>
              <a:off x="5941025" y="3634400"/>
              <a:ext cx="467650" cy="467650"/>
            </a:xfrm>
            <a:custGeom>
              <a:avLst/>
              <a:gdLst/>
              <a:ahLst/>
              <a:cxnLst/>
              <a:rect l="l" t="t" r="r" b="b"/>
              <a:pathLst>
                <a:path w="18706" h="18706" fill="none" extrusionOk="0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9"/>
            <p:cNvSpPr/>
            <p:nvPr/>
          </p:nvSpPr>
          <p:spPr>
            <a:xfrm>
              <a:off x="6211975" y="3753150"/>
              <a:ext cx="19525" cy="18900"/>
            </a:xfrm>
            <a:custGeom>
              <a:avLst/>
              <a:gdLst/>
              <a:ahLst/>
              <a:cxnLst/>
              <a:rect l="l" t="t" r="r" b="b"/>
              <a:pathLst>
                <a:path w="781" h="756" fill="none" extrusionOk="0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9"/>
            <p:cNvSpPr/>
            <p:nvPr/>
          </p:nvSpPr>
          <p:spPr>
            <a:xfrm>
              <a:off x="5943475" y="3695900"/>
              <a:ext cx="177800" cy="351350"/>
            </a:xfrm>
            <a:custGeom>
              <a:avLst/>
              <a:gdLst/>
              <a:ahLst/>
              <a:cxnLst/>
              <a:rect l="l" t="t" r="r" b="b"/>
              <a:pathLst>
                <a:path w="7112" h="14054" fill="none" extrusionOk="0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9"/>
            <p:cNvSpPr/>
            <p:nvPr/>
          </p:nvSpPr>
          <p:spPr>
            <a:xfrm>
              <a:off x="6128575" y="3695900"/>
              <a:ext cx="86475" cy="47525"/>
            </a:xfrm>
            <a:custGeom>
              <a:avLst/>
              <a:gdLst/>
              <a:ahLst/>
              <a:cxnLst/>
              <a:rect l="l" t="t" r="r" b="b"/>
              <a:pathLst>
                <a:path w="3459" h="1901" fill="none" extrusionOk="0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9"/>
            <p:cNvSpPr/>
            <p:nvPr/>
          </p:nvSpPr>
          <p:spPr>
            <a:xfrm>
              <a:off x="6357500" y="3940075"/>
              <a:ext cx="18900" cy="34725"/>
            </a:xfrm>
            <a:custGeom>
              <a:avLst/>
              <a:gdLst/>
              <a:ahLst/>
              <a:cxnLst/>
              <a:rect l="l" t="t" r="r" b="b"/>
              <a:pathLst>
                <a:path w="756" h="1389" fill="none" extrusionOk="0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9"/>
            <p:cNvSpPr/>
            <p:nvPr/>
          </p:nvSpPr>
          <p:spPr>
            <a:xfrm>
              <a:off x="6202850" y="3720875"/>
              <a:ext cx="204000" cy="278875"/>
            </a:xfrm>
            <a:custGeom>
              <a:avLst/>
              <a:gdLst/>
              <a:ahLst/>
              <a:cxnLst/>
              <a:rect l="l" t="t" r="r" b="b"/>
              <a:pathLst>
                <a:path w="8160" h="11155" fill="none" extrusionOk="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9" name="Google Shape;549;p39"/>
          <p:cNvGrpSpPr/>
          <p:nvPr/>
        </p:nvGrpSpPr>
        <p:grpSpPr>
          <a:xfrm>
            <a:off x="8391171" y="3150171"/>
            <a:ext cx="342882" cy="342903"/>
            <a:chOff x="6643075" y="3664250"/>
            <a:chExt cx="407950" cy="407975"/>
          </a:xfrm>
        </p:grpSpPr>
        <p:sp>
          <p:nvSpPr>
            <p:cNvPr id="550" name="Google Shape;550;p39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9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2" name="Google Shape;552;p39"/>
          <p:cNvGrpSpPr/>
          <p:nvPr/>
        </p:nvGrpSpPr>
        <p:grpSpPr>
          <a:xfrm>
            <a:off x="3292005" y="3700825"/>
            <a:ext cx="371564" cy="371543"/>
            <a:chOff x="576250" y="4319400"/>
            <a:chExt cx="442075" cy="442050"/>
          </a:xfrm>
        </p:grpSpPr>
        <p:sp>
          <p:nvSpPr>
            <p:cNvPr id="553" name="Google Shape;553;p39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9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39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39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7" name="Google Shape;557;p39"/>
          <p:cNvSpPr/>
          <p:nvPr/>
        </p:nvSpPr>
        <p:spPr>
          <a:xfrm>
            <a:off x="3841668" y="3773123"/>
            <a:ext cx="402263" cy="227229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12175" cap="rnd" cmpd="sng">
            <a:solidFill>
              <a:srgbClr val="22222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8" name="Google Shape;558;p39"/>
          <p:cNvSpPr/>
          <p:nvPr/>
        </p:nvSpPr>
        <p:spPr>
          <a:xfrm>
            <a:off x="6132391" y="3716303"/>
            <a:ext cx="340844" cy="340865"/>
          </a:xfrm>
          <a:custGeom>
            <a:avLst/>
            <a:gdLst/>
            <a:ahLst/>
            <a:cxnLst/>
            <a:rect l="l" t="t" r="r" b="b"/>
            <a:pathLst>
              <a:path w="16221" h="16222" fill="none" extrusionOk="0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w="12175" cap="rnd" cmpd="sng">
            <a:solidFill>
              <a:srgbClr val="22222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9" name="Google Shape;559;p39"/>
          <p:cNvSpPr/>
          <p:nvPr/>
        </p:nvSpPr>
        <p:spPr>
          <a:xfrm>
            <a:off x="5567386" y="3737799"/>
            <a:ext cx="340844" cy="297873"/>
          </a:xfrm>
          <a:custGeom>
            <a:avLst/>
            <a:gdLst/>
            <a:ahLst/>
            <a:cxnLst/>
            <a:rect l="l" t="t" r="r" b="b"/>
            <a:pathLst>
              <a:path w="16221" h="14176" fill="none" extrusionOk="0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w="12175" cap="rnd" cmpd="sng">
            <a:solidFill>
              <a:srgbClr val="22222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0" name="Google Shape;560;p39"/>
          <p:cNvSpPr/>
          <p:nvPr/>
        </p:nvSpPr>
        <p:spPr>
          <a:xfrm>
            <a:off x="6695863" y="3714769"/>
            <a:ext cx="343912" cy="343933"/>
          </a:xfrm>
          <a:custGeom>
            <a:avLst/>
            <a:gdLst/>
            <a:ahLst/>
            <a:cxnLst/>
            <a:rect l="l" t="t" r="r" b="b"/>
            <a:pathLst>
              <a:path w="16367" h="16368" fill="none" extrusionOk="0">
                <a:moveTo>
                  <a:pt x="16074" y="4385"/>
                </a:moveTo>
                <a:lnTo>
                  <a:pt x="11983" y="293"/>
                </a:lnTo>
                <a:lnTo>
                  <a:pt x="11983" y="293"/>
                </a:lnTo>
                <a:lnTo>
                  <a:pt x="11812" y="171"/>
                </a:lnTo>
                <a:lnTo>
                  <a:pt x="11642" y="74"/>
                </a:lnTo>
                <a:lnTo>
                  <a:pt x="11447" y="25"/>
                </a:lnTo>
                <a:lnTo>
                  <a:pt x="11252" y="1"/>
                </a:lnTo>
                <a:lnTo>
                  <a:pt x="5115" y="1"/>
                </a:lnTo>
                <a:lnTo>
                  <a:pt x="5115" y="1"/>
                </a:lnTo>
                <a:lnTo>
                  <a:pt x="4920" y="25"/>
                </a:lnTo>
                <a:lnTo>
                  <a:pt x="4725" y="74"/>
                </a:lnTo>
                <a:lnTo>
                  <a:pt x="4554" y="171"/>
                </a:lnTo>
                <a:lnTo>
                  <a:pt x="4384" y="293"/>
                </a:lnTo>
                <a:lnTo>
                  <a:pt x="292" y="4385"/>
                </a:lnTo>
                <a:lnTo>
                  <a:pt x="292" y="4385"/>
                </a:lnTo>
                <a:lnTo>
                  <a:pt x="171" y="4555"/>
                </a:lnTo>
                <a:lnTo>
                  <a:pt x="73" y="4726"/>
                </a:lnTo>
                <a:lnTo>
                  <a:pt x="24" y="4921"/>
                </a:lnTo>
                <a:lnTo>
                  <a:pt x="0" y="5115"/>
                </a:lnTo>
                <a:lnTo>
                  <a:pt x="0" y="11253"/>
                </a:lnTo>
                <a:lnTo>
                  <a:pt x="0" y="11253"/>
                </a:lnTo>
                <a:lnTo>
                  <a:pt x="24" y="11448"/>
                </a:lnTo>
                <a:lnTo>
                  <a:pt x="73" y="11642"/>
                </a:lnTo>
                <a:lnTo>
                  <a:pt x="171" y="11813"/>
                </a:lnTo>
                <a:lnTo>
                  <a:pt x="292" y="11983"/>
                </a:lnTo>
                <a:lnTo>
                  <a:pt x="4384" y="16075"/>
                </a:lnTo>
                <a:lnTo>
                  <a:pt x="4384" y="16075"/>
                </a:lnTo>
                <a:lnTo>
                  <a:pt x="4554" y="16197"/>
                </a:lnTo>
                <a:lnTo>
                  <a:pt x="4725" y="16294"/>
                </a:lnTo>
                <a:lnTo>
                  <a:pt x="4920" y="16343"/>
                </a:lnTo>
                <a:lnTo>
                  <a:pt x="5115" y="16367"/>
                </a:lnTo>
                <a:lnTo>
                  <a:pt x="11252" y="16367"/>
                </a:lnTo>
                <a:lnTo>
                  <a:pt x="11252" y="16367"/>
                </a:lnTo>
                <a:lnTo>
                  <a:pt x="11447" y="16343"/>
                </a:lnTo>
                <a:lnTo>
                  <a:pt x="11642" y="16294"/>
                </a:lnTo>
                <a:lnTo>
                  <a:pt x="11812" y="16197"/>
                </a:lnTo>
                <a:lnTo>
                  <a:pt x="11983" y="16075"/>
                </a:lnTo>
                <a:lnTo>
                  <a:pt x="16074" y="11983"/>
                </a:lnTo>
                <a:lnTo>
                  <a:pt x="16074" y="11983"/>
                </a:lnTo>
                <a:lnTo>
                  <a:pt x="16196" y="11813"/>
                </a:lnTo>
                <a:lnTo>
                  <a:pt x="16294" y="11642"/>
                </a:lnTo>
                <a:lnTo>
                  <a:pt x="16342" y="11448"/>
                </a:lnTo>
                <a:lnTo>
                  <a:pt x="16367" y="11253"/>
                </a:lnTo>
                <a:lnTo>
                  <a:pt x="16367" y="5115"/>
                </a:lnTo>
                <a:lnTo>
                  <a:pt x="16367" y="5115"/>
                </a:lnTo>
                <a:lnTo>
                  <a:pt x="16342" y="4921"/>
                </a:lnTo>
                <a:lnTo>
                  <a:pt x="16294" y="4726"/>
                </a:lnTo>
                <a:lnTo>
                  <a:pt x="16196" y="4555"/>
                </a:lnTo>
                <a:lnTo>
                  <a:pt x="16074" y="4385"/>
                </a:lnTo>
                <a:lnTo>
                  <a:pt x="16074" y="4385"/>
                </a:lnTo>
                <a:close/>
                <a:moveTo>
                  <a:pt x="9864" y="8452"/>
                </a:moveTo>
                <a:lnTo>
                  <a:pt x="11203" y="9792"/>
                </a:lnTo>
                <a:lnTo>
                  <a:pt x="11203" y="9792"/>
                </a:lnTo>
                <a:lnTo>
                  <a:pt x="11252" y="9840"/>
                </a:lnTo>
                <a:lnTo>
                  <a:pt x="11276" y="9913"/>
                </a:lnTo>
                <a:lnTo>
                  <a:pt x="11301" y="10059"/>
                </a:lnTo>
                <a:lnTo>
                  <a:pt x="11276" y="10206"/>
                </a:lnTo>
                <a:lnTo>
                  <a:pt x="11252" y="10279"/>
                </a:lnTo>
                <a:lnTo>
                  <a:pt x="11203" y="10327"/>
                </a:lnTo>
                <a:lnTo>
                  <a:pt x="10327" y="11204"/>
                </a:lnTo>
                <a:lnTo>
                  <a:pt x="10327" y="11204"/>
                </a:lnTo>
                <a:lnTo>
                  <a:pt x="10278" y="11253"/>
                </a:lnTo>
                <a:lnTo>
                  <a:pt x="10205" y="11277"/>
                </a:lnTo>
                <a:lnTo>
                  <a:pt x="10059" y="11302"/>
                </a:lnTo>
                <a:lnTo>
                  <a:pt x="9913" y="11277"/>
                </a:lnTo>
                <a:lnTo>
                  <a:pt x="9840" y="11253"/>
                </a:lnTo>
                <a:lnTo>
                  <a:pt x="9791" y="11204"/>
                </a:lnTo>
                <a:lnTo>
                  <a:pt x="8451" y="9865"/>
                </a:lnTo>
                <a:lnTo>
                  <a:pt x="8451" y="9865"/>
                </a:lnTo>
                <a:lnTo>
                  <a:pt x="8403" y="9816"/>
                </a:lnTo>
                <a:lnTo>
                  <a:pt x="8330" y="9792"/>
                </a:lnTo>
                <a:lnTo>
                  <a:pt x="8183" y="9767"/>
                </a:lnTo>
                <a:lnTo>
                  <a:pt x="8037" y="9792"/>
                </a:lnTo>
                <a:lnTo>
                  <a:pt x="7964" y="9816"/>
                </a:lnTo>
                <a:lnTo>
                  <a:pt x="7915" y="9865"/>
                </a:lnTo>
                <a:lnTo>
                  <a:pt x="6576" y="11204"/>
                </a:lnTo>
                <a:lnTo>
                  <a:pt x="6576" y="11204"/>
                </a:lnTo>
                <a:lnTo>
                  <a:pt x="6527" y="11253"/>
                </a:lnTo>
                <a:lnTo>
                  <a:pt x="6454" y="11277"/>
                </a:lnTo>
                <a:lnTo>
                  <a:pt x="6308" y="11302"/>
                </a:lnTo>
                <a:lnTo>
                  <a:pt x="6162" y="11277"/>
                </a:lnTo>
                <a:lnTo>
                  <a:pt x="6089" y="11253"/>
                </a:lnTo>
                <a:lnTo>
                  <a:pt x="6040" y="11204"/>
                </a:lnTo>
                <a:lnTo>
                  <a:pt x="5163" y="10327"/>
                </a:lnTo>
                <a:lnTo>
                  <a:pt x="5163" y="10327"/>
                </a:lnTo>
                <a:lnTo>
                  <a:pt x="5115" y="10279"/>
                </a:lnTo>
                <a:lnTo>
                  <a:pt x="5090" y="10206"/>
                </a:lnTo>
                <a:lnTo>
                  <a:pt x="5066" y="10059"/>
                </a:lnTo>
                <a:lnTo>
                  <a:pt x="5090" y="9913"/>
                </a:lnTo>
                <a:lnTo>
                  <a:pt x="5115" y="9840"/>
                </a:lnTo>
                <a:lnTo>
                  <a:pt x="5163" y="9792"/>
                </a:lnTo>
                <a:lnTo>
                  <a:pt x="6503" y="8452"/>
                </a:lnTo>
                <a:lnTo>
                  <a:pt x="6503" y="8452"/>
                </a:lnTo>
                <a:lnTo>
                  <a:pt x="6552" y="8403"/>
                </a:lnTo>
                <a:lnTo>
                  <a:pt x="6576" y="8330"/>
                </a:lnTo>
                <a:lnTo>
                  <a:pt x="6600" y="8184"/>
                </a:lnTo>
                <a:lnTo>
                  <a:pt x="6576" y="8038"/>
                </a:lnTo>
                <a:lnTo>
                  <a:pt x="6552" y="7965"/>
                </a:lnTo>
                <a:lnTo>
                  <a:pt x="6503" y="7916"/>
                </a:lnTo>
                <a:lnTo>
                  <a:pt x="5163" y="6577"/>
                </a:lnTo>
                <a:lnTo>
                  <a:pt x="5163" y="6577"/>
                </a:lnTo>
                <a:lnTo>
                  <a:pt x="5115" y="6528"/>
                </a:lnTo>
                <a:lnTo>
                  <a:pt x="5090" y="6455"/>
                </a:lnTo>
                <a:lnTo>
                  <a:pt x="5066" y="6309"/>
                </a:lnTo>
                <a:lnTo>
                  <a:pt x="5090" y="6163"/>
                </a:lnTo>
                <a:lnTo>
                  <a:pt x="5115" y="6090"/>
                </a:lnTo>
                <a:lnTo>
                  <a:pt x="5163" y="6041"/>
                </a:lnTo>
                <a:lnTo>
                  <a:pt x="6040" y="5164"/>
                </a:lnTo>
                <a:lnTo>
                  <a:pt x="6040" y="5164"/>
                </a:lnTo>
                <a:lnTo>
                  <a:pt x="6089" y="5115"/>
                </a:lnTo>
                <a:lnTo>
                  <a:pt x="6162" y="5091"/>
                </a:lnTo>
                <a:lnTo>
                  <a:pt x="6308" y="5067"/>
                </a:lnTo>
                <a:lnTo>
                  <a:pt x="6454" y="5091"/>
                </a:lnTo>
                <a:lnTo>
                  <a:pt x="6527" y="5115"/>
                </a:lnTo>
                <a:lnTo>
                  <a:pt x="6576" y="5164"/>
                </a:lnTo>
                <a:lnTo>
                  <a:pt x="7915" y="6504"/>
                </a:lnTo>
                <a:lnTo>
                  <a:pt x="7915" y="6504"/>
                </a:lnTo>
                <a:lnTo>
                  <a:pt x="7964" y="6552"/>
                </a:lnTo>
                <a:lnTo>
                  <a:pt x="8037" y="6577"/>
                </a:lnTo>
                <a:lnTo>
                  <a:pt x="8183" y="6601"/>
                </a:lnTo>
                <a:lnTo>
                  <a:pt x="8330" y="6577"/>
                </a:lnTo>
                <a:lnTo>
                  <a:pt x="8403" y="6552"/>
                </a:lnTo>
                <a:lnTo>
                  <a:pt x="8451" y="6504"/>
                </a:lnTo>
                <a:lnTo>
                  <a:pt x="9791" y="5164"/>
                </a:lnTo>
                <a:lnTo>
                  <a:pt x="9791" y="5164"/>
                </a:lnTo>
                <a:lnTo>
                  <a:pt x="9840" y="5115"/>
                </a:lnTo>
                <a:lnTo>
                  <a:pt x="9913" y="5091"/>
                </a:lnTo>
                <a:lnTo>
                  <a:pt x="10059" y="5067"/>
                </a:lnTo>
                <a:lnTo>
                  <a:pt x="10205" y="5091"/>
                </a:lnTo>
                <a:lnTo>
                  <a:pt x="10278" y="5115"/>
                </a:lnTo>
                <a:lnTo>
                  <a:pt x="10327" y="5164"/>
                </a:lnTo>
                <a:lnTo>
                  <a:pt x="11203" y="6041"/>
                </a:lnTo>
                <a:lnTo>
                  <a:pt x="11203" y="6041"/>
                </a:lnTo>
                <a:lnTo>
                  <a:pt x="11252" y="6090"/>
                </a:lnTo>
                <a:lnTo>
                  <a:pt x="11276" y="6163"/>
                </a:lnTo>
                <a:lnTo>
                  <a:pt x="11301" y="6309"/>
                </a:lnTo>
                <a:lnTo>
                  <a:pt x="11276" y="6455"/>
                </a:lnTo>
                <a:lnTo>
                  <a:pt x="11252" y="6528"/>
                </a:lnTo>
                <a:lnTo>
                  <a:pt x="11203" y="6577"/>
                </a:lnTo>
                <a:lnTo>
                  <a:pt x="9864" y="7916"/>
                </a:lnTo>
                <a:lnTo>
                  <a:pt x="9864" y="7916"/>
                </a:lnTo>
                <a:lnTo>
                  <a:pt x="9815" y="7965"/>
                </a:lnTo>
                <a:lnTo>
                  <a:pt x="9791" y="8038"/>
                </a:lnTo>
                <a:lnTo>
                  <a:pt x="9766" y="8184"/>
                </a:lnTo>
                <a:lnTo>
                  <a:pt x="9791" y="8330"/>
                </a:lnTo>
                <a:lnTo>
                  <a:pt x="9815" y="8403"/>
                </a:lnTo>
                <a:lnTo>
                  <a:pt x="9864" y="8452"/>
                </a:lnTo>
                <a:lnTo>
                  <a:pt x="9864" y="8452"/>
                </a:lnTo>
                <a:close/>
              </a:path>
            </a:pathLst>
          </a:custGeom>
          <a:noFill/>
          <a:ln w="12175" cap="rnd" cmpd="sng">
            <a:solidFill>
              <a:srgbClr val="22222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1" name="Google Shape;561;p39"/>
          <p:cNvGrpSpPr/>
          <p:nvPr/>
        </p:nvGrpSpPr>
        <p:grpSpPr>
          <a:xfrm>
            <a:off x="7235610" y="3719757"/>
            <a:ext cx="394068" cy="325505"/>
            <a:chOff x="5268225" y="4341925"/>
            <a:chExt cx="468850" cy="387275"/>
          </a:xfrm>
        </p:grpSpPr>
        <p:sp>
          <p:nvSpPr>
            <p:cNvPr id="562" name="Google Shape;562;p39"/>
            <p:cNvSpPr/>
            <p:nvPr/>
          </p:nvSpPr>
          <p:spPr>
            <a:xfrm>
              <a:off x="5652425" y="4676800"/>
              <a:ext cx="65775" cy="52400"/>
            </a:xfrm>
            <a:custGeom>
              <a:avLst/>
              <a:gdLst/>
              <a:ahLst/>
              <a:cxnLst/>
              <a:rect l="l" t="t" r="r" b="b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9"/>
            <p:cNvSpPr/>
            <p:nvPr/>
          </p:nvSpPr>
          <p:spPr>
            <a:xfrm>
              <a:off x="5287100" y="4676800"/>
              <a:ext cx="65775" cy="52400"/>
            </a:xfrm>
            <a:custGeom>
              <a:avLst/>
              <a:gdLst/>
              <a:ahLst/>
              <a:cxnLst/>
              <a:rect l="l" t="t" r="r" b="b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9"/>
            <p:cNvSpPr/>
            <p:nvPr/>
          </p:nvSpPr>
          <p:spPr>
            <a:xfrm>
              <a:off x="5268225" y="4341925"/>
              <a:ext cx="468850" cy="333075"/>
            </a:xfrm>
            <a:custGeom>
              <a:avLst/>
              <a:gdLst/>
              <a:ahLst/>
              <a:cxnLst/>
              <a:rect l="l" t="t" r="r" b="b"/>
              <a:pathLst>
                <a:path w="18754" h="13323" fill="none" extrusionOk="0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9"/>
            <p:cNvSpPr/>
            <p:nvPr/>
          </p:nvSpPr>
          <p:spPr>
            <a:xfrm>
              <a:off x="5351025" y="4375400"/>
              <a:ext cx="303250" cy="149825"/>
            </a:xfrm>
            <a:custGeom>
              <a:avLst/>
              <a:gdLst/>
              <a:ahLst/>
              <a:cxnLst/>
              <a:rect l="l" t="t" r="r" b="b"/>
              <a:pathLst>
                <a:path w="12130" h="5993" fill="none" extrusionOk="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9"/>
            <p:cNvSpPr/>
            <p:nvPr/>
          </p:nvSpPr>
          <p:spPr>
            <a:xfrm>
              <a:off x="5326675" y="4569025"/>
              <a:ext cx="81000" cy="65175"/>
            </a:xfrm>
            <a:custGeom>
              <a:avLst/>
              <a:gdLst/>
              <a:ahLst/>
              <a:cxnLst/>
              <a:rect l="l" t="t" r="r" b="b"/>
              <a:pathLst>
                <a:path w="3240" h="2607" fill="none" extrusionOk="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9"/>
            <p:cNvSpPr/>
            <p:nvPr/>
          </p:nvSpPr>
          <p:spPr>
            <a:xfrm>
              <a:off x="5447225" y="4615925"/>
              <a:ext cx="110850" cy="25"/>
            </a:xfrm>
            <a:custGeom>
              <a:avLst/>
              <a:gdLst/>
              <a:ahLst/>
              <a:cxnLst/>
              <a:rect l="l" t="t" r="r" b="b"/>
              <a:pathLst>
                <a:path w="4434" h="1" fill="none" extrusionOk="0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9"/>
            <p:cNvSpPr/>
            <p:nvPr/>
          </p:nvSpPr>
          <p:spPr>
            <a:xfrm>
              <a:off x="5439925" y="4589125"/>
              <a:ext cx="125450" cy="25"/>
            </a:xfrm>
            <a:custGeom>
              <a:avLst/>
              <a:gdLst/>
              <a:ahLst/>
              <a:cxnLst/>
              <a:rect l="l" t="t" r="r" b="b"/>
              <a:pathLst>
                <a:path w="5018" h="1" fill="none" extrusionOk="0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9"/>
            <p:cNvSpPr/>
            <p:nvPr/>
          </p:nvSpPr>
          <p:spPr>
            <a:xfrm>
              <a:off x="5597625" y="4569025"/>
              <a:ext cx="81000" cy="65175"/>
            </a:xfrm>
            <a:custGeom>
              <a:avLst/>
              <a:gdLst/>
              <a:ahLst/>
              <a:cxnLst/>
              <a:rect l="l" t="t" r="r" b="b"/>
              <a:pathLst>
                <a:path w="3240" h="2607" fill="none" extrusionOk="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0" name="Google Shape;570;p39"/>
          <p:cNvGrpSpPr/>
          <p:nvPr/>
        </p:nvGrpSpPr>
        <p:grpSpPr>
          <a:xfrm>
            <a:off x="7820556" y="3709524"/>
            <a:ext cx="354145" cy="354145"/>
            <a:chOff x="5964175" y="4329750"/>
            <a:chExt cx="421350" cy="421350"/>
          </a:xfrm>
        </p:grpSpPr>
        <p:sp>
          <p:nvSpPr>
            <p:cNvPr id="571" name="Google Shape;571;p39"/>
            <p:cNvSpPr/>
            <p:nvPr/>
          </p:nvSpPr>
          <p:spPr>
            <a:xfrm>
              <a:off x="5964175" y="4329750"/>
              <a:ext cx="421350" cy="421350"/>
            </a:xfrm>
            <a:custGeom>
              <a:avLst/>
              <a:gdLst/>
              <a:ahLst/>
              <a:cxnLst/>
              <a:rect l="l" t="t" r="r" b="b"/>
              <a:pathLst>
                <a:path w="16854" h="16854" fill="none" extrusionOk="0">
                  <a:moveTo>
                    <a:pt x="15636" y="14004"/>
                  </a:moveTo>
                  <a:lnTo>
                    <a:pt x="13517" y="6260"/>
                  </a:lnTo>
                  <a:lnTo>
                    <a:pt x="16196" y="3605"/>
                  </a:lnTo>
                  <a:lnTo>
                    <a:pt x="16196" y="3605"/>
                  </a:lnTo>
                  <a:lnTo>
                    <a:pt x="16318" y="3434"/>
                  </a:lnTo>
                  <a:lnTo>
                    <a:pt x="16440" y="3239"/>
                  </a:lnTo>
                  <a:lnTo>
                    <a:pt x="16537" y="3020"/>
                  </a:lnTo>
                  <a:lnTo>
                    <a:pt x="16610" y="2777"/>
                  </a:lnTo>
                  <a:lnTo>
                    <a:pt x="16732" y="2338"/>
                  </a:lnTo>
                  <a:lnTo>
                    <a:pt x="16805" y="2046"/>
                  </a:lnTo>
                  <a:lnTo>
                    <a:pt x="16805" y="2046"/>
                  </a:lnTo>
                  <a:lnTo>
                    <a:pt x="16830" y="1729"/>
                  </a:lnTo>
                  <a:lnTo>
                    <a:pt x="16854" y="1437"/>
                  </a:lnTo>
                  <a:lnTo>
                    <a:pt x="16854" y="1194"/>
                  </a:lnTo>
                  <a:lnTo>
                    <a:pt x="16854" y="950"/>
                  </a:lnTo>
                  <a:lnTo>
                    <a:pt x="16805" y="755"/>
                  </a:lnTo>
                  <a:lnTo>
                    <a:pt x="16732" y="585"/>
                  </a:lnTo>
                  <a:lnTo>
                    <a:pt x="16659" y="414"/>
                  </a:lnTo>
                  <a:lnTo>
                    <a:pt x="16562" y="293"/>
                  </a:lnTo>
                  <a:lnTo>
                    <a:pt x="16562" y="293"/>
                  </a:lnTo>
                  <a:lnTo>
                    <a:pt x="16440" y="195"/>
                  </a:lnTo>
                  <a:lnTo>
                    <a:pt x="16269" y="122"/>
                  </a:lnTo>
                  <a:lnTo>
                    <a:pt x="16099" y="49"/>
                  </a:lnTo>
                  <a:lnTo>
                    <a:pt x="15904" y="0"/>
                  </a:lnTo>
                  <a:lnTo>
                    <a:pt x="15660" y="0"/>
                  </a:lnTo>
                  <a:lnTo>
                    <a:pt x="15417" y="0"/>
                  </a:lnTo>
                  <a:lnTo>
                    <a:pt x="15125" y="25"/>
                  </a:lnTo>
                  <a:lnTo>
                    <a:pt x="14808" y="49"/>
                  </a:lnTo>
                  <a:lnTo>
                    <a:pt x="14808" y="49"/>
                  </a:lnTo>
                  <a:lnTo>
                    <a:pt x="14516" y="122"/>
                  </a:lnTo>
                  <a:lnTo>
                    <a:pt x="14077" y="244"/>
                  </a:lnTo>
                  <a:lnTo>
                    <a:pt x="13834" y="317"/>
                  </a:lnTo>
                  <a:lnTo>
                    <a:pt x="13615" y="414"/>
                  </a:lnTo>
                  <a:lnTo>
                    <a:pt x="13420" y="536"/>
                  </a:lnTo>
                  <a:lnTo>
                    <a:pt x="13249" y="658"/>
                  </a:lnTo>
                  <a:lnTo>
                    <a:pt x="10595" y="3337"/>
                  </a:lnTo>
                  <a:lnTo>
                    <a:pt x="2850" y="1218"/>
                  </a:lnTo>
                  <a:lnTo>
                    <a:pt x="2850" y="1218"/>
                  </a:lnTo>
                  <a:lnTo>
                    <a:pt x="2704" y="1194"/>
                  </a:lnTo>
                  <a:lnTo>
                    <a:pt x="2582" y="1218"/>
                  </a:lnTo>
                  <a:lnTo>
                    <a:pt x="2460" y="1267"/>
                  </a:lnTo>
                  <a:lnTo>
                    <a:pt x="2338" y="1340"/>
                  </a:lnTo>
                  <a:lnTo>
                    <a:pt x="1608" y="2095"/>
                  </a:lnTo>
                  <a:lnTo>
                    <a:pt x="1608" y="2095"/>
                  </a:lnTo>
                  <a:lnTo>
                    <a:pt x="1535" y="2192"/>
                  </a:lnTo>
                  <a:lnTo>
                    <a:pt x="1486" y="2290"/>
                  </a:lnTo>
                  <a:lnTo>
                    <a:pt x="1462" y="2411"/>
                  </a:lnTo>
                  <a:lnTo>
                    <a:pt x="1462" y="2509"/>
                  </a:lnTo>
                  <a:lnTo>
                    <a:pt x="1462" y="2509"/>
                  </a:lnTo>
                  <a:lnTo>
                    <a:pt x="1486" y="2606"/>
                  </a:lnTo>
                  <a:lnTo>
                    <a:pt x="1510" y="2679"/>
                  </a:lnTo>
                  <a:lnTo>
                    <a:pt x="1608" y="2825"/>
                  </a:lnTo>
                  <a:lnTo>
                    <a:pt x="1608" y="2825"/>
                  </a:lnTo>
                  <a:lnTo>
                    <a:pt x="1705" y="2899"/>
                  </a:lnTo>
                  <a:lnTo>
                    <a:pt x="7404" y="6600"/>
                  </a:lnTo>
                  <a:lnTo>
                    <a:pt x="4165" y="10863"/>
                  </a:lnTo>
                  <a:lnTo>
                    <a:pt x="926" y="10302"/>
                  </a:lnTo>
                  <a:lnTo>
                    <a:pt x="926" y="10302"/>
                  </a:lnTo>
                  <a:lnTo>
                    <a:pt x="828" y="10302"/>
                  </a:lnTo>
                  <a:lnTo>
                    <a:pt x="707" y="10327"/>
                  </a:lnTo>
                  <a:lnTo>
                    <a:pt x="609" y="10375"/>
                  </a:lnTo>
                  <a:lnTo>
                    <a:pt x="512" y="10449"/>
                  </a:lnTo>
                  <a:lnTo>
                    <a:pt x="146" y="10814"/>
                  </a:lnTo>
                  <a:lnTo>
                    <a:pt x="146" y="10814"/>
                  </a:lnTo>
                  <a:lnTo>
                    <a:pt x="73" y="10911"/>
                  </a:lnTo>
                  <a:lnTo>
                    <a:pt x="25" y="11033"/>
                  </a:lnTo>
                  <a:lnTo>
                    <a:pt x="0" y="11155"/>
                  </a:lnTo>
                  <a:lnTo>
                    <a:pt x="0" y="11277"/>
                  </a:lnTo>
                  <a:lnTo>
                    <a:pt x="0" y="11277"/>
                  </a:lnTo>
                  <a:lnTo>
                    <a:pt x="49" y="11423"/>
                  </a:lnTo>
                  <a:lnTo>
                    <a:pt x="146" y="11569"/>
                  </a:lnTo>
                  <a:lnTo>
                    <a:pt x="146" y="11569"/>
                  </a:lnTo>
                  <a:lnTo>
                    <a:pt x="244" y="11642"/>
                  </a:lnTo>
                  <a:lnTo>
                    <a:pt x="3434" y="13420"/>
                  </a:lnTo>
                  <a:lnTo>
                    <a:pt x="5212" y="16610"/>
                  </a:lnTo>
                  <a:lnTo>
                    <a:pt x="5212" y="16610"/>
                  </a:lnTo>
                  <a:lnTo>
                    <a:pt x="5285" y="16708"/>
                  </a:lnTo>
                  <a:lnTo>
                    <a:pt x="5285" y="16708"/>
                  </a:lnTo>
                  <a:lnTo>
                    <a:pt x="5431" y="16805"/>
                  </a:lnTo>
                  <a:lnTo>
                    <a:pt x="5578" y="16854"/>
                  </a:lnTo>
                  <a:lnTo>
                    <a:pt x="5578" y="16854"/>
                  </a:lnTo>
                  <a:lnTo>
                    <a:pt x="5699" y="16854"/>
                  </a:lnTo>
                  <a:lnTo>
                    <a:pt x="5821" y="16830"/>
                  </a:lnTo>
                  <a:lnTo>
                    <a:pt x="5943" y="16781"/>
                  </a:lnTo>
                  <a:lnTo>
                    <a:pt x="6040" y="16708"/>
                  </a:lnTo>
                  <a:lnTo>
                    <a:pt x="6406" y="16342"/>
                  </a:lnTo>
                  <a:lnTo>
                    <a:pt x="6406" y="16342"/>
                  </a:lnTo>
                  <a:lnTo>
                    <a:pt x="6479" y="16245"/>
                  </a:lnTo>
                  <a:lnTo>
                    <a:pt x="6527" y="16148"/>
                  </a:lnTo>
                  <a:lnTo>
                    <a:pt x="6552" y="16026"/>
                  </a:lnTo>
                  <a:lnTo>
                    <a:pt x="6552" y="15928"/>
                  </a:lnTo>
                  <a:lnTo>
                    <a:pt x="5992" y="12689"/>
                  </a:lnTo>
                  <a:lnTo>
                    <a:pt x="10254" y="9450"/>
                  </a:lnTo>
                  <a:lnTo>
                    <a:pt x="13956" y="15149"/>
                  </a:lnTo>
                  <a:lnTo>
                    <a:pt x="13956" y="15149"/>
                  </a:lnTo>
                  <a:lnTo>
                    <a:pt x="14029" y="15246"/>
                  </a:lnTo>
                  <a:lnTo>
                    <a:pt x="14029" y="15246"/>
                  </a:lnTo>
                  <a:lnTo>
                    <a:pt x="14175" y="15344"/>
                  </a:lnTo>
                  <a:lnTo>
                    <a:pt x="14248" y="15368"/>
                  </a:lnTo>
                  <a:lnTo>
                    <a:pt x="14345" y="15393"/>
                  </a:lnTo>
                  <a:lnTo>
                    <a:pt x="14345" y="15393"/>
                  </a:lnTo>
                  <a:lnTo>
                    <a:pt x="14443" y="15393"/>
                  </a:lnTo>
                  <a:lnTo>
                    <a:pt x="14565" y="15368"/>
                  </a:lnTo>
                  <a:lnTo>
                    <a:pt x="14662" y="15320"/>
                  </a:lnTo>
                  <a:lnTo>
                    <a:pt x="14759" y="15246"/>
                  </a:lnTo>
                  <a:lnTo>
                    <a:pt x="15514" y="14516"/>
                  </a:lnTo>
                  <a:lnTo>
                    <a:pt x="15514" y="14516"/>
                  </a:lnTo>
                  <a:lnTo>
                    <a:pt x="15587" y="14394"/>
                  </a:lnTo>
                  <a:lnTo>
                    <a:pt x="15636" y="14272"/>
                  </a:lnTo>
                  <a:lnTo>
                    <a:pt x="15660" y="14151"/>
                  </a:lnTo>
                  <a:lnTo>
                    <a:pt x="15636" y="14004"/>
                  </a:lnTo>
                  <a:lnTo>
                    <a:pt x="15636" y="14004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9"/>
            <p:cNvSpPr/>
            <p:nvPr/>
          </p:nvSpPr>
          <p:spPr>
            <a:xfrm>
              <a:off x="6322800" y="4360800"/>
              <a:ext cx="31675" cy="30475"/>
            </a:xfrm>
            <a:custGeom>
              <a:avLst/>
              <a:gdLst/>
              <a:ahLst/>
              <a:cxnLst/>
              <a:rect l="l" t="t" r="r" b="b"/>
              <a:pathLst>
                <a:path w="1267" h="1219" fill="none" extrusionOk="0">
                  <a:moveTo>
                    <a:pt x="1267" y="1218"/>
                  </a:moveTo>
                  <a:lnTo>
                    <a:pt x="1267" y="1218"/>
                  </a:lnTo>
                  <a:lnTo>
                    <a:pt x="1242" y="999"/>
                  </a:lnTo>
                  <a:lnTo>
                    <a:pt x="1169" y="755"/>
                  </a:lnTo>
                  <a:lnTo>
                    <a:pt x="1048" y="561"/>
                  </a:lnTo>
                  <a:lnTo>
                    <a:pt x="901" y="366"/>
                  </a:lnTo>
                  <a:lnTo>
                    <a:pt x="901" y="366"/>
                  </a:lnTo>
                  <a:lnTo>
                    <a:pt x="707" y="220"/>
                  </a:lnTo>
                  <a:lnTo>
                    <a:pt x="487" y="98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3" name="Google Shape;573;p39"/>
          <p:cNvGrpSpPr/>
          <p:nvPr/>
        </p:nvGrpSpPr>
        <p:grpSpPr>
          <a:xfrm>
            <a:off x="3856464" y="4274508"/>
            <a:ext cx="372594" cy="360301"/>
            <a:chOff x="1247825" y="5001950"/>
            <a:chExt cx="443300" cy="428675"/>
          </a:xfrm>
        </p:grpSpPr>
        <p:sp>
          <p:nvSpPr>
            <p:cNvPr id="574" name="Google Shape;574;p39"/>
            <p:cNvSpPr/>
            <p:nvPr/>
          </p:nvSpPr>
          <p:spPr>
            <a:xfrm>
              <a:off x="1247825" y="5168175"/>
              <a:ext cx="373875" cy="221650"/>
            </a:xfrm>
            <a:custGeom>
              <a:avLst/>
              <a:gdLst/>
              <a:ahLst/>
              <a:cxnLst/>
              <a:rect l="l" t="t" r="r" b="b"/>
              <a:pathLst>
                <a:path w="14955" h="8866" fill="none" extrusionOk="0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9"/>
            <p:cNvSpPr/>
            <p:nvPr/>
          </p:nvSpPr>
          <p:spPr>
            <a:xfrm>
              <a:off x="1275850" y="5209575"/>
              <a:ext cx="60900" cy="87075"/>
            </a:xfrm>
            <a:custGeom>
              <a:avLst/>
              <a:gdLst/>
              <a:ahLst/>
              <a:cxnLst/>
              <a:rect l="l" t="t" r="r" b="b"/>
              <a:pathLst>
                <a:path w="2436" h="3483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9"/>
            <p:cNvSpPr/>
            <p:nvPr/>
          </p:nvSpPr>
          <p:spPr>
            <a:xfrm>
              <a:off x="1247825" y="5391625"/>
              <a:ext cx="443300" cy="39000"/>
            </a:xfrm>
            <a:custGeom>
              <a:avLst/>
              <a:gdLst/>
              <a:ahLst/>
              <a:cxnLst/>
              <a:rect l="l" t="t" r="r" b="b"/>
              <a:pathLst>
                <a:path w="17732" h="1560" fill="none" extrusionOk="0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9"/>
            <p:cNvSpPr/>
            <p:nvPr/>
          </p:nvSpPr>
          <p:spPr>
            <a:xfrm>
              <a:off x="145485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9"/>
            <p:cNvSpPr/>
            <p:nvPr/>
          </p:nvSpPr>
          <p:spPr>
            <a:xfrm>
              <a:off x="1411025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9"/>
            <p:cNvSpPr/>
            <p:nvPr/>
          </p:nvSpPr>
          <p:spPr>
            <a:xfrm>
              <a:off x="1498700" y="5001950"/>
              <a:ext cx="16450" cy="114475"/>
            </a:xfrm>
            <a:custGeom>
              <a:avLst/>
              <a:gdLst/>
              <a:ahLst/>
              <a:cxnLst/>
              <a:rect l="l" t="t" r="r" b="b"/>
              <a:pathLst>
                <a:path w="658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0" name="Google Shape;580;p39"/>
          <p:cNvGrpSpPr/>
          <p:nvPr/>
        </p:nvGrpSpPr>
        <p:grpSpPr>
          <a:xfrm>
            <a:off x="4454710" y="4256585"/>
            <a:ext cx="306068" cy="389992"/>
            <a:chOff x="1959600" y="4980625"/>
            <a:chExt cx="364150" cy="464000"/>
          </a:xfrm>
        </p:grpSpPr>
        <p:sp>
          <p:nvSpPr>
            <p:cNvPr id="581" name="Google Shape;581;p39"/>
            <p:cNvSpPr/>
            <p:nvPr/>
          </p:nvSpPr>
          <p:spPr>
            <a:xfrm>
              <a:off x="1959600" y="4980625"/>
              <a:ext cx="364150" cy="239325"/>
            </a:xfrm>
            <a:custGeom>
              <a:avLst/>
              <a:gdLst/>
              <a:ahLst/>
              <a:cxnLst/>
              <a:rect l="l" t="t" r="r" b="b"/>
              <a:pathLst>
                <a:path w="14566" h="9573" fill="none" extrusionOk="0">
                  <a:moveTo>
                    <a:pt x="8769" y="9572"/>
                  </a:moveTo>
                  <a:lnTo>
                    <a:pt x="14565" y="9572"/>
                  </a:lnTo>
                  <a:lnTo>
                    <a:pt x="14565" y="6114"/>
                  </a:lnTo>
                  <a:lnTo>
                    <a:pt x="14565" y="6114"/>
                  </a:lnTo>
                  <a:lnTo>
                    <a:pt x="14541" y="6016"/>
                  </a:lnTo>
                  <a:lnTo>
                    <a:pt x="14516" y="5919"/>
                  </a:lnTo>
                  <a:lnTo>
                    <a:pt x="14468" y="5822"/>
                  </a:lnTo>
                  <a:lnTo>
                    <a:pt x="14419" y="5773"/>
                  </a:lnTo>
                  <a:lnTo>
                    <a:pt x="14346" y="5700"/>
                  </a:lnTo>
                  <a:lnTo>
                    <a:pt x="14249" y="5651"/>
                  </a:lnTo>
                  <a:lnTo>
                    <a:pt x="14175" y="5627"/>
                  </a:lnTo>
                  <a:lnTo>
                    <a:pt x="14078" y="5627"/>
                  </a:lnTo>
                  <a:lnTo>
                    <a:pt x="10814" y="5627"/>
                  </a:lnTo>
                  <a:lnTo>
                    <a:pt x="10814" y="5627"/>
                  </a:lnTo>
                  <a:lnTo>
                    <a:pt x="11228" y="5456"/>
                  </a:lnTo>
                  <a:lnTo>
                    <a:pt x="11643" y="5237"/>
                  </a:lnTo>
                  <a:lnTo>
                    <a:pt x="12008" y="4993"/>
                  </a:lnTo>
                  <a:lnTo>
                    <a:pt x="12178" y="4872"/>
                  </a:lnTo>
                  <a:lnTo>
                    <a:pt x="12349" y="4726"/>
                  </a:lnTo>
                  <a:lnTo>
                    <a:pt x="12349" y="4726"/>
                  </a:lnTo>
                  <a:lnTo>
                    <a:pt x="12617" y="4433"/>
                  </a:lnTo>
                  <a:lnTo>
                    <a:pt x="12836" y="4141"/>
                  </a:lnTo>
                  <a:lnTo>
                    <a:pt x="13031" y="3849"/>
                  </a:lnTo>
                  <a:lnTo>
                    <a:pt x="13177" y="3557"/>
                  </a:lnTo>
                  <a:lnTo>
                    <a:pt x="13274" y="3289"/>
                  </a:lnTo>
                  <a:lnTo>
                    <a:pt x="13372" y="3021"/>
                  </a:lnTo>
                  <a:lnTo>
                    <a:pt x="13396" y="2753"/>
                  </a:lnTo>
                  <a:lnTo>
                    <a:pt x="13420" y="2485"/>
                  </a:lnTo>
                  <a:lnTo>
                    <a:pt x="13396" y="2241"/>
                  </a:lnTo>
                  <a:lnTo>
                    <a:pt x="13347" y="1998"/>
                  </a:lnTo>
                  <a:lnTo>
                    <a:pt x="13274" y="1754"/>
                  </a:lnTo>
                  <a:lnTo>
                    <a:pt x="13201" y="1535"/>
                  </a:lnTo>
                  <a:lnTo>
                    <a:pt x="13079" y="1340"/>
                  </a:lnTo>
                  <a:lnTo>
                    <a:pt x="12958" y="1121"/>
                  </a:lnTo>
                  <a:lnTo>
                    <a:pt x="12812" y="951"/>
                  </a:lnTo>
                  <a:lnTo>
                    <a:pt x="12641" y="780"/>
                  </a:lnTo>
                  <a:lnTo>
                    <a:pt x="12641" y="780"/>
                  </a:lnTo>
                  <a:lnTo>
                    <a:pt x="12471" y="610"/>
                  </a:lnTo>
                  <a:lnTo>
                    <a:pt x="12300" y="463"/>
                  </a:lnTo>
                  <a:lnTo>
                    <a:pt x="12105" y="342"/>
                  </a:lnTo>
                  <a:lnTo>
                    <a:pt x="11886" y="220"/>
                  </a:lnTo>
                  <a:lnTo>
                    <a:pt x="11667" y="147"/>
                  </a:lnTo>
                  <a:lnTo>
                    <a:pt x="11423" y="74"/>
                  </a:lnTo>
                  <a:lnTo>
                    <a:pt x="11180" y="25"/>
                  </a:lnTo>
                  <a:lnTo>
                    <a:pt x="10936" y="1"/>
                  </a:lnTo>
                  <a:lnTo>
                    <a:pt x="10668" y="25"/>
                  </a:lnTo>
                  <a:lnTo>
                    <a:pt x="10400" y="49"/>
                  </a:lnTo>
                  <a:lnTo>
                    <a:pt x="10133" y="147"/>
                  </a:lnTo>
                  <a:lnTo>
                    <a:pt x="9865" y="244"/>
                  </a:lnTo>
                  <a:lnTo>
                    <a:pt x="9572" y="390"/>
                  </a:lnTo>
                  <a:lnTo>
                    <a:pt x="9280" y="585"/>
                  </a:lnTo>
                  <a:lnTo>
                    <a:pt x="8988" y="804"/>
                  </a:lnTo>
                  <a:lnTo>
                    <a:pt x="8696" y="1072"/>
                  </a:lnTo>
                  <a:lnTo>
                    <a:pt x="8696" y="1072"/>
                  </a:lnTo>
                  <a:lnTo>
                    <a:pt x="8452" y="1365"/>
                  </a:lnTo>
                  <a:lnTo>
                    <a:pt x="8257" y="1657"/>
                  </a:lnTo>
                  <a:lnTo>
                    <a:pt x="8062" y="1973"/>
                  </a:lnTo>
                  <a:lnTo>
                    <a:pt x="7892" y="2314"/>
                  </a:lnTo>
                  <a:lnTo>
                    <a:pt x="7770" y="2680"/>
                  </a:lnTo>
                  <a:lnTo>
                    <a:pt x="7648" y="3045"/>
                  </a:lnTo>
                  <a:lnTo>
                    <a:pt x="7551" y="3386"/>
                  </a:lnTo>
                  <a:lnTo>
                    <a:pt x="7478" y="3727"/>
                  </a:lnTo>
                  <a:lnTo>
                    <a:pt x="7380" y="4385"/>
                  </a:lnTo>
                  <a:lnTo>
                    <a:pt x="7307" y="489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59" y="4896"/>
                  </a:lnTo>
                  <a:lnTo>
                    <a:pt x="7186" y="4385"/>
                  </a:lnTo>
                  <a:lnTo>
                    <a:pt x="7088" y="3727"/>
                  </a:lnTo>
                  <a:lnTo>
                    <a:pt x="7015" y="3386"/>
                  </a:lnTo>
                  <a:lnTo>
                    <a:pt x="6918" y="3045"/>
                  </a:lnTo>
                  <a:lnTo>
                    <a:pt x="6796" y="2680"/>
                  </a:lnTo>
                  <a:lnTo>
                    <a:pt x="6674" y="2314"/>
                  </a:lnTo>
                  <a:lnTo>
                    <a:pt x="6504" y="1973"/>
                  </a:lnTo>
                  <a:lnTo>
                    <a:pt x="6309" y="1657"/>
                  </a:lnTo>
                  <a:lnTo>
                    <a:pt x="6114" y="1365"/>
                  </a:lnTo>
                  <a:lnTo>
                    <a:pt x="5870" y="1072"/>
                  </a:lnTo>
                  <a:lnTo>
                    <a:pt x="5870" y="1072"/>
                  </a:lnTo>
                  <a:lnTo>
                    <a:pt x="5578" y="804"/>
                  </a:lnTo>
                  <a:lnTo>
                    <a:pt x="5286" y="585"/>
                  </a:lnTo>
                  <a:lnTo>
                    <a:pt x="4994" y="390"/>
                  </a:lnTo>
                  <a:lnTo>
                    <a:pt x="4701" y="244"/>
                  </a:lnTo>
                  <a:lnTo>
                    <a:pt x="4433" y="147"/>
                  </a:lnTo>
                  <a:lnTo>
                    <a:pt x="4166" y="49"/>
                  </a:lnTo>
                  <a:lnTo>
                    <a:pt x="3898" y="25"/>
                  </a:lnTo>
                  <a:lnTo>
                    <a:pt x="3630" y="1"/>
                  </a:lnTo>
                  <a:lnTo>
                    <a:pt x="3386" y="25"/>
                  </a:lnTo>
                  <a:lnTo>
                    <a:pt x="3143" y="74"/>
                  </a:lnTo>
                  <a:lnTo>
                    <a:pt x="2899" y="147"/>
                  </a:lnTo>
                  <a:lnTo>
                    <a:pt x="2680" y="220"/>
                  </a:lnTo>
                  <a:lnTo>
                    <a:pt x="2461" y="342"/>
                  </a:lnTo>
                  <a:lnTo>
                    <a:pt x="2266" y="463"/>
                  </a:lnTo>
                  <a:lnTo>
                    <a:pt x="2095" y="610"/>
                  </a:lnTo>
                  <a:lnTo>
                    <a:pt x="1925" y="780"/>
                  </a:lnTo>
                  <a:lnTo>
                    <a:pt x="1925" y="780"/>
                  </a:lnTo>
                  <a:lnTo>
                    <a:pt x="1754" y="951"/>
                  </a:lnTo>
                  <a:lnTo>
                    <a:pt x="1608" y="1121"/>
                  </a:lnTo>
                  <a:lnTo>
                    <a:pt x="1487" y="1340"/>
                  </a:lnTo>
                  <a:lnTo>
                    <a:pt x="1365" y="1535"/>
                  </a:lnTo>
                  <a:lnTo>
                    <a:pt x="1292" y="1754"/>
                  </a:lnTo>
                  <a:lnTo>
                    <a:pt x="1219" y="1998"/>
                  </a:lnTo>
                  <a:lnTo>
                    <a:pt x="1170" y="2241"/>
                  </a:lnTo>
                  <a:lnTo>
                    <a:pt x="1146" y="2485"/>
                  </a:lnTo>
                  <a:lnTo>
                    <a:pt x="1170" y="2753"/>
                  </a:lnTo>
                  <a:lnTo>
                    <a:pt x="1194" y="3021"/>
                  </a:lnTo>
                  <a:lnTo>
                    <a:pt x="1292" y="3289"/>
                  </a:lnTo>
                  <a:lnTo>
                    <a:pt x="1389" y="3557"/>
                  </a:lnTo>
                  <a:lnTo>
                    <a:pt x="1535" y="3849"/>
                  </a:lnTo>
                  <a:lnTo>
                    <a:pt x="1730" y="4141"/>
                  </a:lnTo>
                  <a:lnTo>
                    <a:pt x="1949" y="4433"/>
                  </a:lnTo>
                  <a:lnTo>
                    <a:pt x="2217" y="4726"/>
                  </a:lnTo>
                  <a:lnTo>
                    <a:pt x="2217" y="4726"/>
                  </a:lnTo>
                  <a:lnTo>
                    <a:pt x="2388" y="4872"/>
                  </a:lnTo>
                  <a:lnTo>
                    <a:pt x="2558" y="4993"/>
                  </a:lnTo>
                  <a:lnTo>
                    <a:pt x="2923" y="5237"/>
                  </a:lnTo>
                  <a:lnTo>
                    <a:pt x="3337" y="5456"/>
                  </a:lnTo>
                  <a:lnTo>
                    <a:pt x="3752" y="5627"/>
                  </a:lnTo>
                  <a:lnTo>
                    <a:pt x="488" y="5627"/>
                  </a:lnTo>
                  <a:lnTo>
                    <a:pt x="488" y="5627"/>
                  </a:lnTo>
                  <a:lnTo>
                    <a:pt x="391" y="5627"/>
                  </a:lnTo>
                  <a:lnTo>
                    <a:pt x="317" y="5651"/>
                  </a:lnTo>
                  <a:lnTo>
                    <a:pt x="220" y="5700"/>
                  </a:lnTo>
                  <a:lnTo>
                    <a:pt x="147" y="5773"/>
                  </a:lnTo>
                  <a:lnTo>
                    <a:pt x="98" y="5822"/>
                  </a:lnTo>
                  <a:lnTo>
                    <a:pt x="50" y="5919"/>
                  </a:lnTo>
                  <a:lnTo>
                    <a:pt x="25" y="6016"/>
                  </a:lnTo>
                  <a:lnTo>
                    <a:pt x="1" y="6114"/>
                  </a:lnTo>
                  <a:lnTo>
                    <a:pt x="1" y="9572"/>
                  </a:lnTo>
                  <a:lnTo>
                    <a:pt x="5797" y="9572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9"/>
            <p:cNvSpPr/>
            <p:nvPr/>
          </p:nvSpPr>
          <p:spPr>
            <a:xfrm>
              <a:off x="2053375" y="5121275"/>
              <a:ext cx="176600" cy="25"/>
            </a:xfrm>
            <a:custGeom>
              <a:avLst/>
              <a:gdLst/>
              <a:ahLst/>
              <a:cxnLst/>
              <a:rect l="l" t="t" r="r" b="b"/>
              <a:pathLst>
                <a:path w="7064" h="1" fill="none" extrusionOk="0">
                  <a:moveTo>
                    <a:pt x="1" y="1"/>
                  </a:moveTo>
                  <a:lnTo>
                    <a:pt x="7063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9"/>
            <p:cNvSpPr/>
            <p:nvPr/>
          </p:nvSpPr>
          <p:spPr>
            <a:xfrm>
              <a:off x="2104525" y="5121275"/>
              <a:ext cx="74300" cy="323350"/>
            </a:xfrm>
            <a:custGeom>
              <a:avLst/>
              <a:gdLst/>
              <a:ahLst/>
              <a:cxnLst/>
              <a:rect l="l" t="t" r="r" b="b"/>
              <a:pathLst>
                <a:path w="2972" h="12934" fill="none" extrusionOk="0">
                  <a:moveTo>
                    <a:pt x="0" y="1"/>
                  </a:moveTo>
                  <a:lnTo>
                    <a:pt x="0" y="12933"/>
                  </a:lnTo>
                  <a:lnTo>
                    <a:pt x="2972" y="12933"/>
                  </a:lnTo>
                  <a:lnTo>
                    <a:pt x="2972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9"/>
            <p:cNvSpPr/>
            <p:nvPr/>
          </p:nvSpPr>
          <p:spPr>
            <a:xfrm>
              <a:off x="2166625" y="5023850"/>
              <a:ext cx="85275" cy="85275"/>
            </a:xfrm>
            <a:custGeom>
              <a:avLst/>
              <a:gdLst/>
              <a:ahLst/>
              <a:cxnLst/>
              <a:rect l="l" t="t" r="r" b="b"/>
              <a:pathLst>
                <a:path w="3411" h="3411" fill="none" extrusionOk="0">
                  <a:moveTo>
                    <a:pt x="902" y="659"/>
                  </a:moveTo>
                  <a:lnTo>
                    <a:pt x="902" y="659"/>
                  </a:lnTo>
                  <a:lnTo>
                    <a:pt x="1194" y="391"/>
                  </a:lnTo>
                  <a:lnTo>
                    <a:pt x="1486" y="196"/>
                  </a:lnTo>
                  <a:lnTo>
                    <a:pt x="1754" y="74"/>
                  </a:lnTo>
                  <a:lnTo>
                    <a:pt x="1900" y="50"/>
                  </a:lnTo>
                  <a:lnTo>
                    <a:pt x="2022" y="25"/>
                  </a:lnTo>
                  <a:lnTo>
                    <a:pt x="2144" y="1"/>
                  </a:lnTo>
                  <a:lnTo>
                    <a:pt x="2290" y="25"/>
                  </a:lnTo>
                  <a:lnTo>
                    <a:pt x="2412" y="50"/>
                  </a:lnTo>
                  <a:lnTo>
                    <a:pt x="2533" y="74"/>
                  </a:lnTo>
                  <a:lnTo>
                    <a:pt x="2655" y="123"/>
                  </a:lnTo>
                  <a:lnTo>
                    <a:pt x="2777" y="196"/>
                  </a:lnTo>
                  <a:lnTo>
                    <a:pt x="3021" y="391"/>
                  </a:lnTo>
                  <a:lnTo>
                    <a:pt x="3021" y="391"/>
                  </a:lnTo>
                  <a:lnTo>
                    <a:pt x="3215" y="634"/>
                  </a:lnTo>
                  <a:lnTo>
                    <a:pt x="3288" y="756"/>
                  </a:lnTo>
                  <a:lnTo>
                    <a:pt x="3337" y="878"/>
                  </a:lnTo>
                  <a:lnTo>
                    <a:pt x="3362" y="999"/>
                  </a:lnTo>
                  <a:lnTo>
                    <a:pt x="3386" y="1121"/>
                  </a:lnTo>
                  <a:lnTo>
                    <a:pt x="3410" y="1267"/>
                  </a:lnTo>
                  <a:lnTo>
                    <a:pt x="3386" y="1389"/>
                  </a:lnTo>
                  <a:lnTo>
                    <a:pt x="3362" y="1535"/>
                  </a:lnTo>
                  <a:lnTo>
                    <a:pt x="3337" y="1657"/>
                  </a:lnTo>
                  <a:lnTo>
                    <a:pt x="3215" y="1925"/>
                  </a:lnTo>
                  <a:lnTo>
                    <a:pt x="3021" y="2217"/>
                  </a:lnTo>
                  <a:lnTo>
                    <a:pt x="2753" y="2509"/>
                  </a:lnTo>
                  <a:lnTo>
                    <a:pt x="2753" y="2509"/>
                  </a:lnTo>
                  <a:lnTo>
                    <a:pt x="2631" y="2607"/>
                  </a:lnTo>
                  <a:lnTo>
                    <a:pt x="2509" y="2704"/>
                  </a:lnTo>
                  <a:lnTo>
                    <a:pt x="2192" y="2899"/>
                  </a:lnTo>
                  <a:lnTo>
                    <a:pt x="1827" y="3045"/>
                  </a:lnTo>
                  <a:lnTo>
                    <a:pt x="1462" y="3167"/>
                  </a:lnTo>
                  <a:lnTo>
                    <a:pt x="1072" y="3264"/>
                  </a:lnTo>
                  <a:lnTo>
                    <a:pt x="682" y="3338"/>
                  </a:lnTo>
                  <a:lnTo>
                    <a:pt x="317" y="3386"/>
                  </a:lnTo>
                  <a:lnTo>
                    <a:pt x="1" y="3411"/>
                  </a:lnTo>
                  <a:lnTo>
                    <a:pt x="1" y="3411"/>
                  </a:lnTo>
                  <a:lnTo>
                    <a:pt x="25" y="3094"/>
                  </a:lnTo>
                  <a:lnTo>
                    <a:pt x="98" y="2729"/>
                  </a:lnTo>
                  <a:lnTo>
                    <a:pt x="147" y="2339"/>
                  </a:lnTo>
                  <a:lnTo>
                    <a:pt x="244" y="1949"/>
                  </a:lnTo>
                  <a:lnTo>
                    <a:pt x="366" y="1584"/>
                  </a:lnTo>
                  <a:lnTo>
                    <a:pt x="512" y="1219"/>
                  </a:lnTo>
                  <a:lnTo>
                    <a:pt x="707" y="902"/>
                  </a:lnTo>
                  <a:lnTo>
                    <a:pt x="804" y="780"/>
                  </a:lnTo>
                  <a:lnTo>
                    <a:pt x="902" y="659"/>
                  </a:lnTo>
                  <a:lnTo>
                    <a:pt x="902" y="659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9"/>
            <p:cNvSpPr/>
            <p:nvPr/>
          </p:nvSpPr>
          <p:spPr>
            <a:xfrm>
              <a:off x="2031450" y="5023850"/>
              <a:ext cx="85275" cy="85275"/>
            </a:xfrm>
            <a:custGeom>
              <a:avLst/>
              <a:gdLst/>
              <a:ahLst/>
              <a:cxnLst/>
              <a:rect l="l" t="t" r="r" b="b"/>
              <a:pathLst>
                <a:path w="3411" h="3411" fill="none" extrusionOk="0">
                  <a:moveTo>
                    <a:pt x="390" y="391"/>
                  </a:moveTo>
                  <a:lnTo>
                    <a:pt x="390" y="391"/>
                  </a:lnTo>
                  <a:lnTo>
                    <a:pt x="634" y="196"/>
                  </a:lnTo>
                  <a:lnTo>
                    <a:pt x="756" y="123"/>
                  </a:lnTo>
                  <a:lnTo>
                    <a:pt x="878" y="74"/>
                  </a:lnTo>
                  <a:lnTo>
                    <a:pt x="999" y="50"/>
                  </a:lnTo>
                  <a:lnTo>
                    <a:pt x="1121" y="25"/>
                  </a:lnTo>
                  <a:lnTo>
                    <a:pt x="1267" y="1"/>
                  </a:lnTo>
                  <a:lnTo>
                    <a:pt x="1389" y="25"/>
                  </a:lnTo>
                  <a:lnTo>
                    <a:pt x="1511" y="50"/>
                  </a:lnTo>
                  <a:lnTo>
                    <a:pt x="1657" y="74"/>
                  </a:lnTo>
                  <a:lnTo>
                    <a:pt x="1925" y="196"/>
                  </a:lnTo>
                  <a:lnTo>
                    <a:pt x="2217" y="391"/>
                  </a:lnTo>
                  <a:lnTo>
                    <a:pt x="2509" y="659"/>
                  </a:lnTo>
                  <a:lnTo>
                    <a:pt x="2509" y="659"/>
                  </a:lnTo>
                  <a:lnTo>
                    <a:pt x="2607" y="780"/>
                  </a:lnTo>
                  <a:lnTo>
                    <a:pt x="2704" y="902"/>
                  </a:lnTo>
                  <a:lnTo>
                    <a:pt x="2899" y="1219"/>
                  </a:lnTo>
                  <a:lnTo>
                    <a:pt x="3045" y="1584"/>
                  </a:lnTo>
                  <a:lnTo>
                    <a:pt x="3167" y="1949"/>
                  </a:lnTo>
                  <a:lnTo>
                    <a:pt x="3264" y="2339"/>
                  </a:lnTo>
                  <a:lnTo>
                    <a:pt x="3313" y="2729"/>
                  </a:lnTo>
                  <a:lnTo>
                    <a:pt x="3386" y="3094"/>
                  </a:lnTo>
                  <a:lnTo>
                    <a:pt x="3410" y="3411"/>
                  </a:lnTo>
                  <a:lnTo>
                    <a:pt x="3410" y="3411"/>
                  </a:lnTo>
                  <a:lnTo>
                    <a:pt x="3094" y="3386"/>
                  </a:lnTo>
                  <a:lnTo>
                    <a:pt x="2729" y="3338"/>
                  </a:lnTo>
                  <a:lnTo>
                    <a:pt x="2339" y="3264"/>
                  </a:lnTo>
                  <a:lnTo>
                    <a:pt x="1949" y="3167"/>
                  </a:lnTo>
                  <a:lnTo>
                    <a:pt x="1584" y="3045"/>
                  </a:lnTo>
                  <a:lnTo>
                    <a:pt x="1218" y="2899"/>
                  </a:lnTo>
                  <a:lnTo>
                    <a:pt x="902" y="2704"/>
                  </a:lnTo>
                  <a:lnTo>
                    <a:pt x="780" y="2607"/>
                  </a:lnTo>
                  <a:lnTo>
                    <a:pt x="658" y="2509"/>
                  </a:lnTo>
                  <a:lnTo>
                    <a:pt x="658" y="2509"/>
                  </a:lnTo>
                  <a:lnTo>
                    <a:pt x="390" y="2217"/>
                  </a:lnTo>
                  <a:lnTo>
                    <a:pt x="196" y="1925"/>
                  </a:lnTo>
                  <a:lnTo>
                    <a:pt x="74" y="1657"/>
                  </a:lnTo>
                  <a:lnTo>
                    <a:pt x="49" y="1535"/>
                  </a:lnTo>
                  <a:lnTo>
                    <a:pt x="25" y="1389"/>
                  </a:lnTo>
                  <a:lnTo>
                    <a:pt x="1" y="1267"/>
                  </a:lnTo>
                  <a:lnTo>
                    <a:pt x="25" y="1121"/>
                  </a:lnTo>
                  <a:lnTo>
                    <a:pt x="49" y="999"/>
                  </a:lnTo>
                  <a:lnTo>
                    <a:pt x="74" y="878"/>
                  </a:lnTo>
                  <a:lnTo>
                    <a:pt x="123" y="756"/>
                  </a:lnTo>
                  <a:lnTo>
                    <a:pt x="196" y="634"/>
                  </a:lnTo>
                  <a:lnTo>
                    <a:pt x="390" y="391"/>
                  </a:lnTo>
                  <a:lnTo>
                    <a:pt x="390" y="39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9"/>
            <p:cNvSpPr/>
            <p:nvPr/>
          </p:nvSpPr>
          <p:spPr>
            <a:xfrm>
              <a:off x="1979100" y="5219925"/>
              <a:ext cx="125450" cy="224700"/>
            </a:xfrm>
            <a:custGeom>
              <a:avLst/>
              <a:gdLst/>
              <a:ahLst/>
              <a:cxnLst/>
              <a:rect l="l" t="t" r="r" b="b"/>
              <a:pathLst>
                <a:path w="5018" h="8988" fill="none" extrusionOk="0">
                  <a:moveTo>
                    <a:pt x="0" y="0"/>
                  </a:moveTo>
                  <a:lnTo>
                    <a:pt x="0" y="8500"/>
                  </a:lnTo>
                  <a:lnTo>
                    <a:pt x="0" y="8500"/>
                  </a:lnTo>
                  <a:lnTo>
                    <a:pt x="25" y="8598"/>
                  </a:lnTo>
                  <a:lnTo>
                    <a:pt x="49" y="8695"/>
                  </a:lnTo>
                  <a:lnTo>
                    <a:pt x="98" y="8768"/>
                  </a:lnTo>
                  <a:lnTo>
                    <a:pt x="146" y="8841"/>
                  </a:lnTo>
                  <a:lnTo>
                    <a:pt x="219" y="8890"/>
                  </a:lnTo>
                  <a:lnTo>
                    <a:pt x="317" y="8938"/>
                  </a:lnTo>
                  <a:lnTo>
                    <a:pt x="390" y="8963"/>
                  </a:lnTo>
                  <a:lnTo>
                    <a:pt x="487" y="8987"/>
                  </a:lnTo>
                  <a:lnTo>
                    <a:pt x="5017" y="8987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9"/>
            <p:cNvSpPr/>
            <p:nvPr/>
          </p:nvSpPr>
          <p:spPr>
            <a:xfrm>
              <a:off x="2178800" y="5219925"/>
              <a:ext cx="125450" cy="224700"/>
            </a:xfrm>
            <a:custGeom>
              <a:avLst/>
              <a:gdLst/>
              <a:ahLst/>
              <a:cxnLst/>
              <a:rect l="l" t="t" r="r" b="b"/>
              <a:pathLst>
                <a:path w="5018" h="8988" fill="none" extrusionOk="0">
                  <a:moveTo>
                    <a:pt x="1" y="8987"/>
                  </a:moveTo>
                  <a:lnTo>
                    <a:pt x="4531" y="8987"/>
                  </a:lnTo>
                  <a:lnTo>
                    <a:pt x="4531" y="8987"/>
                  </a:lnTo>
                  <a:lnTo>
                    <a:pt x="4628" y="8963"/>
                  </a:lnTo>
                  <a:lnTo>
                    <a:pt x="4701" y="8938"/>
                  </a:lnTo>
                  <a:lnTo>
                    <a:pt x="4799" y="8890"/>
                  </a:lnTo>
                  <a:lnTo>
                    <a:pt x="4872" y="8841"/>
                  </a:lnTo>
                  <a:lnTo>
                    <a:pt x="4920" y="8768"/>
                  </a:lnTo>
                  <a:lnTo>
                    <a:pt x="4969" y="8695"/>
                  </a:lnTo>
                  <a:lnTo>
                    <a:pt x="4993" y="8598"/>
                  </a:lnTo>
                  <a:lnTo>
                    <a:pt x="5018" y="8500"/>
                  </a:ln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8" name="Google Shape;588;p39"/>
          <p:cNvGrpSpPr/>
          <p:nvPr/>
        </p:nvGrpSpPr>
        <p:grpSpPr>
          <a:xfrm>
            <a:off x="4997190" y="4271440"/>
            <a:ext cx="351077" cy="360806"/>
            <a:chOff x="2605025" y="4998300"/>
            <a:chExt cx="417700" cy="429275"/>
          </a:xfrm>
        </p:grpSpPr>
        <p:sp>
          <p:nvSpPr>
            <p:cNvPr id="589" name="Google Shape;589;p39"/>
            <p:cNvSpPr/>
            <p:nvPr/>
          </p:nvSpPr>
          <p:spPr>
            <a:xfrm>
              <a:off x="2819350" y="5216875"/>
              <a:ext cx="202150" cy="210700"/>
            </a:xfrm>
            <a:custGeom>
              <a:avLst/>
              <a:gdLst/>
              <a:ahLst/>
              <a:cxnLst/>
              <a:rect l="l" t="t" r="r" b="b"/>
              <a:pathLst>
                <a:path w="8086" h="8428" fill="none" extrusionOk="0">
                  <a:moveTo>
                    <a:pt x="0" y="1851"/>
                  </a:moveTo>
                  <a:lnTo>
                    <a:pt x="5797" y="8135"/>
                  </a:lnTo>
                  <a:lnTo>
                    <a:pt x="5797" y="8135"/>
                  </a:lnTo>
                  <a:lnTo>
                    <a:pt x="5943" y="8257"/>
                  </a:lnTo>
                  <a:lnTo>
                    <a:pt x="6113" y="8354"/>
                  </a:lnTo>
                  <a:lnTo>
                    <a:pt x="6284" y="8403"/>
                  </a:lnTo>
                  <a:lnTo>
                    <a:pt x="6478" y="8427"/>
                  </a:lnTo>
                  <a:lnTo>
                    <a:pt x="6649" y="8403"/>
                  </a:lnTo>
                  <a:lnTo>
                    <a:pt x="6819" y="8354"/>
                  </a:lnTo>
                  <a:lnTo>
                    <a:pt x="6990" y="8257"/>
                  </a:lnTo>
                  <a:lnTo>
                    <a:pt x="7136" y="8135"/>
                  </a:lnTo>
                  <a:lnTo>
                    <a:pt x="7818" y="7453"/>
                  </a:lnTo>
                  <a:lnTo>
                    <a:pt x="7818" y="7453"/>
                  </a:lnTo>
                  <a:lnTo>
                    <a:pt x="7940" y="7307"/>
                  </a:lnTo>
                  <a:lnTo>
                    <a:pt x="8037" y="7136"/>
                  </a:lnTo>
                  <a:lnTo>
                    <a:pt x="8086" y="6966"/>
                  </a:lnTo>
                  <a:lnTo>
                    <a:pt x="8086" y="6795"/>
                  </a:lnTo>
                  <a:lnTo>
                    <a:pt x="8086" y="6601"/>
                  </a:lnTo>
                  <a:lnTo>
                    <a:pt x="8037" y="6430"/>
                  </a:lnTo>
                  <a:lnTo>
                    <a:pt x="7940" y="6260"/>
                  </a:lnTo>
                  <a:lnTo>
                    <a:pt x="7818" y="6114"/>
                  </a:lnTo>
                  <a:lnTo>
                    <a:pt x="1705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9"/>
            <p:cNvSpPr/>
            <p:nvPr/>
          </p:nvSpPr>
          <p:spPr>
            <a:xfrm>
              <a:off x="2606225" y="4998300"/>
              <a:ext cx="203400" cy="207650"/>
            </a:xfrm>
            <a:custGeom>
              <a:avLst/>
              <a:gdLst/>
              <a:ahLst/>
              <a:cxnLst/>
              <a:rect l="l" t="t" r="r" b="b"/>
              <a:pathLst>
                <a:path w="8136" h="8306" fill="none" extrusionOk="0">
                  <a:moveTo>
                    <a:pt x="8135" y="6649"/>
                  </a:moveTo>
                  <a:lnTo>
                    <a:pt x="4433" y="2947"/>
                  </a:lnTo>
                  <a:lnTo>
                    <a:pt x="1730" y="244"/>
                  </a:lnTo>
                  <a:lnTo>
                    <a:pt x="1730" y="244"/>
                  </a:lnTo>
                  <a:lnTo>
                    <a:pt x="1584" y="122"/>
                  </a:lnTo>
                  <a:lnTo>
                    <a:pt x="1413" y="49"/>
                  </a:lnTo>
                  <a:lnTo>
                    <a:pt x="1243" y="0"/>
                  </a:lnTo>
                  <a:lnTo>
                    <a:pt x="1048" y="0"/>
                  </a:lnTo>
                  <a:lnTo>
                    <a:pt x="878" y="0"/>
                  </a:lnTo>
                  <a:lnTo>
                    <a:pt x="683" y="49"/>
                  </a:lnTo>
                  <a:lnTo>
                    <a:pt x="512" y="122"/>
                  </a:lnTo>
                  <a:lnTo>
                    <a:pt x="390" y="244"/>
                  </a:lnTo>
                  <a:lnTo>
                    <a:pt x="390" y="244"/>
                  </a:lnTo>
                  <a:lnTo>
                    <a:pt x="269" y="365"/>
                  </a:lnTo>
                  <a:lnTo>
                    <a:pt x="171" y="511"/>
                  </a:lnTo>
                  <a:lnTo>
                    <a:pt x="98" y="682"/>
                  </a:lnTo>
                  <a:lnTo>
                    <a:pt x="50" y="852"/>
                  </a:lnTo>
                  <a:lnTo>
                    <a:pt x="1" y="1023"/>
                  </a:lnTo>
                  <a:lnTo>
                    <a:pt x="1" y="1218"/>
                  </a:lnTo>
                  <a:lnTo>
                    <a:pt x="1" y="1413"/>
                  </a:lnTo>
                  <a:lnTo>
                    <a:pt x="1" y="1607"/>
                  </a:lnTo>
                  <a:lnTo>
                    <a:pt x="74" y="2021"/>
                  </a:lnTo>
                  <a:lnTo>
                    <a:pt x="220" y="2484"/>
                  </a:lnTo>
                  <a:lnTo>
                    <a:pt x="390" y="2923"/>
                  </a:lnTo>
                  <a:lnTo>
                    <a:pt x="610" y="3385"/>
                  </a:lnTo>
                  <a:lnTo>
                    <a:pt x="853" y="3872"/>
                  </a:lnTo>
                  <a:lnTo>
                    <a:pt x="1121" y="4311"/>
                  </a:lnTo>
                  <a:lnTo>
                    <a:pt x="1413" y="4774"/>
                  </a:lnTo>
                  <a:lnTo>
                    <a:pt x="1706" y="5188"/>
                  </a:lnTo>
                  <a:lnTo>
                    <a:pt x="1998" y="5577"/>
                  </a:lnTo>
                  <a:lnTo>
                    <a:pt x="2290" y="5943"/>
                  </a:lnTo>
                  <a:lnTo>
                    <a:pt x="2582" y="6284"/>
                  </a:lnTo>
                  <a:lnTo>
                    <a:pt x="2850" y="6551"/>
                  </a:lnTo>
                  <a:lnTo>
                    <a:pt x="2850" y="6551"/>
                  </a:lnTo>
                  <a:lnTo>
                    <a:pt x="3070" y="6771"/>
                  </a:lnTo>
                  <a:lnTo>
                    <a:pt x="3313" y="6966"/>
                  </a:lnTo>
                  <a:lnTo>
                    <a:pt x="3557" y="7136"/>
                  </a:lnTo>
                  <a:lnTo>
                    <a:pt x="3800" y="7307"/>
                  </a:lnTo>
                  <a:lnTo>
                    <a:pt x="4312" y="7599"/>
                  </a:lnTo>
                  <a:lnTo>
                    <a:pt x="4823" y="7818"/>
                  </a:lnTo>
                  <a:lnTo>
                    <a:pt x="5310" y="8013"/>
                  </a:lnTo>
                  <a:lnTo>
                    <a:pt x="5724" y="8159"/>
                  </a:lnTo>
                  <a:lnTo>
                    <a:pt x="6333" y="8305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9"/>
            <p:cNvSpPr/>
            <p:nvPr/>
          </p:nvSpPr>
          <p:spPr>
            <a:xfrm>
              <a:off x="2605025" y="5003775"/>
              <a:ext cx="417700" cy="417700"/>
            </a:xfrm>
            <a:custGeom>
              <a:avLst/>
              <a:gdLst/>
              <a:ahLst/>
              <a:cxnLst/>
              <a:rect l="l" t="t" r="r" b="b"/>
              <a:pathLst>
                <a:path w="16708" h="16708" fill="none" extrusionOk="0">
                  <a:moveTo>
                    <a:pt x="13931" y="6820"/>
                  </a:moveTo>
                  <a:lnTo>
                    <a:pt x="13931" y="6820"/>
                  </a:lnTo>
                  <a:lnTo>
                    <a:pt x="14126" y="6625"/>
                  </a:lnTo>
                  <a:lnTo>
                    <a:pt x="14345" y="6357"/>
                  </a:lnTo>
                  <a:lnTo>
                    <a:pt x="14784" y="5797"/>
                  </a:lnTo>
                  <a:lnTo>
                    <a:pt x="15246" y="5139"/>
                  </a:lnTo>
                  <a:lnTo>
                    <a:pt x="15685" y="4482"/>
                  </a:lnTo>
                  <a:lnTo>
                    <a:pt x="16367" y="3386"/>
                  </a:lnTo>
                  <a:lnTo>
                    <a:pt x="16659" y="2923"/>
                  </a:lnTo>
                  <a:lnTo>
                    <a:pt x="16659" y="2923"/>
                  </a:lnTo>
                  <a:lnTo>
                    <a:pt x="16708" y="2825"/>
                  </a:lnTo>
                  <a:lnTo>
                    <a:pt x="16708" y="2728"/>
                  </a:lnTo>
                  <a:lnTo>
                    <a:pt x="16708" y="2655"/>
                  </a:lnTo>
                  <a:lnTo>
                    <a:pt x="16659" y="2582"/>
                  </a:lnTo>
                  <a:lnTo>
                    <a:pt x="16659" y="2582"/>
                  </a:lnTo>
                  <a:lnTo>
                    <a:pt x="16586" y="2533"/>
                  </a:lnTo>
                  <a:lnTo>
                    <a:pt x="16488" y="2533"/>
                  </a:lnTo>
                  <a:lnTo>
                    <a:pt x="16415" y="2533"/>
                  </a:lnTo>
                  <a:lnTo>
                    <a:pt x="16318" y="2582"/>
                  </a:lnTo>
                  <a:lnTo>
                    <a:pt x="13615" y="4944"/>
                  </a:lnTo>
                  <a:lnTo>
                    <a:pt x="13615" y="4944"/>
                  </a:lnTo>
                  <a:lnTo>
                    <a:pt x="13541" y="4993"/>
                  </a:lnTo>
                  <a:lnTo>
                    <a:pt x="13420" y="4993"/>
                  </a:lnTo>
                  <a:lnTo>
                    <a:pt x="13322" y="4969"/>
                  </a:lnTo>
                  <a:lnTo>
                    <a:pt x="13200" y="4871"/>
                  </a:lnTo>
                  <a:lnTo>
                    <a:pt x="13200" y="4871"/>
                  </a:lnTo>
                  <a:lnTo>
                    <a:pt x="13103" y="4749"/>
                  </a:lnTo>
                  <a:lnTo>
                    <a:pt x="13054" y="4628"/>
                  </a:lnTo>
                  <a:lnTo>
                    <a:pt x="13054" y="4530"/>
                  </a:lnTo>
                  <a:lnTo>
                    <a:pt x="13103" y="4433"/>
                  </a:lnTo>
                  <a:lnTo>
                    <a:pt x="13103" y="4433"/>
                  </a:lnTo>
                  <a:lnTo>
                    <a:pt x="15563" y="1486"/>
                  </a:lnTo>
                  <a:lnTo>
                    <a:pt x="15563" y="1486"/>
                  </a:lnTo>
                  <a:lnTo>
                    <a:pt x="15612" y="1388"/>
                  </a:lnTo>
                  <a:lnTo>
                    <a:pt x="15612" y="1315"/>
                  </a:lnTo>
                  <a:lnTo>
                    <a:pt x="15612" y="1218"/>
                  </a:lnTo>
                  <a:lnTo>
                    <a:pt x="15563" y="1145"/>
                  </a:lnTo>
                  <a:lnTo>
                    <a:pt x="15563" y="1145"/>
                  </a:lnTo>
                  <a:lnTo>
                    <a:pt x="15490" y="1096"/>
                  </a:lnTo>
                  <a:lnTo>
                    <a:pt x="15392" y="1096"/>
                  </a:lnTo>
                  <a:lnTo>
                    <a:pt x="15319" y="1096"/>
                  </a:lnTo>
                  <a:lnTo>
                    <a:pt x="15222" y="1145"/>
                  </a:lnTo>
                  <a:lnTo>
                    <a:pt x="15222" y="1145"/>
                  </a:lnTo>
                  <a:lnTo>
                    <a:pt x="12275" y="3605"/>
                  </a:lnTo>
                  <a:lnTo>
                    <a:pt x="12275" y="3605"/>
                  </a:lnTo>
                  <a:lnTo>
                    <a:pt x="12178" y="3653"/>
                  </a:lnTo>
                  <a:lnTo>
                    <a:pt x="12080" y="3653"/>
                  </a:lnTo>
                  <a:lnTo>
                    <a:pt x="11958" y="3605"/>
                  </a:lnTo>
                  <a:lnTo>
                    <a:pt x="11861" y="3507"/>
                  </a:lnTo>
                  <a:lnTo>
                    <a:pt x="11861" y="3507"/>
                  </a:lnTo>
                  <a:lnTo>
                    <a:pt x="11764" y="3386"/>
                  </a:lnTo>
                  <a:lnTo>
                    <a:pt x="11715" y="3288"/>
                  </a:lnTo>
                  <a:lnTo>
                    <a:pt x="11715" y="3166"/>
                  </a:lnTo>
                  <a:lnTo>
                    <a:pt x="11764" y="3093"/>
                  </a:lnTo>
                  <a:lnTo>
                    <a:pt x="14126" y="390"/>
                  </a:lnTo>
                  <a:lnTo>
                    <a:pt x="14126" y="390"/>
                  </a:lnTo>
                  <a:lnTo>
                    <a:pt x="14175" y="292"/>
                  </a:lnTo>
                  <a:lnTo>
                    <a:pt x="14175" y="219"/>
                  </a:lnTo>
                  <a:lnTo>
                    <a:pt x="14175" y="122"/>
                  </a:lnTo>
                  <a:lnTo>
                    <a:pt x="14126" y="49"/>
                  </a:lnTo>
                  <a:lnTo>
                    <a:pt x="14126" y="49"/>
                  </a:lnTo>
                  <a:lnTo>
                    <a:pt x="14053" y="0"/>
                  </a:lnTo>
                  <a:lnTo>
                    <a:pt x="13980" y="0"/>
                  </a:lnTo>
                  <a:lnTo>
                    <a:pt x="13882" y="0"/>
                  </a:lnTo>
                  <a:lnTo>
                    <a:pt x="13785" y="49"/>
                  </a:lnTo>
                  <a:lnTo>
                    <a:pt x="13785" y="49"/>
                  </a:lnTo>
                  <a:lnTo>
                    <a:pt x="13322" y="341"/>
                  </a:lnTo>
                  <a:lnTo>
                    <a:pt x="12226" y="1023"/>
                  </a:lnTo>
                  <a:lnTo>
                    <a:pt x="11569" y="1462"/>
                  </a:lnTo>
                  <a:lnTo>
                    <a:pt x="10911" y="1924"/>
                  </a:lnTo>
                  <a:lnTo>
                    <a:pt x="10351" y="2363"/>
                  </a:lnTo>
                  <a:lnTo>
                    <a:pt x="10083" y="2582"/>
                  </a:lnTo>
                  <a:lnTo>
                    <a:pt x="9888" y="2777"/>
                  </a:lnTo>
                  <a:lnTo>
                    <a:pt x="9888" y="2777"/>
                  </a:lnTo>
                  <a:lnTo>
                    <a:pt x="9766" y="2898"/>
                  </a:lnTo>
                  <a:lnTo>
                    <a:pt x="9669" y="3045"/>
                  </a:lnTo>
                  <a:lnTo>
                    <a:pt x="9572" y="3215"/>
                  </a:lnTo>
                  <a:lnTo>
                    <a:pt x="9499" y="3410"/>
                  </a:lnTo>
                  <a:lnTo>
                    <a:pt x="9377" y="3824"/>
                  </a:lnTo>
                  <a:lnTo>
                    <a:pt x="9304" y="4262"/>
                  </a:lnTo>
                  <a:lnTo>
                    <a:pt x="9255" y="4701"/>
                  </a:lnTo>
                  <a:lnTo>
                    <a:pt x="9279" y="5163"/>
                  </a:lnTo>
                  <a:lnTo>
                    <a:pt x="9328" y="5577"/>
                  </a:lnTo>
                  <a:lnTo>
                    <a:pt x="9352" y="5772"/>
                  </a:lnTo>
                  <a:lnTo>
                    <a:pt x="9425" y="5943"/>
                  </a:lnTo>
                  <a:lnTo>
                    <a:pt x="268" y="14418"/>
                  </a:lnTo>
                  <a:lnTo>
                    <a:pt x="268" y="14418"/>
                  </a:lnTo>
                  <a:lnTo>
                    <a:pt x="146" y="14564"/>
                  </a:lnTo>
                  <a:lnTo>
                    <a:pt x="73" y="14735"/>
                  </a:lnTo>
                  <a:lnTo>
                    <a:pt x="0" y="14905"/>
                  </a:lnTo>
                  <a:lnTo>
                    <a:pt x="0" y="15076"/>
                  </a:lnTo>
                  <a:lnTo>
                    <a:pt x="0" y="15271"/>
                  </a:lnTo>
                  <a:lnTo>
                    <a:pt x="73" y="15441"/>
                  </a:lnTo>
                  <a:lnTo>
                    <a:pt x="146" y="15612"/>
                  </a:lnTo>
                  <a:lnTo>
                    <a:pt x="268" y="15758"/>
                  </a:lnTo>
                  <a:lnTo>
                    <a:pt x="950" y="16440"/>
                  </a:lnTo>
                  <a:lnTo>
                    <a:pt x="950" y="16440"/>
                  </a:lnTo>
                  <a:lnTo>
                    <a:pt x="1096" y="16562"/>
                  </a:lnTo>
                  <a:lnTo>
                    <a:pt x="1267" y="16635"/>
                  </a:lnTo>
                  <a:lnTo>
                    <a:pt x="1437" y="16708"/>
                  </a:lnTo>
                  <a:lnTo>
                    <a:pt x="1632" y="16708"/>
                  </a:lnTo>
                  <a:lnTo>
                    <a:pt x="1802" y="16708"/>
                  </a:lnTo>
                  <a:lnTo>
                    <a:pt x="1973" y="16635"/>
                  </a:lnTo>
                  <a:lnTo>
                    <a:pt x="2143" y="16562"/>
                  </a:lnTo>
                  <a:lnTo>
                    <a:pt x="2289" y="16440"/>
                  </a:lnTo>
                  <a:lnTo>
                    <a:pt x="10765" y="7282"/>
                  </a:lnTo>
                  <a:lnTo>
                    <a:pt x="10765" y="7282"/>
                  </a:lnTo>
                  <a:lnTo>
                    <a:pt x="11130" y="7380"/>
                  </a:lnTo>
                  <a:lnTo>
                    <a:pt x="11544" y="7428"/>
                  </a:lnTo>
                  <a:lnTo>
                    <a:pt x="12007" y="7453"/>
                  </a:lnTo>
                  <a:lnTo>
                    <a:pt x="12445" y="7404"/>
                  </a:lnTo>
                  <a:lnTo>
                    <a:pt x="12884" y="7331"/>
                  </a:lnTo>
                  <a:lnTo>
                    <a:pt x="13298" y="7209"/>
                  </a:lnTo>
                  <a:lnTo>
                    <a:pt x="13493" y="7136"/>
                  </a:lnTo>
                  <a:lnTo>
                    <a:pt x="13663" y="7039"/>
                  </a:lnTo>
                  <a:lnTo>
                    <a:pt x="13809" y="6941"/>
                  </a:lnTo>
                  <a:lnTo>
                    <a:pt x="13931" y="6820"/>
                  </a:lnTo>
                  <a:lnTo>
                    <a:pt x="13931" y="6820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2" name="Google Shape;592;p39"/>
          <p:cNvGrpSpPr/>
          <p:nvPr/>
        </p:nvGrpSpPr>
        <p:grpSpPr>
          <a:xfrm>
            <a:off x="5527882" y="4274508"/>
            <a:ext cx="419662" cy="349543"/>
            <a:chOff x="3236425" y="5001950"/>
            <a:chExt cx="499300" cy="415875"/>
          </a:xfrm>
        </p:grpSpPr>
        <p:sp>
          <p:nvSpPr>
            <p:cNvPr id="593" name="Google Shape;593;p39"/>
            <p:cNvSpPr/>
            <p:nvPr/>
          </p:nvSpPr>
          <p:spPr>
            <a:xfrm>
              <a:off x="3236425" y="5309425"/>
              <a:ext cx="499300" cy="108400"/>
            </a:xfrm>
            <a:custGeom>
              <a:avLst/>
              <a:gdLst/>
              <a:ahLst/>
              <a:cxnLst/>
              <a:rect l="l" t="t" r="r" b="b"/>
              <a:pathLst>
                <a:path w="19972" h="4336" fill="none" extrusionOk="0">
                  <a:moveTo>
                    <a:pt x="19533" y="0"/>
                  </a:moveTo>
                  <a:lnTo>
                    <a:pt x="439" y="0"/>
                  </a:lnTo>
                  <a:lnTo>
                    <a:pt x="439" y="0"/>
                  </a:lnTo>
                  <a:lnTo>
                    <a:pt x="365" y="0"/>
                  </a:lnTo>
                  <a:lnTo>
                    <a:pt x="268" y="25"/>
                  </a:lnTo>
                  <a:lnTo>
                    <a:pt x="195" y="73"/>
                  </a:lnTo>
                  <a:lnTo>
                    <a:pt x="122" y="122"/>
                  </a:lnTo>
                  <a:lnTo>
                    <a:pt x="73" y="195"/>
                  </a:lnTo>
                  <a:lnTo>
                    <a:pt x="49" y="268"/>
                  </a:lnTo>
                  <a:lnTo>
                    <a:pt x="25" y="341"/>
                  </a:lnTo>
                  <a:lnTo>
                    <a:pt x="0" y="439"/>
                  </a:lnTo>
                  <a:lnTo>
                    <a:pt x="0" y="439"/>
                  </a:lnTo>
                  <a:lnTo>
                    <a:pt x="25" y="512"/>
                  </a:lnTo>
                  <a:lnTo>
                    <a:pt x="49" y="585"/>
                  </a:lnTo>
                  <a:lnTo>
                    <a:pt x="73" y="658"/>
                  </a:lnTo>
                  <a:lnTo>
                    <a:pt x="122" y="731"/>
                  </a:lnTo>
                  <a:lnTo>
                    <a:pt x="195" y="780"/>
                  </a:lnTo>
                  <a:lnTo>
                    <a:pt x="268" y="828"/>
                  </a:lnTo>
                  <a:lnTo>
                    <a:pt x="365" y="853"/>
                  </a:lnTo>
                  <a:lnTo>
                    <a:pt x="439" y="853"/>
                  </a:lnTo>
                  <a:lnTo>
                    <a:pt x="439" y="853"/>
                  </a:lnTo>
                  <a:lnTo>
                    <a:pt x="487" y="877"/>
                  </a:lnTo>
                  <a:lnTo>
                    <a:pt x="560" y="902"/>
                  </a:lnTo>
                  <a:lnTo>
                    <a:pt x="706" y="1048"/>
                  </a:lnTo>
                  <a:lnTo>
                    <a:pt x="853" y="1242"/>
                  </a:lnTo>
                  <a:lnTo>
                    <a:pt x="1023" y="1486"/>
                  </a:lnTo>
                  <a:lnTo>
                    <a:pt x="1340" y="2022"/>
                  </a:lnTo>
                  <a:lnTo>
                    <a:pt x="1632" y="2509"/>
                  </a:lnTo>
                  <a:lnTo>
                    <a:pt x="1632" y="2509"/>
                  </a:lnTo>
                  <a:lnTo>
                    <a:pt x="1900" y="2996"/>
                  </a:lnTo>
                  <a:lnTo>
                    <a:pt x="2168" y="3459"/>
                  </a:lnTo>
                  <a:lnTo>
                    <a:pt x="2460" y="3873"/>
                  </a:lnTo>
                  <a:lnTo>
                    <a:pt x="2582" y="4043"/>
                  </a:lnTo>
                  <a:lnTo>
                    <a:pt x="2728" y="4214"/>
                  </a:lnTo>
                  <a:lnTo>
                    <a:pt x="2728" y="4214"/>
                  </a:lnTo>
                  <a:lnTo>
                    <a:pt x="2801" y="4263"/>
                  </a:lnTo>
                  <a:lnTo>
                    <a:pt x="2874" y="4287"/>
                  </a:lnTo>
                  <a:lnTo>
                    <a:pt x="2971" y="4311"/>
                  </a:lnTo>
                  <a:lnTo>
                    <a:pt x="3045" y="4336"/>
                  </a:lnTo>
                  <a:lnTo>
                    <a:pt x="16927" y="4336"/>
                  </a:lnTo>
                  <a:lnTo>
                    <a:pt x="16927" y="4336"/>
                  </a:lnTo>
                  <a:lnTo>
                    <a:pt x="17000" y="4311"/>
                  </a:lnTo>
                  <a:lnTo>
                    <a:pt x="17097" y="4287"/>
                  </a:lnTo>
                  <a:lnTo>
                    <a:pt x="17170" y="4263"/>
                  </a:lnTo>
                  <a:lnTo>
                    <a:pt x="17243" y="4214"/>
                  </a:lnTo>
                  <a:lnTo>
                    <a:pt x="17243" y="4214"/>
                  </a:lnTo>
                  <a:lnTo>
                    <a:pt x="17390" y="4043"/>
                  </a:lnTo>
                  <a:lnTo>
                    <a:pt x="17511" y="3873"/>
                  </a:lnTo>
                  <a:lnTo>
                    <a:pt x="17804" y="3459"/>
                  </a:lnTo>
                  <a:lnTo>
                    <a:pt x="18072" y="2996"/>
                  </a:lnTo>
                  <a:lnTo>
                    <a:pt x="18339" y="2509"/>
                  </a:lnTo>
                  <a:lnTo>
                    <a:pt x="18339" y="2509"/>
                  </a:lnTo>
                  <a:lnTo>
                    <a:pt x="18632" y="2022"/>
                  </a:lnTo>
                  <a:lnTo>
                    <a:pt x="18948" y="1486"/>
                  </a:lnTo>
                  <a:lnTo>
                    <a:pt x="19119" y="1242"/>
                  </a:lnTo>
                  <a:lnTo>
                    <a:pt x="19265" y="1048"/>
                  </a:lnTo>
                  <a:lnTo>
                    <a:pt x="19411" y="902"/>
                  </a:lnTo>
                  <a:lnTo>
                    <a:pt x="19484" y="877"/>
                  </a:lnTo>
                  <a:lnTo>
                    <a:pt x="19533" y="853"/>
                  </a:lnTo>
                  <a:lnTo>
                    <a:pt x="19533" y="853"/>
                  </a:lnTo>
                  <a:lnTo>
                    <a:pt x="19606" y="853"/>
                  </a:lnTo>
                  <a:lnTo>
                    <a:pt x="19703" y="828"/>
                  </a:lnTo>
                  <a:lnTo>
                    <a:pt x="19776" y="780"/>
                  </a:lnTo>
                  <a:lnTo>
                    <a:pt x="19849" y="731"/>
                  </a:lnTo>
                  <a:lnTo>
                    <a:pt x="19898" y="658"/>
                  </a:lnTo>
                  <a:lnTo>
                    <a:pt x="19922" y="585"/>
                  </a:lnTo>
                  <a:lnTo>
                    <a:pt x="19947" y="512"/>
                  </a:lnTo>
                  <a:lnTo>
                    <a:pt x="19971" y="439"/>
                  </a:lnTo>
                  <a:lnTo>
                    <a:pt x="19971" y="439"/>
                  </a:lnTo>
                  <a:lnTo>
                    <a:pt x="19947" y="341"/>
                  </a:lnTo>
                  <a:lnTo>
                    <a:pt x="19922" y="268"/>
                  </a:lnTo>
                  <a:lnTo>
                    <a:pt x="19898" y="195"/>
                  </a:lnTo>
                  <a:lnTo>
                    <a:pt x="19825" y="122"/>
                  </a:lnTo>
                  <a:lnTo>
                    <a:pt x="19776" y="73"/>
                  </a:lnTo>
                  <a:lnTo>
                    <a:pt x="19703" y="25"/>
                  </a:lnTo>
                  <a:lnTo>
                    <a:pt x="19606" y="0"/>
                  </a:lnTo>
                  <a:lnTo>
                    <a:pt x="19533" y="0"/>
                  </a:lnTo>
                  <a:lnTo>
                    <a:pt x="19533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9"/>
            <p:cNvSpPr/>
            <p:nvPr/>
          </p:nvSpPr>
          <p:spPr>
            <a:xfrm>
              <a:off x="3294875" y="5330725"/>
              <a:ext cx="382400" cy="25"/>
            </a:xfrm>
            <a:custGeom>
              <a:avLst/>
              <a:gdLst/>
              <a:ahLst/>
              <a:cxnLst/>
              <a:rect l="l" t="t" r="r" b="b"/>
              <a:pathLst>
                <a:path w="15296" h="1" fill="none" extrusionOk="0">
                  <a:moveTo>
                    <a:pt x="0" y="1"/>
                  </a:moveTo>
                  <a:lnTo>
                    <a:pt x="15295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9"/>
            <p:cNvSpPr/>
            <p:nvPr/>
          </p:nvSpPr>
          <p:spPr>
            <a:xfrm>
              <a:off x="3280250" y="5162675"/>
              <a:ext cx="411625" cy="140075"/>
            </a:xfrm>
            <a:custGeom>
              <a:avLst/>
              <a:gdLst/>
              <a:ahLst/>
              <a:cxnLst/>
              <a:rect l="l" t="t" r="r" b="b"/>
              <a:pathLst>
                <a:path w="16465" h="5603" fill="none" extrusionOk="0">
                  <a:moveTo>
                    <a:pt x="16465" y="5602"/>
                  </a:moveTo>
                  <a:lnTo>
                    <a:pt x="16465" y="5602"/>
                  </a:lnTo>
                  <a:lnTo>
                    <a:pt x="16392" y="5408"/>
                  </a:lnTo>
                  <a:lnTo>
                    <a:pt x="16294" y="5237"/>
                  </a:lnTo>
                  <a:lnTo>
                    <a:pt x="16075" y="4921"/>
                  </a:lnTo>
                  <a:lnTo>
                    <a:pt x="15807" y="4628"/>
                  </a:lnTo>
                  <a:lnTo>
                    <a:pt x="15490" y="4385"/>
                  </a:lnTo>
                  <a:lnTo>
                    <a:pt x="15320" y="4287"/>
                  </a:lnTo>
                  <a:lnTo>
                    <a:pt x="15149" y="4190"/>
                  </a:lnTo>
                  <a:lnTo>
                    <a:pt x="14979" y="4092"/>
                  </a:lnTo>
                  <a:lnTo>
                    <a:pt x="14784" y="4044"/>
                  </a:lnTo>
                  <a:lnTo>
                    <a:pt x="14589" y="3971"/>
                  </a:lnTo>
                  <a:lnTo>
                    <a:pt x="14394" y="3946"/>
                  </a:lnTo>
                  <a:lnTo>
                    <a:pt x="14175" y="3922"/>
                  </a:lnTo>
                  <a:lnTo>
                    <a:pt x="13980" y="3898"/>
                  </a:lnTo>
                  <a:lnTo>
                    <a:pt x="13980" y="3898"/>
                  </a:lnTo>
                  <a:lnTo>
                    <a:pt x="13737" y="3922"/>
                  </a:lnTo>
                  <a:lnTo>
                    <a:pt x="13518" y="3946"/>
                  </a:lnTo>
                  <a:lnTo>
                    <a:pt x="13518" y="3946"/>
                  </a:lnTo>
                  <a:lnTo>
                    <a:pt x="13420" y="3532"/>
                  </a:lnTo>
                  <a:lnTo>
                    <a:pt x="13299" y="3143"/>
                  </a:lnTo>
                  <a:lnTo>
                    <a:pt x="13128" y="2753"/>
                  </a:lnTo>
                  <a:lnTo>
                    <a:pt x="12933" y="2388"/>
                  </a:lnTo>
                  <a:lnTo>
                    <a:pt x="12714" y="2047"/>
                  </a:lnTo>
                  <a:lnTo>
                    <a:pt x="12470" y="1706"/>
                  </a:lnTo>
                  <a:lnTo>
                    <a:pt x="12178" y="1413"/>
                  </a:lnTo>
                  <a:lnTo>
                    <a:pt x="11886" y="1121"/>
                  </a:lnTo>
                  <a:lnTo>
                    <a:pt x="11545" y="878"/>
                  </a:lnTo>
                  <a:lnTo>
                    <a:pt x="11204" y="658"/>
                  </a:lnTo>
                  <a:lnTo>
                    <a:pt x="10839" y="464"/>
                  </a:lnTo>
                  <a:lnTo>
                    <a:pt x="10449" y="293"/>
                  </a:lnTo>
                  <a:lnTo>
                    <a:pt x="10059" y="171"/>
                  </a:lnTo>
                  <a:lnTo>
                    <a:pt x="9645" y="74"/>
                  </a:lnTo>
                  <a:lnTo>
                    <a:pt x="9207" y="25"/>
                  </a:lnTo>
                  <a:lnTo>
                    <a:pt x="8768" y="1"/>
                  </a:lnTo>
                  <a:lnTo>
                    <a:pt x="8768" y="1"/>
                  </a:lnTo>
                  <a:lnTo>
                    <a:pt x="8452" y="1"/>
                  </a:lnTo>
                  <a:lnTo>
                    <a:pt x="8135" y="50"/>
                  </a:lnTo>
                  <a:lnTo>
                    <a:pt x="7819" y="98"/>
                  </a:lnTo>
                  <a:lnTo>
                    <a:pt x="7502" y="171"/>
                  </a:lnTo>
                  <a:lnTo>
                    <a:pt x="7210" y="269"/>
                  </a:lnTo>
                  <a:lnTo>
                    <a:pt x="6918" y="366"/>
                  </a:lnTo>
                  <a:lnTo>
                    <a:pt x="6625" y="512"/>
                  </a:lnTo>
                  <a:lnTo>
                    <a:pt x="6357" y="658"/>
                  </a:lnTo>
                  <a:lnTo>
                    <a:pt x="6089" y="805"/>
                  </a:lnTo>
                  <a:lnTo>
                    <a:pt x="5846" y="999"/>
                  </a:lnTo>
                  <a:lnTo>
                    <a:pt x="5602" y="1170"/>
                  </a:lnTo>
                  <a:lnTo>
                    <a:pt x="5383" y="1389"/>
                  </a:lnTo>
                  <a:lnTo>
                    <a:pt x="5188" y="1608"/>
                  </a:lnTo>
                  <a:lnTo>
                    <a:pt x="4993" y="1852"/>
                  </a:lnTo>
                  <a:lnTo>
                    <a:pt x="4799" y="2095"/>
                  </a:lnTo>
                  <a:lnTo>
                    <a:pt x="4628" y="2363"/>
                  </a:lnTo>
                  <a:lnTo>
                    <a:pt x="4628" y="2363"/>
                  </a:lnTo>
                  <a:lnTo>
                    <a:pt x="4360" y="2266"/>
                  </a:lnTo>
                  <a:lnTo>
                    <a:pt x="4092" y="2217"/>
                  </a:lnTo>
                  <a:lnTo>
                    <a:pt x="3824" y="2193"/>
                  </a:lnTo>
                  <a:lnTo>
                    <a:pt x="3532" y="2168"/>
                  </a:lnTo>
                  <a:lnTo>
                    <a:pt x="3532" y="2168"/>
                  </a:lnTo>
                  <a:lnTo>
                    <a:pt x="3191" y="2193"/>
                  </a:lnTo>
                  <a:lnTo>
                    <a:pt x="2850" y="2242"/>
                  </a:lnTo>
                  <a:lnTo>
                    <a:pt x="2509" y="2339"/>
                  </a:lnTo>
                  <a:lnTo>
                    <a:pt x="2193" y="2436"/>
                  </a:lnTo>
                  <a:lnTo>
                    <a:pt x="1876" y="2582"/>
                  </a:lnTo>
                  <a:lnTo>
                    <a:pt x="1584" y="2753"/>
                  </a:lnTo>
                  <a:lnTo>
                    <a:pt x="1316" y="2948"/>
                  </a:lnTo>
                  <a:lnTo>
                    <a:pt x="1072" y="3167"/>
                  </a:lnTo>
                  <a:lnTo>
                    <a:pt x="853" y="3411"/>
                  </a:lnTo>
                  <a:lnTo>
                    <a:pt x="634" y="3678"/>
                  </a:lnTo>
                  <a:lnTo>
                    <a:pt x="463" y="3971"/>
                  </a:lnTo>
                  <a:lnTo>
                    <a:pt x="317" y="4263"/>
                  </a:lnTo>
                  <a:lnTo>
                    <a:pt x="196" y="4580"/>
                  </a:lnTo>
                  <a:lnTo>
                    <a:pt x="98" y="4896"/>
                  </a:lnTo>
                  <a:lnTo>
                    <a:pt x="25" y="5237"/>
                  </a:lnTo>
                  <a:lnTo>
                    <a:pt x="1" y="5602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9"/>
            <p:cNvSpPr/>
            <p:nvPr/>
          </p:nvSpPr>
          <p:spPr>
            <a:xfrm>
              <a:off x="347145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12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73" y="1072"/>
                  </a:lnTo>
                  <a:lnTo>
                    <a:pt x="49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49" y="1851"/>
                  </a:lnTo>
                  <a:lnTo>
                    <a:pt x="73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12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12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73" y="4116"/>
                  </a:lnTo>
                  <a:lnTo>
                    <a:pt x="49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9"/>
            <p:cNvSpPr/>
            <p:nvPr/>
          </p:nvSpPr>
          <p:spPr>
            <a:xfrm>
              <a:off x="342760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98" y="1072"/>
                  </a:lnTo>
                  <a:lnTo>
                    <a:pt x="49" y="1194"/>
                  </a:lnTo>
                  <a:lnTo>
                    <a:pt x="25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25" y="1705"/>
                  </a:lnTo>
                  <a:lnTo>
                    <a:pt x="49" y="1851"/>
                  </a:lnTo>
                  <a:lnTo>
                    <a:pt x="98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98" y="4116"/>
                  </a:lnTo>
                  <a:lnTo>
                    <a:pt x="49" y="4262"/>
                  </a:lnTo>
                  <a:lnTo>
                    <a:pt x="25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9"/>
            <p:cNvSpPr/>
            <p:nvPr/>
          </p:nvSpPr>
          <p:spPr>
            <a:xfrm>
              <a:off x="3515275" y="5001950"/>
              <a:ext cx="16475" cy="114475"/>
            </a:xfrm>
            <a:custGeom>
              <a:avLst/>
              <a:gdLst/>
              <a:ahLst/>
              <a:cxnLst/>
              <a:rect l="l" t="t" r="r" b="b"/>
              <a:pathLst>
                <a:path w="659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9" y="731"/>
                  </a:lnTo>
                  <a:lnTo>
                    <a:pt x="122" y="950"/>
                  </a:lnTo>
                  <a:lnTo>
                    <a:pt x="74" y="1072"/>
                  </a:lnTo>
                  <a:lnTo>
                    <a:pt x="25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25" y="1851"/>
                  </a:lnTo>
                  <a:lnTo>
                    <a:pt x="74" y="1997"/>
                  </a:lnTo>
                  <a:lnTo>
                    <a:pt x="122" y="2095"/>
                  </a:lnTo>
                  <a:lnTo>
                    <a:pt x="269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9" y="3800"/>
                  </a:lnTo>
                  <a:lnTo>
                    <a:pt x="122" y="3994"/>
                  </a:lnTo>
                  <a:lnTo>
                    <a:pt x="74" y="4116"/>
                  </a:lnTo>
                  <a:lnTo>
                    <a:pt x="25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9" name="Google Shape;599;p39"/>
          <p:cNvGrpSpPr/>
          <p:nvPr/>
        </p:nvGrpSpPr>
        <p:grpSpPr>
          <a:xfrm>
            <a:off x="6143002" y="4256585"/>
            <a:ext cx="319369" cy="380263"/>
            <a:chOff x="3968275" y="4980625"/>
            <a:chExt cx="379975" cy="452425"/>
          </a:xfrm>
        </p:grpSpPr>
        <p:sp>
          <p:nvSpPr>
            <p:cNvPr id="600" name="Google Shape;600;p39"/>
            <p:cNvSpPr/>
            <p:nvPr/>
          </p:nvSpPr>
          <p:spPr>
            <a:xfrm>
              <a:off x="4168000" y="4980625"/>
              <a:ext cx="85875" cy="102325"/>
            </a:xfrm>
            <a:custGeom>
              <a:avLst/>
              <a:gdLst/>
              <a:ahLst/>
              <a:cxnLst/>
              <a:rect l="l" t="t" r="r" b="b"/>
              <a:pathLst>
                <a:path w="3435" h="4093" fill="none" extrusionOk="0">
                  <a:moveTo>
                    <a:pt x="317" y="1486"/>
                  </a:moveTo>
                  <a:lnTo>
                    <a:pt x="317" y="1486"/>
                  </a:lnTo>
                  <a:lnTo>
                    <a:pt x="487" y="1292"/>
                  </a:lnTo>
                  <a:lnTo>
                    <a:pt x="682" y="1097"/>
                  </a:lnTo>
                  <a:lnTo>
                    <a:pt x="901" y="951"/>
                  </a:lnTo>
                  <a:lnTo>
                    <a:pt x="1145" y="780"/>
                  </a:lnTo>
                  <a:lnTo>
                    <a:pt x="1388" y="658"/>
                  </a:lnTo>
                  <a:lnTo>
                    <a:pt x="1632" y="537"/>
                  </a:lnTo>
                  <a:lnTo>
                    <a:pt x="2143" y="317"/>
                  </a:lnTo>
                  <a:lnTo>
                    <a:pt x="2631" y="171"/>
                  </a:lnTo>
                  <a:lnTo>
                    <a:pt x="3020" y="74"/>
                  </a:lnTo>
                  <a:lnTo>
                    <a:pt x="3386" y="1"/>
                  </a:lnTo>
                  <a:lnTo>
                    <a:pt x="3386" y="1"/>
                  </a:lnTo>
                  <a:lnTo>
                    <a:pt x="3410" y="366"/>
                  </a:lnTo>
                  <a:lnTo>
                    <a:pt x="3434" y="780"/>
                  </a:lnTo>
                  <a:lnTo>
                    <a:pt x="3434" y="1267"/>
                  </a:lnTo>
                  <a:lnTo>
                    <a:pt x="3410" y="1827"/>
                  </a:lnTo>
                  <a:lnTo>
                    <a:pt x="3386" y="2095"/>
                  </a:lnTo>
                  <a:lnTo>
                    <a:pt x="3312" y="2363"/>
                  </a:lnTo>
                  <a:lnTo>
                    <a:pt x="3264" y="2655"/>
                  </a:lnTo>
                  <a:lnTo>
                    <a:pt x="3166" y="2899"/>
                  </a:lnTo>
                  <a:lnTo>
                    <a:pt x="3045" y="3143"/>
                  </a:lnTo>
                  <a:lnTo>
                    <a:pt x="2923" y="3362"/>
                  </a:lnTo>
                  <a:lnTo>
                    <a:pt x="2923" y="3362"/>
                  </a:lnTo>
                  <a:lnTo>
                    <a:pt x="2752" y="3557"/>
                  </a:lnTo>
                  <a:lnTo>
                    <a:pt x="2582" y="3703"/>
                  </a:lnTo>
                  <a:lnTo>
                    <a:pt x="2387" y="3824"/>
                  </a:lnTo>
                  <a:lnTo>
                    <a:pt x="2192" y="3922"/>
                  </a:lnTo>
                  <a:lnTo>
                    <a:pt x="1997" y="3995"/>
                  </a:lnTo>
                  <a:lnTo>
                    <a:pt x="1778" y="4044"/>
                  </a:lnTo>
                  <a:lnTo>
                    <a:pt x="1583" y="4092"/>
                  </a:lnTo>
                  <a:lnTo>
                    <a:pt x="1388" y="4092"/>
                  </a:lnTo>
                  <a:lnTo>
                    <a:pt x="1047" y="4092"/>
                  </a:lnTo>
                  <a:lnTo>
                    <a:pt x="755" y="4044"/>
                  </a:lnTo>
                  <a:lnTo>
                    <a:pt x="487" y="3995"/>
                  </a:lnTo>
                  <a:lnTo>
                    <a:pt x="487" y="3995"/>
                  </a:lnTo>
                  <a:lnTo>
                    <a:pt x="341" y="3751"/>
                  </a:lnTo>
                  <a:lnTo>
                    <a:pt x="219" y="3483"/>
                  </a:lnTo>
                  <a:lnTo>
                    <a:pt x="98" y="3143"/>
                  </a:lnTo>
                  <a:lnTo>
                    <a:pt x="49" y="2972"/>
                  </a:lnTo>
                  <a:lnTo>
                    <a:pt x="25" y="2753"/>
                  </a:lnTo>
                  <a:lnTo>
                    <a:pt x="0" y="2558"/>
                  </a:lnTo>
                  <a:lnTo>
                    <a:pt x="0" y="2339"/>
                  </a:lnTo>
                  <a:lnTo>
                    <a:pt x="25" y="2120"/>
                  </a:lnTo>
                  <a:lnTo>
                    <a:pt x="98" y="1900"/>
                  </a:lnTo>
                  <a:lnTo>
                    <a:pt x="195" y="1706"/>
                  </a:lnTo>
                  <a:lnTo>
                    <a:pt x="317" y="1486"/>
                  </a:lnTo>
                  <a:lnTo>
                    <a:pt x="317" y="1486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9"/>
            <p:cNvSpPr/>
            <p:nvPr/>
          </p:nvSpPr>
          <p:spPr>
            <a:xfrm>
              <a:off x="3968275" y="5043350"/>
              <a:ext cx="379975" cy="389700"/>
            </a:xfrm>
            <a:custGeom>
              <a:avLst/>
              <a:gdLst/>
              <a:ahLst/>
              <a:cxnLst/>
              <a:rect l="l" t="t" r="r" b="b"/>
              <a:pathLst>
                <a:path w="15199" h="15588" fill="none" extrusionOk="0">
                  <a:moveTo>
                    <a:pt x="7965" y="2679"/>
                  </a:moveTo>
                  <a:lnTo>
                    <a:pt x="7965" y="2679"/>
                  </a:lnTo>
                  <a:lnTo>
                    <a:pt x="7478" y="2655"/>
                  </a:lnTo>
                  <a:lnTo>
                    <a:pt x="6942" y="2606"/>
                  </a:lnTo>
                  <a:lnTo>
                    <a:pt x="5822" y="2509"/>
                  </a:lnTo>
                  <a:lnTo>
                    <a:pt x="5261" y="2484"/>
                  </a:lnTo>
                  <a:lnTo>
                    <a:pt x="4726" y="2509"/>
                  </a:lnTo>
                  <a:lnTo>
                    <a:pt x="4482" y="2533"/>
                  </a:lnTo>
                  <a:lnTo>
                    <a:pt x="4239" y="2582"/>
                  </a:lnTo>
                  <a:lnTo>
                    <a:pt x="4019" y="2655"/>
                  </a:lnTo>
                  <a:lnTo>
                    <a:pt x="3825" y="2728"/>
                  </a:lnTo>
                  <a:lnTo>
                    <a:pt x="3825" y="2728"/>
                  </a:lnTo>
                  <a:lnTo>
                    <a:pt x="3410" y="2947"/>
                  </a:lnTo>
                  <a:lnTo>
                    <a:pt x="2996" y="3166"/>
                  </a:lnTo>
                  <a:lnTo>
                    <a:pt x="2631" y="3434"/>
                  </a:lnTo>
                  <a:lnTo>
                    <a:pt x="2266" y="3702"/>
                  </a:lnTo>
                  <a:lnTo>
                    <a:pt x="1925" y="4019"/>
                  </a:lnTo>
                  <a:lnTo>
                    <a:pt x="1608" y="4335"/>
                  </a:lnTo>
                  <a:lnTo>
                    <a:pt x="1316" y="4676"/>
                  </a:lnTo>
                  <a:lnTo>
                    <a:pt x="1072" y="5042"/>
                  </a:lnTo>
                  <a:lnTo>
                    <a:pt x="829" y="5431"/>
                  </a:lnTo>
                  <a:lnTo>
                    <a:pt x="610" y="5845"/>
                  </a:lnTo>
                  <a:lnTo>
                    <a:pt x="439" y="6284"/>
                  </a:lnTo>
                  <a:lnTo>
                    <a:pt x="293" y="6722"/>
                  </a:lnTo>
                  <a:lnTo>
                    <a:pt x="171" y="7185"/>
                  </a:lnTo>
                  <a:lnTo>
                    <a:pt x="74" y="7672"/>
                  </a:lnTo>
                  <a:lnTo>
                    <a:pt x="25" y="8184"/>
                  </a:lnTo>
                  <a:lnTo>
                    <a:pt x="1" y="8695"/>
                  </a:lnTo>
                  <a:lnTo>
                    <a:pt x="1" y="8695"/>
                  </a:lnTo>
                  <a:lnTo>
                    <a:pt x="25" y="9231"/>
                  </a:lnTo>
                  <a:lnTo>
                    <a:pt x="74" y="9767"/>
                  </a:lnTo>
                  <a:lnTo>
                    <a:pt x="171" y="10278"/>
                  </a:lnTo>
                  <a:lnTo>
                    <a:pt x="293" y="10765"/>
                  </a:lnTo>
                  <a:lnTo>
                    <a:pt x="464" y="11277"/>
                  </a:lnTo>
                  <a:lnTo>
                    <a:pt x="658" y="11739"/>
                  </a:lnTo>
                  <a:lnTo>
                    <a:pt x="878" y="12202"/>
                  </a:lnTo>
                  <a:lnTo>
                    <a:pt x="1121" y="12641"/>
                  </a:lnTo>
                  <a:lnTo>
                    <a:pt x="1389" y="13055"/>
                  </a:lnTo>
                  <a:lnTo>
                    <a:pt x="1706" y="13469"/>
                  </a:lnTo>
                  <a:lnTo>
                    <a:pt x="2022" y="13834"/>
                  </a:lnTo>
                  <a:lnTo>
                    <a:pt x="2388" y="14199"/>
                  </a:lnTo>
                  <a:lnTo>
                    <a:pt x="2753" y="14540"/>
                  </a:lnTo>
                  <a:lnTo>
                    <a:pt x="3143" y="14832"/>
                  </a:lnTo>
                  <a:lnTo>
                    <a:pt x="3581" y="15125"/>
                  </a:lnTo>
                  <a:lnTo>
                    <a:pt x="4019" y="15368"/>
                  </a:lnTo>
                  <a:lnTo>
                    <a:pt x="4019" y="15368"/>
                  </a:lnTo>
                  <a:lnTo>
                    <a:pt x="4214" y="15466"/>
                  </a:lnTo>
                  <a:lnTo>
                    <a:pt x="4409" y="15539"/>
                  </a:lnTo>
                  <a:lnTo>
                    <a:pt x="4628" y="15587"/>
                  </a:lnTo>
                  <a:lnTo>
                    <a:pt x="4847" y="15587"/>
                  </a:lnTo>
                  <a:lnTo>
                    <a:pt x="5042" y="15587"/>
                  </a:lnTo>
                  <a:lnTo>
                    <a:pt x="5261" y="15587"/>
                  </a:lnTo>
                  <a:lnTo>
                    <a:pt x="5724" y="15514"/>
                  </a:lnTo>
                  <a:lnTo>
                    <a:pt x="6650" y="15320"/>
                  </a:lnTo>
                  <a:lnTo>
                    <a:pt x="7112" y="15246"/>
                  </a:lnTo>
                  <a:lnTo>
                    <a:pt x="7356" y="15222"/>
                  </a:lnTo>
                  <a:lnTo>
                    <a:pt x="7600" y="15222"/>
                  </a:lnTo>
                  <a:lnTo>
                    <a:pt x="7600" y="15222"/>
                  </a:lnTo>
                  <a:lnTo>
                    <a:pt x="7843" y="15222"/>
                  </a:lnTo>
                  <a:lnTo>
                    <a:pt x="8087" y="15246"/>
                  </a:lnTo>
                  <a:lnTo>
                    <a:pt x="8574" y="15320"/>
                  </a:lnTo>
                  <a:lnTo>
                    <a:pt x="9524" y="15514"/>
                  </a:lnTo>
                  <a:lnTo>
                    <a:pt x="9962" y="15563"/>
                  </a:lnTo>
                  <a:lnTo>
                    <a:pt x="10181" y="15587"/>
                  </a:lnTo>
                  <a:lnTo>
                    <a:pt x="10400" y="15587"/>
                  </a:lnTo>
                  <a:lnTo>
                    <a:pt x="10620" y="15563"/>
                  </a:lnTo>
                  <a:lnTo>
                    <a:pt x="10839" y="15514"/>
                  </a:lnTo>
                  <a:lnTo>
                    <a:pt x="11034" y="15441"/>
                  </a:lnTo>
                  <a:lnTo>
                    <a:pt x="11253" y="15344"/>
                  </a:lnTo>
                  <a:lnTo>
                    <a:pt x="11253" y="15344"/>
                  </a:lnTo>
                  <a:lnTo>
                    <a:pt x="11691" y="15100"/>
                  </a:lnTo>
                  <a:lnTo>
                    <a:pt x="12081" y="14808"/>
                  </a:lnTo>
                  <a:lnTo>
                    <a:pt x="12495" y="14491"/>
                  </a:lnTo>
                  <a:lnTo>
                    <a:pt x="12860" y="14175"/>
                  </a:lnTo>
                  <a:lnTo>
                    <a:pt x="13201" y="13810"/>
                  </a:lnTo>
                  <a:lnTo>
                    <a:pt x="13518" y="13420"/>
                  </a:lnTo>
                  <a:lnTo>
                    <a:pt x="13834" y="13030"/>
                  </a:lnTo>
                  <a:lnTo>
                    <a:pt x="14102" y="12616"/>
                  </a:lnTo>
                  <a:lnTo>
                    <a:pt x="14346" y="12178"/>
                  </a:lnTo>
                  <a:lnTo>
                    <a:pt x="14565" y="11715"/>
                  </a:lnTo>
                  <a:lnTo>
                    <a:pt x="14760" y="11252"/>
                  </a:lnTo>
                  <a:lnTo>
                    <a:pt x="14906" y="10765"/>
                  </a:lnTo>
                  <a:lnTo>
                    <a:pt x="15028" y="10254"/>
                  </a:lnTo>
                  <a:lnTo>
                    <a:pt x="15125" y="9742"/>
                  </a:lnTo>
                  <a:lnTo>
                    <a:pt x="15174" y="9231"/>
                  </a:lnTo>
                  <a:lnTo>
                    <a:pt x="15198" y="8695"/>
                  </a:lnTo>
                  <a:lnTo>
                    <a:pt x="15198" y="8695"/>
                  </a:lnTo>
                  <a:lnTo>
                    <a:pt x="15174" y="8159"/>
                  </a:lnTo>
                  <a:lnTo>
                    <a:pt x="15125" y="7648"/>
                  </a:lnTo>
                  <a:lnTo>
                    <a:pt x="15028" y="7161"/>
                  </a:lnTo>
                  <a:lnTo>
                    <a:pt x="14906" y="6674"/>
                  </a:lnTo>
                  <a:lnTo>
                    <a:pt x="14736" y="6235"/>
                  </a:lnTo>
                  <a:lnTo>
                    <a:pt x="14565" y="5797"/>
                  </a:lnTo>
                  <a:lnTo>
                    <a:pt x="14346" y="5383"/>
                  </a:lnTo>
                  <a:lnTo>
                    <a:pt x="14102" y="4993"/>
                  </a:lnTo>
                  <a:lnTo>
                    <a:pt x="13810" y="4603"/>
                  </a:lnTo>
                  <a:lnTo>
                    <a:pt x="13518" y="4262"/>
                  </a:lnTo>
                  <a:lnTo>
                    <a:pt x="13177" y="3946"/>
                  </a:lnTo>
                  <a:lnTo>
                    <a:pt x="12836" y="3629"/>
                  </a:lnTo>
                  <a:lnTo>
                    <a:pt x="12471" y="3361"/>
                  </a:lnTo>
                  <a:lnTo>
                    <a:pt x="12056" y="3093"/>
                  </a:lnTo>
                  <a:lnTo>
                    <a:pt x="11642" y="2850"/>
                  </a:lnTo>
                  <a:lnTo>
                    <a:pt x="11228" y="2655"/>
                  </a:lnTo>
                  <a:lnTo>
                    <a:pt x="11228" y="2655"/>
                  </a:lnTo>
                  <a:lnTo>
                    <a:pt x="11034" y="2582"/>
                  </a:lnTo>
                  <a:lnTo>
                    <a:pt x="10863" y="2533"/>
                  </a:lnTo>
                  <a:lnTo>
                    <a:pt x="10668" y="2509"/>
                  </a:lnTo>
                  <a:lnTo>
                    <a:pt x="10498" y="2484"/>
                  </a:lnTo>
                  <a:lnTo>
                    <a:pt x="10084" y="2484"/>
                  </a:lnTo>
                  <a:lnTo>
                    <a:pt x="9670" y="2509"/>
                  </a:lnTo>
                  <a:lnTo>
                    <a:pt x="8817" y="2606"/>
                  </a:lnTo>
                  <a:lnTo>
                    <a:pt x="8403" y="2655"/>
                  </a:lnTo>
                  <a:lnTo>
                    <a:pt x="7965" y="2679"/>
                  </a:lnTo>
                  <a:lnTo>
                    <a:pt x="7965" y="2679"/>
                  </a:lnTo>
                  <a:lnTo>
                    <a:pt x="6357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9"/>
            <p:cNvSpPr/>
            <p:nvPr/>
          </p:nvSpPr>
          <p:spPr>
            <a:xfrm>
              <a:off x="4031000" y="5150500"/>
              <a:ext cx="54200" cy="61525"/>
            </a:xfrm>
            <a:custGeom>
              <a:avLst/>
              <a:gdLst/>
              <a:ahLst/>
              <a:cxnLst/>
              <a:rect l="l" t="t" r="r" b="b"/>
              <a:pathLst>
                <a:path w="2168" h="2461" fill="none" extrusionOk="0">
                  <a:moveTo>
                    <a:pt x="2168" y="1"/>
                  </a:moveTo>
                  <a:lnTo>
                    <a:pt x="2168" y="1"/>
                  </a:lnTo>
                  <a:lnTo>
                    <a:pt x="1900" y="49"/>
                  </a:lnTo>
                  <a:lnTo>
                    <a:pt x="1656" y="123"/>
                  </a:lnTo>
                  <a:lnTo>
                    <a:pt x="1437" y="220"/>
                  </a:lnTo>
                  <a:lnTo>
                    <a:pt x="1218" y="342"/>
                  </a:lnTo>
                  <a:lnTo>
                    <a:pt x="1048" y="488"/>
                  </a:lnTo>
                  <a:lnTo>
                    <a:pt x="877" y="634"/>
                  </a:lnTo>
                  <a:lnTo>
                    <a:pt x="731" y="780"/>
                  </a:lnTo>
                  <a:lnTo>
                    <a:pt x="585" y="951"/>
                  </a:lnTo>
                  <a:lnTo>
                    <a:pt x="487" y="1121"/>
                  </a:lnTo>
                  <a:lnTo>
                    <a:pt x="366" y="1316"/>
                  </a:lnTo>
                  <a:lnTo>
                    <a:pt x="220" y="1681"/>
                  </a:lnTo>
                  <a:lnTo>
                    <a:pt x="98" y="2071"/>
                  </a:lnTo>
                  <a:lnTo>
                    <a:pt x="0" y="246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3" name="Google Shape;603;p39"/>
          <p:cNvGrpSpPr/>
          <p:nvPr/>
        </p:nvGrpSpPr>
        <p:grpSpPr>
          <a:xfrm>
            <a:off x="7798535" y="4341538"/>
            <a:ext cx="404323" cy="220085"/>
            <a:chOff x="5937975" y="5081700"/>
            <a:chExt cx="481050" cy="261850"/>
          </a:xfrm>
        </p:grpSpPr>
        <p:sp>
          <p:nvSpPr>
            <p:cNvPr id="604" name="Google Shape;604;p39"/>
            <p:cNvSpPr/>
            <p:nvPr/>
          </p:nvSpPr>
          <p:spPr>
            <a:xfrm>
              <a:off x="6104200" y="5081700"/>
              <a:ext cx="314825" cy="215575"/>
            </a:xfrm>
            <a:custGeom>
              <a:avLst/>
              <a:gdLst/>
              <a:ahLst/>
              <a:cxnLst/>
              <a:rect l="l" t="t" r="r" b="b"/>
              <a:pathLst>
                <a:path w="12593" h="8623" fill="none" extrusionOk="0">
                  <a:moveTo>
                    <a:pt x="5481" y="8622"/>
                  </a:moveTo>
                  <a:lnTo>
                    <a:pt x="5481" y="8622"/>
                  </a:lnTo>
                  <a:lnTo>
                    <a:pt x="6017" y="8574"/>
                  </a:lnTo>
                  <a:lnTo>
                    <a:pt x="6382" y="8525"/>
                  </a:lnTo>
                  <a:lnTo>
                    <a:pt x="6796" y="8452"/>
                  </a:lnTo>
                  <a:lnTo>
                    <a:pt x="7234" y="8354"/>
                  </a:lnTo>
                  <a:lnTo>
                    <a:pt x="7697" y="8257"/>
                  </a:lnTo>
                  <a:lnTo>
                    <a:pt x="8184" y="8086"/>
                  </a:lnTo>
                  <a:lnTo>
                    <a:pt x="8671" y="7892"/>
                  </a:lnTo>
                  <a:lnTo>
                    <a:pt x="9134" y="7648"/>
                  </a:lnTo>
                  <a:lnTo>
                    <a:pt x="9353" y="7526"/>
                  </a:lnTo>
                  <a:lnTo>
                    <a:pt x="9597" y="7356"/>
                  </a:lnTo>
                  <a:lnTo>
                    <a:pt x="9792" y="7185"/>
                  </a:lnTo>
                  <a:lnTo>
                    <a:pt x="9986" y="7015"/>
                  </a:lnTo>
                  <a:lnTo>
                    <a:pt x="10181" y="6820"/>
                  </a:lnTo>
                  <a:lnTo>
                    <a:pt x="10376" y="6601"/>
                  </a:lnTo>
                  <a:lnTo>
                    <a:pt x="10522" y="6357"/>
                  </a:lnTo>
                  <a:lnTo>
                    <a:pt x="10668" y="6114"/>
                  </a:lnTo>
                  <a:lnTo>
                    <a:pt x="10814" y="5846"/>
                  </a:lnTo>
                  <a:lnTo>
                    <a:pt x="10912" y="5554"/>
                  </a:lnTo>
                  <a:lnTo>
                    <a:pt x="11009" y="5261"/>
                  </a:lnTo>
                  <a:lnTo>
                    <a:pt x="11082" y="4945"/>
                  </a:lnTo>
                  <a:lnTo>
                    <a:pt x="11131" y="4579"/>
                  </a:lnTo>
                  <a:lnTo>
                    <a:pt x="11155" y="4214"/>
                  </a:lnTo>
                  <a:lnTo>
                    <a:pt x="11155" y="4214"/>
                  </a:lnTo>
                  <a:lnTo>
                    <a:pt x="11155" y="3873"/>
                  </a:lnTo>
                  <a:lnTo>
                    <a:pt x="11131" y="3435"/>
                  </a:lnTo>
                  <a:lnTo>
                    <a:pt x="11131" y="2972"/>
                  </a:lnTo>
                  <a:lnTo>
                    <a:pt x="11131" y="2753"/>
                  </a:lnTo>
                  <a:lnTo>
                    <a:pt x="11180" y="2582"/>
                  </a:lnTo>
                  <a:lnTo>
                    <a:pt x="12032" y="2607"/>
                  </a:lnTo>
                  <a:lnTo>
                    <a:pt x="11594" y="2120"/>
                  </a:lnTo>
                  <a:lnTo>
                    <a:pt x="11594" y="2120"/>
                  </a:lnTo>
                  <a:lnTo>
                    <a:pt x="11764" y="2046"/>
                  </a:lnTo>
                  <a:lnTo>
                    <a:pt x="11935" y="1973"/>
                  </a:lnTo>
                  <a:lnTo>
                    <a:pt x="12300" y="1827"/>
                  </a:lnTo>
                  <a:lnTo>
                    <a:pt x="12568" y="1730"/>
                  </a:lnTo>
                  <a:lnTo>
                    <a:pt x="12592" y="1681"/>
                  </a:lnTo>
                  <a:lnTo>
                    <a:pt x="12592" y="1657"/>
                  </a:lnTo>
                  <a:lnTo>
                    <a:pt x="12568" y="1632"/>
                  </a:lnTo>
                  <a:lnTo>
                    <a:pt x="12568" y="1632"/>
                  </a:lnTo>
                  <a:lnTo>
                    <a:pt x="12203" y="1511"/>
                  </a:lnTo>
                  <a:lnTo>
                    <a:pt x="11789" y="1389"/>
                  </a:lnTo>
                  <a:lnTo>
                    <a:pt x="11302" y="1267"/>
                  </a:lnTo>
                  <a:lnTo>
                    <a:pt x="11302" y="1267"/>
                  </a:lnTo>
                  <a:lnTo>
                    <a:pt x="11082" y="1024"/>
                  </a:lnTo>
                  <a:lnTo>
                    <a:pt x="10863" y="780"/>
                  </a:lnTo>
                  <a:lnTo>
                    <a:pt x="10547" y="512"/>
                  </a:lnTo>
                  <a:lnTo>
                    <a:pt x="10352" y="390"/>
                  </a:lnTo>
                  <a:lnTo>
                    <a:pt x="10157" y="269"/>
                  </a:lnTo>
                  <a:lnTo>
                    <a:pt x="9938" y="171"/>
                  </a:lnTo>
                  <a:lnTo>
                    <a:pt x="9719" y="98"/>
                  </a:lnTo>
                  <a:lnTo>
                    <a:pt x="9475" y="25"/>
                  </a:lnTo>
                  <a:lnTo>
                    <a:pt x="9231" y="1"/>
                  </a:lnTo>
                  <a:lnTo>
                    <a:pt x="8964" y="25"/>
                  </a:lnTo>
                  <a:lnTo>
                    <a:pt x="8696" y="74"/>
                  </a:lnTo>
                  <a:lnTo>
                    <a:pt x="8696" y="74"/>
                  </a:lnTo>
                  <a:lnTo>
                    <a:pt x="8501" y="122"/>
                  </a:lnTo>
                  <a:lnTo>
                    <a:pt x="8306" y="171"/>
                  </a:lnTo>
                  <a:lnTo>
                    <a:pt x="8111" y="269"/>
                  </a:lnTo>
                  <a:lnTo>
                    <a:pt x="7916" y="366"/>
                  </a:lnTo>
                  <a:lnTo>
                    <a:pt x="7746" y="488"/>
                  </a:lnTo>
                  <a:lnTo>
                    <a:pt x="7575" y="610"/>
                  </a:lnTo>
                  <a:lnTo>
                    <a:pt x="7405" y="756"/>
                  </a:lnTo>
                  <a:lnTo>
                    <a:pt x="7283" y="926"/>
                  </a:lnTo>
                  <a:lnTo>
                    <a:pt x="7137" y="1097"/>
                  </a:lnTo>
                  <a:lnTo>
                    <a:pt x="7039" y="1267"/>
                  </a:lnTo>
                  <a:lnTo>
                    <a:pt x="6942" y="1462"/>
                  </a:lnTo>
                  <a:lnTo>
                    <a:pt x="6845" y="1657"/>
                  </a:lnTo>
                  <a:lnTo>
                    <a:pt x="6796" y="1876"/>
                  </a:lnTo>
                  <a:lnTo>
                    <a:pt x="6747" y="2095"/>
                  </a:lnTo>
                  <a:lnTo>
                    <a:pt x="6723" y="2339"/>
                  </a:lnTo>
                  <a:lnTo>
                    <a:pt x="6723" y="2558"/>
                  </a:lnTo>
                  <a:lnTo>
                    <a:pt x="1" y="4360"/>
                  </a:lnTo>
                  <a:lnTo>
                    <a:pt x="1" y="4360"/>
                  </a:lnTo>
                  <a:lnTo>
                    <a:pt x="318" y="4579"/>
                  </a:lnTo>
                  <a:lnTo>
                    <a:pt x="634" y="4799"/>
                  </a:lnTo>
                  <a:lnTo>
                    <a:pt x="951" y="5018"/>
                  </a:lnTo>
                  <a:lnTo>
                    <a:pt x="1267" y="5188"/>
                  </a:lnTo>
                  <a:lnTo>
                    <a:pt x="1608" y="5359"/>
                  </a:lnTo>
                  <a:lnTo>
                    <a:pt x="1925" y="5481"/>
                  </a:lnTo>
                  <a:lnTo>
                    <a:pt x="2266" y="5602"/>
                  </a:lnTo>
                  <a:lnTo>
                    <a:pt x="2583" y="5724"/>
                  </a:lnTo>
                  <a:lnTo>
                    <a:pt x="2923" y="5797"/>
                  </a:lnTo>
                  <a:lnTo>
                    <a:pt x="3264" y="5846"/>
                  </a:lnTo>
                  <a:lnTo>
                    <a:pt x="3581" y="5895"/>
                  </a:lnTo>
                  <a:lnTo>
                    <a:pt x="3922" y="5919"/>
                  </a:lnTo>
                  <a:lnTo>
                    <a:pt x="4263" y="5919"/>
                  </a:lnTo>
                  <a:lnTo>
                    <a:pt x="4604" y="5895"/>
                  </a:lnTo>
                  <a:lnTo>
                    <a:pt x="4945" y="5846"/>
                  </a:lnTo>
                  <a:lnTo>
                    <a:pt x="5286" y="5797"/>
                  </a:lnTo>
                  <a:lnTo>
                    <a:pt x="5286" y="5797"/>
                  </a:lnTo>
                  <a:lnTo>
                    <a:pt x="5603" y="5700"/>
                  </a:lnTo>
                  <a:lnTo>
                    <a:pt x="5919" y="5627"/>
                  </a:lnTo>
                  <a:lnTo>
                    <a:pt x="6455" y="5407"/>
                  </a:lnTo>
                  <a:lnTo>
                    <a:pt x="6942" y="5188"/>
                  </a:lnTo>
                  <a:lnTo>
                    <a:pt x="7356" y="4969"/>
                  </a:lnTo>
                  <a:lnTo>
                    <a:pt x="7697" y="4750"/>
                  </a:lnTo>
                  <a:lnTo>
                    <a:pt x="7941" y="4579"/>
                  </a:lnTo>
                  <a:lnTo>
                    <a:pt x="8160" y="4409"/>
                  </a:lnTo>
                  <a:lnTo>
                    <a:pt x="8160" y="4409"/>
                  </a:lnTo>
                  <a:lnTo>
                    <a:pt x="8233" y="4360"/>
                  </a:lnTo>
                  <a:lnTo>
                    <a:pt x="8330" y="4336"/>
                  </a:lnTo>
                  <a:lnTo>
                    <a:pt x="8428" y="4360"/>
                  </a:lnTo>
                  <a:lnTo>
                    <a:pt x="8501" y="4409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9"/>
            <p:cNvSpPr/>
            <p:nvPr/>
          </p:nvSpPr>
          <p:spPr>
            <a:xfrm>
              <a:off x="5937975" y="5210175"/>
              <a:ext cx="333700" cy="133375"/>
            </a:xfrm>
            <a:custGeom>
              <a:avLst/>
              <a:gdLst/>
              <a:ahLst/>
              <a:cxnLst/>
              <a:rect l="l" t="t" r="r" b="b"/>
              <a:pathLst>
                <a:path w="13348" h="5335" fill="none" extrusionOk="0">
                  <a:moveTo>
                    <a:pt x="7819" y="1"/>
                  </a:moveTo>
                  <a:lnTo>
                    <a:pt x="318" y="2533"/>
                  </a:lnTo>
                  <a:lnTo>
                    <a:pt x="318" y="2533"/>
                  </a:lnTo>
                  <a:lnTo>
                    <a:pt x="245" y="2582"/>
                  </a:lnTo>
                  <a:lnTo>
                    <a:pt x="147" y="2631"/>
                  </a:lnTo>
                  <a:lnTo>
                    <a:pt x="98" y="2704"/>
                  </a:lnTo>
                  <a:lnTo>
                    <a:pt x="50" y="2777"/>
                  </a:lnTo>
                  <a:lnTo>
                    <a:pt x="1" y="2874"/>
                  </a:lnTo>
                  <a:lnTo>
                    <a:pt x="1" y="2972"/>
                  </a:lnTo>
                  <a:lnTo>
                    <a:pt x="1" y="3045"/>
                  </a:lnTo>
                  <a:lnTo>
                    <a:pt x="25" y="3142"/>
                  </a:lnTo>
                  <a:lnTo>
                    <a:pt x="25" y="3142"/>
                  </a:lnTo>
                  <a:lnTo>
                    <a:pt x="98" y="3288"/>
                  </a:lnTo>
                  <a:lnTo>
                    <a:pt x="196" y="3386"/>
                  </a:lnTo>
                  <a:lnTo>
                    <a:pt x="318" y="3459"/>
                  </a:lnTo>
                  <a:lnTo>
                    <a:pt x="488" y="3483"/>
                  </a:lnTo>
                  <a:lnTo>
                    <a:pt x="488" y="3483"/>
                  </a:lnTo>
                  <a:lnTo>
                    <a:pt x="610" y="3459"/>
                  </a:lnTo>
                  <a:lnTo>
                    <a:pt x="269" y="3629"/>
                  </a:lnTo>
                  <a:lnTo>
                    <a:pt x="269" y="3629"/>
                  </a:lnTo>
                  <a:lnTo>
                    <a:pt x="171" y="3678"/>
                  </a:lnTo>
                  <a:lnTo>
                    <a:pt x="123" y="3751"/>
                  </a:lnTo>
                  <a:lnTo>
                    <a:pt x="50" y="3824"/>
                  </a:lnTo>
                  <a:lnTo>
                    <a:pt x="25" y="3922"/>
                  </a:lnTo>
                  <a:lnTo>
                    <a:pt x="1" y="3995"/>
                  </a:lnTo>
                  <a:lnTo>
                    <a:pt x="1" y="4092"/>
                  </a:lnTo>
                  <a:lnTo>
                    <a:pt x="1" y="4190"/>
                  </a:lnTo>
                  <a:lnTo>
                    <a:pt x="50" y="4287"/>
                  </a:lnTo>
                  <a:lnTo>
                    <a:pt x="50" y="4287"/>
                  </a:lnTo>
                  <a:lnTo>
                    <a:pt x="123" y="4409"/>
                  </a:lnTo>
                  <a:lnTo>
                    <a:pt x="220" y="4482"/>
                  </a:lnTo>
                  <a:lnTo>
                    <a:pt x="342" y="4531"/>
                  </a:lnTo>
                  <a:lnTo>
                    <a:pt x="488" y="4555"/>
                  </a:lnTo>
                  <a:lnTo>
                    <a:pt x="488" y="4555"/>
                  </a:lnTo>
                  <a:lnTo>
                    <a:pt x="586" y="4555"/>
                  </a:lnTo>
                  <a:lnTo>
                    <a:pt x="683" y="4506"/>
                  </a:lnTo>
                  <a:lnTo>
                    <a:pt x="853" y="4433"/>
                  </a:lnTo>
                  <a:lnTo>
                    <a:pt x="853" y="4433"/>
                  </a:lnTo>
                  <a:lnTo>
                    <a:pt x="780" y="4555"/>
                  </a:lnTo>
                  <a:lnTo>
                    <a:pt x="756" y="4701"/>
                  </a:lnTo>
                  <a:lnTo>
                    <a:pt x="780" y="4847"/>
                  </a:lnTo>
                  <a:lnTo>
                    <a:pt x="829" y="4993"/>
                  </a:lnTo>
                  <a:lnTo>
                    <a:pt x="829" y="4993"/>
                  </a:lnTo>
                  <a:lnTo>
                    <a:pt x="926" y="5091"/>
                  </a:lnTo>
                  <a:lnTo>
                    <a:pt x="1024" y="5139"/>
                  </a:lnTo>
                  <a:lnTo>
                    <a:pt x="1121" y="5188"/>
                  </a:lnTo>
                  <a:lnTo>
                    <a:pt x="1243" y="5212"/>
                  </a:lnTo>
                  <a:lnTo>
                    <a:pt x="1243" y="5212"/>
                  </a:lnTo>
                  <a:lnTo>
                    <a:pt x="1389" y="5188"/>
                  </a:lnTo>
                  <a:lnTo>
                    <a:pt x="1511" y="5115"/>
                  </a:lnTo>
                  <a:lnTo>
                    <a:pt x="6065" y="2144"/>
                  </a:lnTo>
                  <a:lnTo>
                    <a:pt x="6065" y="2144"/>
                  </a:lnTo>
                  <a:lnTo>
                    <a:pt x="6528" y="2363"/>
                  </a:lnTo>
                  <a:lnTo>
                    <a:pt x="7088" y="2582"/>
                  </a:lnTo>
                  <a:lnTo>
                    <a:pt x="7770" y="2826"/>
                  </a:lnTo>
                  <a:lnTo>
                    <a:pt x="8501" y="3045"/>
                  </a:lnTo>
                  <a:lnTo>
                    <a:pt x="9280" y="3240"/>
                  </a:lnTo>
                  <a:lnTo>
                    <a:pt x="10060" y="3386"/>
                  </a:lnTo>
                  <a:lnTo>
                    <a:pt x="10425" y="3435"/>
                  </a:lnTo>
                  <a:lnTo>
                    <a:pt x="10790" y="3483"/>
                  </a:lnTo>
                  <a:lnTo>
                    <a:pt x="11156" y="3483"/>
                  </a:lnTo>
                  <a:lnTo>
                    <a:pt x="11497" y="3483"/>
                  </a:lnTo>
                  <a:lnTo>
                    <a:pt x="12178" y="5188"/>
                  </a:lnTo>
                  <a:lnTo>
                    <a:pt x="12178" y="5188"/>
                  </a:lnTo>
                  <a:lnTo>
                    <a:pt x="12227" y="5237"/>
                  </a:lnTo>
                  <a:lnTo>
                    <a:pt x="12276" y="5286"/>
                  </a:lnTo>
                  <a:lnTo>
                    <a:pt x="12349" y="5310"/>
                  </a:lnTo>
                  <a:lnTo>
                    <a:pt x="12422" y="5334"/>
                  </a:lnTo>
                  <a:lnTo>
                    <a:pt x="13347" y="5334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9"/>
            <p:cNvSpPr/>
            <p:nvPr/>
          </p:nvSpPr>
          <p:spPr>
            <a:xfrm>
              <a:off x="6352025" y="5109100"/>
              <a:ext cx="19500" cy="18900"/>
            </a:xfrm>
            <a:custGeom>
              <a:avLst/>
              <a:gdLst/>
              <a:ahLst/>
              <a:cxnLst/>
              <a:rect l="l" t="t" r="r" b="b"/>
              <a:pathLst>
                <a:path w="780" h="756" extrusionOk="0">
                  <a:moveTo>
                    <a:pt x="317" y="1"/>
                  </a:moveTo>
                  <a:lnTo>
                    <a:pt x="244" y="25"/>
                  </a:lnTo>
                  <a:lnTo>
                    <a:pt x="122" y="98"/>
                  </a:lnTo>
                  <a:lnTo>
                    <a:pt x="49" y="220"/>
                  </a:lnTo>
                  <a:lnTo>
                    <a:pt x="25" y="293"/>
                  </a:lnTo>
                  <a:lnTo>
                    <a:pt x="0" y="390"/>
                  </a:lnTo>
                  <a:lnTo>
                    <a:pt x="25" y="463"/>
                  </a:lnTo>
                  <a:lnTo>
                    <a:pt x="49" y="536"/>
                  </a:lnTo>
                  <a:lnTo>
                    <a:pt x="122" y="658"/>
                  </a:lnTo>
                  <a:lnTo>
                    <a:pt x="244" y="731"/>
                  </a:lnTo>
                  <a:lnTo>
                    <a:pt x="317" y="756"/>
                  </a:lnTo>
                  <a:lnTo>
                    <a:pt x="463" y="756"/>
                  </a:lnTo>
                  <a:lnTo>
                    <a:pt x="536" y="731"/>
                  </a:lnTo>
                  <a:lnTo>
                    <a:pt x="658" y="658"/>
                  </a:lnTo>
                  <a:lnTo>
                    <a:pt x="755" y="536"/>
                  </a:lnTo>
                  <a:lnTo>
                    <a:pt x="780" y="463"/>
                  </a:lnTo>
                  <a:lnTo>
                    <a:pt x="780" y="390"/>
                  </a:lnTo>
                  <a:lnTo>
                    <a:pt x="780" y="293"/>
                  </a:lnTo>
                  <a:lnTo>
                    <a:pt x="755" y="220"/>
                  </a:lnTo>
                  <a:lnTo>
                    <a:pt x="658" y="98"/>
                  </a:lnTo>
                  <a:lnTo>
                    <a:pt x="536" y="25"/>
                  </a:lnTo>
                  <a:lnTo>
                    <a:pt x="463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7" name="Google Shape;607;p39"/>
          <p:cNvGrpSpPr/>
          <p:nvPr/>
        </p:nvGrpSpPr>
        <p:grpSpPr>
          <a:xfrm>
            <a:off x="8416743" y="4299072"/>
            <a:ext cx="290183" cy="333679"/>
            <a:chOff x="6673500" y="5031175"/>
            <a:chExt cx="345250" cy="397000"/>
          </a:xfrm>
        </p:grpSpPr>
        <p:sp>
          <p:nvSpPr>
            <p:cNvPr id="608" name="Google Shape;608;p39"/>
            <p:cNvSpPr/>
            <p:nvPr/>
          </p:nvSpPr>
          <p:spPr>
            <a:xfrm>
              <a:off x="6731950" y="5031175"/>
              <a:ext cx="105375" cy="147375"/>
            </a:xfrm>
            <a:custGeom>
              <a:avLst/>
              <a:gdLst/>
              <a:ahLst/>
              <a:cxnLst/>
              <a:rect l="l" t="t" r="r" b="b"/>
              <a:pathLst>
                <a:path w="4215" h="5895" fill="none" extrusionOk="0">
                  <a:moveTo>
                    <a:pt x="2436" y="5894"/>
                  </a:moveTo>
                  <a:lnTo>
                    <a:pt x="2436" y="5894"/>
                  </a:lnTo>
                  <a:lnTo>
                    <a:pt x="2656" y="5845"/>
                  </a:lnTo>
                  <a:lnTo>
                    <a:pt x="2850" y="5772"/>
                  </a:lnTo>
                  <a:lnTo>
                    <a:pt x="3045" y="5699"/>
                  </a:lnTo>
                  <a:lnTo>
                    <a:pt x="3216" y="5577"/>
                  </a:lnTo>
                  <a:lnTo>
                    <a:pt x="3386" y="5456"/>
                  </a:lnTo>
                  <a:lnTo>
                    <a:pt x="3532" y="5285"/>
                  </a:lnTo>
                  <a:lnTo>
                    <a:pt x="3678" y="5115"/>
                  </a:lnTo>
                  <a:lnTo>
                    <a:pt x="3800" y="4920"/>
                  </a:lnTo>
                  <a:lnTo>
                    <a:pt x="3922" y="4725"/>
                  </a:lnTo>
                  <a:lnTo>
                    <a:pt x="4019" y="4506"/>
                  </a:lnTo>
                  <a:lnTo>
                    <a:pt x="4092" y="4262"/>
                  </a:lnTo>
                  <a:lnTo>
                    <a:pt x="4141" y="4019"/>
                  </a:lnTo>
                  <a:lnTo>
                    <a:pt x="4190" y="3775"/>
                  </a:lnTo>
                  <a:lnTo>
                    <a:pt x="4214" y="3507"/>
                  </a:lnTo>
                  <a:lnTo>
                    <a:pt x="4190" y="3239"/>
                  </a:lnTo>
                  <a:lnTo>
                    <a:pt x="4166" y="2971"/>
                  </a:lnTo>
                  <a:lnTo>
                    <a:pt x="4166" y="2971"/>
                  </a:lnTo>
                  <a:lnTo>
                    <a:pt x="4044" y="1876"/>
                  </a:lnTo>
                  <a:lnTo>
                    <a:pt x="3946" y="1364"/>
                  </a:lnTo>
                  <a:lnTo>
                    <a:pt x="3825" y="901"/>
                  </a:lnTo>
                  <a:lnTo>
                    <a:pt x="3727" y="682"/>
                  </a:lnTo>
                  <a:lnTo>
                    <a:pt x="3654" y="512"/>
                  </a:lnTo>
                  <a:lnTo>
                    <a:pt x="3532" y="341"/>
                  </a:lnTo>
                  <a:lnTo>
                    <a:pt x="3411" y="219"/>
                  </a:lnTo>
                  <a:lnTo>
                    <a:pt x="3264" y="122"/>
                  </a:lnTo>
                  <a:lnTo>
                    <a:pt x="3118" y="49"/>
                  </a:lnTo>
                  <a:lnTo>
                    <a:pt x="2923" y="0"/>
                  </a:lnTo>
                  <a:lnTo>
                    <a:pt x="2729" y="25"/>
                  </a:lnTo>
                  <a:lnTo>
                    <a:pt x="2729" y="25"/>
                  </a:lnTo>
                  <a:lnTo>
                    <a:pt x="2509" y="73"/>
                  </a:lnTo>
                  <a:lnTo>
                    <a:pt x="2266" y="146"/>
                  </a:lnTo>
                  <a:lnTo>
                    <a:pt x="2022" y="268"/>
                  </a:lnTo>
                  <a:lnTo>
                    <a:pt x="1779" y="414"/>
                  </a:lnTo>
                  <a:lnTo>
                    <a:pt x="1535" y="609"/>
                  </a:lnTo>
                  <a:lnTo>
                    <a:pt x="1316" y="804"/>
                  </a:lnTo>
                  <a:lnTo>
                    <a:pt x="1072" y="1023"/>
                  </a:lnTo>
                  <a:lnTo>
                    <a:pt x="853" y="1267"/>
                  </a:lnTo>
                  <a:lnTo>
                    <a:pt x="658" y="1535"/>
                  </a:lnTo>
                  <a:lnTo>
                    <a:pt x="488" y="1802"/>
                  </a:lnTo>
                  <a:lnTo>
                    <a:pt x="317" y="2095"/>
                  </a:lnTo>
                  <a:lnTo>
                    <a:pt x="196" y="2363"/>
                  </a:lnTo>
                  <a:lnTo>
                    <a:pt x="98" y="2655"/>
                  </a:lnTo>
                  <a:lnTo>
                    <a:pt x="25" y="2947"/>
                  </a:lnTo>
                  <a:lnTo>
                    <a:pt x="1" y="3239"/>
                  </a:lnTo>
                  <a:lnTo>
                    <a:pt x="1" y="3507"/>
                  </a:lnTo>
                  <a:lnTo>
                    <a:pt x="1" y="3507"/>
                  </a:lnTo>
                  <a:lnTo>
                    <a:pt x="50" y="3775"/>
                  </a:lnTo>
                  <a:lnTo>
                    <a:pt x="123" y="4043"/>
                  </a:lnTo>
                  <a:lnTo>
                    <a:pt x="196" y="4287"/>
                  </a:lnTo>
                  <a:lnTo>
                    <a:pt x="293" y="4530"/>
                  </a:lnTo>
                  <a:lnTo>
                    <a:pt x="415" y="4749"/>
                  </a:lnTo>
                  <a:lnTo>
                    <a:pt x="561" y="4944"/>
                  </a:lnTo>
                  <a:lnTo>
                    <a:pt x="707" y="5139"/>
                  </a:lnTo>
                  <a:lnTo>
                    <a:pt x="853" y="5310"/>
                  </a:lnTo>
                  <a:lnTo>
                    <a:pt x="1024" y="5456"/>
                  </a:lnTo>
                  <a:lnTo>
                    <a:pt x="1219" y="5602"/>
                  </a:lnTo>
                  <a:lnTo>
                    <a:pt x="1389" y="5699"/>
                  </a:lnTo>
                  <a:lnTo>
                    <a:pt x="1584" y="5797"/>
                  </a:lnTo>
                  <a:lnTo>
                    <a:pt x="1803" y="5845"/>
                  </a:lnTo>
                  <a:lnTo>
                    <a:pt x="1998" y="5894"/>
                  </a:lnTo>
                  <a:lnTo>
                    <a:pt x="2217" y="5894"/>
                  </a:lnTo>
                  <a:lnTo>
                    <a:pt x="2436" y="5894"/>
                  </a:lnTo>
                  <a:lnTo>
                    <a:pt x="2436" y="5894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9"/>
            <p:cNvSpPr/>
            <p:nvPr/>
          </p:nvSpPr>
          <p:spPr>
            <a:xfrm>
              <a:off x="6673500" y="5146850"/>
              <a:ext cx="84050" cy="116925"/>
            </a:xfrm>
            <a:custGeom>
              <a:avLst/>
              <a:gdLst/>
              <a:ahLst/>
              <a:cxnLst/>
              <a:rect l="l" t="t" r="r" b="b"/>
              <a:pathLst>
                <a:path w="3362" h="4677" fill="none" extrusionOk="0">
                  <a:moveTo>
                    <a:pt x="2875" y="4579"/>
                  </a:moveTo>
                  <a:lnTo>
                    <a:pt x="2875" y="4579"/>
                  </a:lnTo>
                  <a:lnTo>
                    <a:pt x="3021" y="4482"/>
                  </a:lnTo>
                  <a:lnTo>
                    <a:pt x="3143" y="4385"/>
                  </a:lnTo>
                  <a:lnTo>
                    <a:pt x="3240" y="4287"/>
                  </a:lnTo>
                  <a:lnTo>
                    <a:pt x="3313" y="4141"/>
                  </a:lnTo>
                  <a:lnTo>
                    <a:pt x="3362" y="3995"/>
                  </a:lnTo>
                  <a:lnTo>
                    <a:pt x="3362" y="3849"/>
                  </a:lnTo>
                  <a:lnTo>
                    <a:pt x="3362" y="3678"/>
                  </a:lnTo>
                  <a:lnTo>
                    <a:pt x="3337" y="3508"/>
                  </a:lnTo>
                  <a:lnTo>
                    <a:pt x="3240" y="3118"/>
                  </a:lnTo>
                  <a:lnTo>
                    <a:pt x="3069" y="2704"/>
                  </a:lnTo>
                  <a:lnTo>
                    <a:pt x="2704" y="1803"/>
                  </a:lnTo>
                  <a:lnTo>
                    <a:pt x="2704" y="1803"/>
                  </a:lnTo>
                  <a:lnTo>
                    <a:pt x="2363" y="950"/>
                  </a:lnTo>
                  <a:lnTo>
                    <a:pt x="2193" y="609"/>
                  </a:lnTo>
                  <a:lnTo>
                    <a:pt x="2022" y="342"/>
                  </a:lnTo>
                  <a:lnTo>
                    <a:pt x="1949" y="220"/>
                  </a:lnTo>
                  <a:lnTo>
                    <a:pt x="1852" y="122"/>
                  </a:lnTo>
                  <a:lnTo>
                    <a:pt x="1730" y="74"/>
                  </a:lnTo>
                  <a:lnTo>
                    <a:pt x="1633" y="25"/>
                  </a:lnTo>
                  <a:lnTo>
                    <a:pt x="1486" y="1"/>
                  </a:lnTo>
                  <a:lnTo>
                    <a:pt x="1365" y="1"/>
                  </a:lnTo>
                  <a:lnTo>
                    <a:pt x="1194" y="25"/>
                  </a:lnTo>
                  <a:lnTo>
                    <a:pt x="1024" y="98"/>
                  </a:lnTo>
                  <a:lnTo>
                    <a:pt x="1024" y="98"/>
                  </a:lnTo>
                  <a:lnTo>
                    <a:pt x="853" y="171"/>
                  </a:lnTo>
                  <a:lnTo>
                    <a:pt x="707" y="269"/>
                  </a:lnTo>
                  <a:lnTo>
                    <a:pt x="561" y="390"/>
                  </a:lnTo>
                  <a:lnTo>
                    <a:pt x="439" y="536"/>
                  </a:lnTo>
                  <a:lnTo>
                    <a:pt x="317" y="683"/>
                  </a:lnTo>
                  <a:lnTo>
                    <a:pt x="220" y="853"/>
                  </a:lnTo>
                  <a:lnTo>
                    <a:pt x="147" y="1048"/>
                  </a:lnTo>
                  <a:lnTo>
                    <a:pt x="74" y="1243"/>
                  </a:lnTo>
                  <a:lnTo>
                    <a:pt x="49" y="1438"/>
                  </a:lnTo>
                  <a:lnTo>
                    <a:pt x="1" y="1657"/>
                  </a:lnTo>
                  <a:lnTo>
                    <a:pt x="1" y="1876"/>
                  </a:lnTo>
                  <a:lnTo>
                    <a:pt x="1" y="2095"/>
                  </a:lnTo>
                  <a:lnTo>
                    <a:pt x="25" y="2339"/>
                  </a:lnTo>
                  <a:lnTo>
                    <a:pt x="74" y="2558"/>
                  </a:lnTo>
                  <a:lnTo>
                    <a:pt x="147" y="2801"/>
                  </a:lnTo>
                  <a:lnTo>
                    <a:pt x="220" y="3045"/>
                  </a:lnTo>
                  <a:lnTo>
                    <a:pt x="220" y="3045"/>
                  </a:lnTo>
                  <a:lnTo>
                    <a:pt x="342" y="3264"/>
                  </a:lnTo>
                  <a:lnTo>
                    <a:pt x="439" y="3483"/>
                  </a:lnTo>
                  <a:lnTo>
                    <a:pt x="585" y="3678"/>
                  </a:lnTo>
                  <a:lnTo>
                    <a:pt x="731" y="3849"/>
                  </a:lnTo>
                  <a:lnTo>
                    <a:pt x="878" y="4019"/>
                  </a:lnTo>
                  <a:lnTo>
                    <a:pt x="1048" y="4165"/>
                  </a:lnTo>
                  <a:lnTo>
                    <a:pt x="1219" y="4311"/>
                  </a:lnTo>
                  <a:lnTo>
                    <a:pt x="1389" y="4409"/>
                  </a:lnTo>
                  <a:lnTo>
                    <a:pt x="1559" y="4506"/>
                  </a:lnTo>
                  <a:lnTo>
                    <a:pt x="1754" y="4579"/>
                  </a:lnTo>
                  <a:lnTo>
                    <a:pt x="1949" y="4628"/>
                  </a:lnTo>
                  <a:lnTo>
                    <a:pt x="2120" y="4677"/>
                  </a:lnTo>
                  <a:lnTo>
                    <a:pt x="2314" y="4677"/>
                  </a:lnTo>
                  <a:lnTo>
                    <a:pt x="2509" y="4677"/>
                  </a:lnTo>
                  <a:lnTo>
                    <a:pt x="2680" y="4628"/>
                  </a:lnTo>
                  <a:lnTo>
                    <a:pt x="2875" y="4579"/>
                  </a:lnTo>
                  <a:lnTo>
                    <a:pt x="2875" y="4579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39"/>
            <p:cNvSpPr/>
            <p:nvPr/>
          </p:nvSpPr>
          <p:spPr>
            <a:xfrm>
              <a:off x="6859225" y="5033600"/>
              <a:ext cx="105350" cy="144950"/>
            </a:xfrm>
            <a:custGeom>
              <a:avLst/>
              <a:gdLst/>
              <a:ahLst/>
              <a:cxnLst/>
              <a:rect l="l" t="t" r="r" b="b"/>
              <a:pathLst>
                <a:path w="4214" h="5798" fill="none" extrusionOk="0">
                  <a:moveTo>
                    <a:pt x="1778" y="5797"/>
                  </a:moveTo>
                  <a:lnTo>
                    <a:pt x="1778" y="5797"/>
                  </a:lnTo>
                  <a:lnTo>
                    <a:pt x="1997" y="5797"/>
                  </a:lnTo>
                  <a:lnTo>
                    <a:pt x="2216" y="5797"/>
                  </a:lnTo>
                  <a:lnTo>
                    <a:pt x="2411" y="5748"/>
                  </a:lnTo>
                  <a:lnTo>
                    <a:pt x="2630" y="5700"/>
                  </a:lnTo>
                  <a:lnTo>
                    <a:pt x="2825" y="5602"/>
                  </a:lnTo>
                  <a:lnTo>
                    <a:pt x="2996" y="5505"/>
                  </a:lnTo>
                  <a:lnTo>
                    <a:pt x="3191" y="5359"/>
                  </a:lnTo>
                  <a:lnTo>
                    <a:pt x="3361" y="5213"/>
                  </a:lnTo>
                  <a:lnTo>
                    <a:pt x="3507" y="5042"/>
                  </a:lnTo>
                  <a:lnTo>
                    <a:pt x="3653" y="4847"/>
                  </a:lnTo>
                  <a:lnTo>
                    <a:pt x="3799" y="4652"/>
                  </a:lnTo>
                  <a:lnTo>
                    <a:pt x="3921" y="4433"/>
                  </a:lnTo>
                  <a:lnTo>
                    <a:pt x="4019" y="4190"/>
                  </a:lnTo>
                  <a:lnTo>
                    <a:pt x="4092" y="3946"/>
                  </a:lnTo>
                  <a:lnTo>
                    <a:pt x="4165" y="3678"/>
                  </a:lnTo>
                  <a:lnTo>
                    <a:pt x="4213" y="3410"/>
                  </a:lnTo>
                  <a:lnTo>
                    <a:pt x="4213" y="3410"/>
                  </a:lnTo>
                  <a:lnTo>
                    <a:pt x="4213" y="3142"/>
                  </a:lnTo>
                  <a:lnTo>
                    <a:pt x="4189" y="2850"/>
                  </a:lnTo>
                  <a:lnTo>
                    <a:pt x="4116" y="2582"/>
                  </a:lnTo>
                  <a:lnTo>
                    <a:pt x="4019" y="2290"/>
                  </a:lnTo>
                  <a:lnTo>
                    <a:pt x="3897" y="2022"/>
                  </a:lnTo>
                  <a:lnTo>
                    <a:pt x="3726" y="1730"/>
                  </a:lnTo>
                  <a:lnTo>
                    <a:pt x="3556" y="1486"/>
                  </a:lnTo>
                  <a:lnTo>
                    <a:pt x="3361" y="1218"/>
                  </a:lnTo>
                  <a:lnTo>
                    <a:pt x="3142" y="999"/>
                  </a:lnTo>
                  <a:lnTo>
                    <a:pt x="2898" y="780"/>
                  </a:lnTo>
                  <a:lnTo>
                    <a:pt x="2679" y="585"/>
                  </a:lnTo>
                  <a:lnTo>
                    <a:pt x="2436" y="415"/>
                  </a:lnTo>
                  <a:lnTo>
                    <a:pt x="2192" y="269"/>
                  </a:lnTo>
                  <a:lnTo>
                    <a:pt x="1948" y="147"/>
                  </a:lnTo>
                  <a:lnTo>
                    <a:pt x="1705" y="74"/>
                  </a:lnTo>
                  <a:lnTo>
                    <a:pt x="1486" y="25"/>
                  </a:lnTo>
                  <a:lnTo>
                    <a:pt x="1486" y="25"/>
                  </a:lnTo>
                  <a:lnTo>
                    <a:pt x="1291" y="1"/>
                  </a:lnTo>
                  <a:lnTo>
                    <a:pt x="1096" y="49"/>
                  </a:lnTo>
                  <a:lnTo>
                    <a:pt x="950" y="98"/>
                  </a:lnTo>
                  <a:lnTo>
                    <a:pt x="804" y="195"/>
                  </a:lnTo>
                  <a:lnTo>
                    <a:pt x="682" y="317"/>
                  </a:lnTo>
                  <a:lnTo>
                    <a:pt x="585" y="463"/>
                  </a:lnTo>
                  <a:lnTo>
                    <a:pt x="487" y="658"/>
                  </a:lnTo>
                  <a:lnTo>
                    <a:pt x="390" y="853"/>
                  </a:lnTo>
                  <a:lnTo>
                    <a:pt x="268" y="1291"/>
                  </a:lnTo>
                  <a:lnTo>
                    <a:pt x="170" y="1803"/>
                  </a:lnTo>
                  <a:lnTo>
                    <a:pt x="49" y="2874"/>
                  </a:lnTo>
                  <a:lnTo>
                    <a:pt x="49" y="2874"/>
                  </a:lnTo>
                  <a:lnTo>
                    <a:pt x="0" y="3142"/>
                  </a:lnTo>
                  <a:lnTo>
                    <a:pt x="0" y="3410"/>
                  </a:lnTo>
                  <a:lnTo>
                    <a:pt x="24" y="3678"/>
                  </a:lnTo>
                  <a:lnTo>
                    <a:pt x="73" y="3922"/>
                  </a:lnTo>
                  <a:lnTo>
                    <a:pt x="122" y="4165"/>
                  </a:lnTo>
                  <a:lnTo>
                    <a:pt x="195" y="4409"/>
                  </a:lnTo>
                  <a:lnTo>
                    <a:pt x="292" y="4628"/>
                  </a:lnTo>
                  <a:lnTo>
                    <a:pt x="414" y="4823"/>
                  </a:lnTo>
                  <a:lnTo>
                    <a:pt x="536" y="5018"/>
                  </a:lnTo>
                  <a:lnTo>
                    <a:pt x="682" y="5188"/>
                  </a:lnTo>
                  <a:lnTo>
                    <a:pt x="828" y="5359"/>
                  </a:lnTo>
                  <a:lnTo>
                    <a:pt x="999" y="5480"/>
                  </a:lnTo>
                  <a:lnTo>
                    <a:pt x="1169" y="5602"/>
                  </a:lnTo>
                  <a:lnTo>
                    <a:pt x="1364" y="5675"/>
                  </a:lnTo>
                  <a:lnTo>
                    <a:pt x="1583" y="5748"/>
                  </a:lnTo>
                  <a:lnTo>
                    <a:pt x="1778" y="5797"/>
                  </a:lnTo>
                  <a:lnTo>
                    <a:pt x="1778" y="5797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39"/>
            <p:cNvSpPr/>
            <p:nvPr/>
          </p:nvSpPr>
          <p:spPr>
            <a:xfrm>
              <a:off x="6931675" y="5150500"/>
              <a:ext cx="87075" cy="115725"/>
            </a:xfrm>
            <a:custGeom>
              <a:avLst/>
              <a:gdLst/>
              <a:ahLst/>
              <a:cxnLst/>
              <a:rect l="l" t="t" r="r" b="b"/>
              <a:pathLst>
                <a:path w="3483" h="4629" fill="none" extrusionOk="0">
                  <a:moveTo>
                    <a:pt x="2558" y="98"/>
                  </a:moveTo>
                  <a:lnTo>
                    <a:pt x="2558" y="98"/>
                  </a:lnTo>
                  <a:lnTo>
                    <a:pt x="2387" y="49"/>
                  </a:lnTo>
                  <a:lnTo>
                    <a:pt x="2241" y="1"/>
                  </a:lnTo>
                  <a:lnTo>
                    <a:pt x="2095" y="1"/>
                  </a:lnTo>
                  <a:lnTo>
                    <a:pt x="1973" y="1"/>
                  </a:lnTo>
                  <a:lnTo>
                    <a:pt x="1851" y="49"/>
                  </a:lnTo>
                  <a:lnTo>
                    <a:pt x="1729" y="98"/>
                  </a:lnTo>
                  <a:lnTo>
                    <a:pt x="1632" y="196"/>
                  </a:lnTo>
                  <a:lnTo>
                    <a:pt x="1535" y="293"/>
                  </a:lnTo>
                  <a:lnTo>
                    <a:pt x="1364" y="561"/>
                  </a:lnTo>
                  <a:lnTo>
                    <a:pt x="1169" y="902"/>
                  </a:lnTo>
                  <a:lnTo>
                    <a:pt x="780" y="1730"/>
                  </a:lnTo>
                  <a:lnTo>
                    <a:pt x="780" y="1730"/>
                  </a:lnTo>
                  <a:lnTo>
                    <a:pt x="366" y="2607"/>
                  </a:lnTo>
                  <a:lnTo>
                    <a:pt x="195" y="2996"/>
                  </a:lnTo>
                  <a:lnTo>
                    <a:pt x="73" y="3386"/>
                  </a:lnTo>
                  <a:lnTo>
                    <a:pt x="25" y="3557"/>
                  </a:lnTo>
                  <a:lnTo>
                    <a:pt x="0" y="3727"/>
                  </a:lnTo>
                  <a:lnTo>
                    <a:pt x="25" y="3898"/>
                  </a:lnTo>
                  <a:lnTo>
                    <a:pt x="49" y="4044"/>
                  </a:lnTo>
                  <a:lnTo>
                    <a:pt x="98" y="4165"/>
                  </a:lnTo>
                  <a:lnTo>
                    <a:pt x="195" y="4287"/>
                  </a:lnTo>
                  <a:lnTo>
                    <a:pt x="317" y="4385"/>
                  </a:lnTo>
                  <a:lnTo>
                    <a:pt x="463" y="4482"/>
                  </a:lnTo>
                  <a:lnTo>
                    <a:pt x="463" y="4482"/>
                  </a:lnTo>
                  <a:lnTo>
                    <a:pt x="633" y="4555"/>
                  </a:lnTo>
                  <a:lnTo>
                    <a:pt x="828" y="4604"/>
                  </a:lnTo>
                  <a:lnTo>
                    <a:pt x="1023" y="4628"/>
                  </a:lnTo>
                  <a:lnTo>
                    <a:pt x="1194" y="4628"/>
                  </a:lnTo>
                  <a:lnTo>
                    <a:pt x="1388" y="4604"/>
                  </a:lnTo>
                  <a:lnTo>
                    <a:pt x="1583" y="4555"/>
                  </a:lnTo>
                  <a:lnTo>
                    <a:pt x="1778" y="4482"/>
                  </a:lnTo>
                  <a:lnTo>
                    <a:pt x="1949" y="4409"/>
                  </a:lnTo>
                  <a:lnTo>
                    <a:pt x="2143" y="4312"/>
                  </a:lnTo>
                  <a:lnTo>
                    <a:pt x="2314" y="4190"/>
                  </a:lnTo>
                  <a:lnTo>
                    <a:pt x="2484" y="4044"/>
                  </a:lnTo>
                  <a:lnTo>
                    <a:pt x="2655" y="3873"/>
                  </a:lnTo>
                  <a:lnTo>
                    <a:pt x="2801" y="3703"/>
                  </a:lnTo>
                  <a:lnTo>
                    <a:pt x="2947" y="3508"/>
                  </a:lnTo>
                  <a:lnTo>
                    <a:pt x="3069" y="3313"/>
                  </a:lnTo>
                  <a:lnTo>
                    <a:pt x="3191" y="3094"/>
                  </a:lnTo>
                  <a:lnTo>
                    <a:pt x="3191" y="3094"/>
                  </a:lnTo>
                  <a:lnTo>
                    <a:pt x="3288" y="2875"/>
                  </a:lnTo>
                  <a:lnTo>
                    <a:pt x="3361" y="2631"/>
                  </a:lnTo>
                  <a:lnTo>
                    <a:pt x="3410" y="2412"/>
                  </a:lnTo>
                  <a:lnTo>
                    <a:pt x="3459" y="2168"/>
                  </a:lnTo>
                  <a:lnTo>
                    <a:pt x="3483" y="1949"/>
                  </a:lnTo>
                  <a:lnTo>
                    <a:pt x="3483" y="1730"/>
                  </a:lnTo>
                  <a:lnTo>
                    <a:pt x="3459" y="1511"/>
                  </a:lnTo>
                  <a:lnTo>
                    <a:pt x="3434" y="1316"/>
                  </a:lnTo>
                  <a:lnTo>
                    <a:pt x="3386" y="1121"/>
                  </a:lnTo>
                  <a:lnTo>
                    <a:pt x="3313" y="926"/>
                  </a:lnTo>
                  <a:lnTo>
                    <a:pt x="3239" y="756"/>
                  </a:lnTo>
                  <a:lnTo>
                    <a:pt x="3118" y="585"/>
                  </a:lnTo>
                  <a:lnTo>
                    <a:pt x="2996" y="439"/>
                  </a:lnTo>
                  <a:lnTo>
                    <a:pt x="2874" y="317"/>
                  </a:lnTo>
                  <a:lnTo>
                    <a:pt x="2728" y="196"/>
                  </a:lnTo>
                  <a:lnTo>
                    <a:pt x="2558" y="98"/>
                  </a:lnTo>
                  <a:lnTo>
                    <a:pt x="2558" y="98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9"/>
            <p:cNvSpPr/>
            <p:nvPr/>
          </p:nvSpPr>
          <p:spPr>
            <a:xfrm>
              <a:off x="6715525" y="5180350"/>
              <a:ext cx="263050" cy="247825"/>
            </a:xfrm>
            <a:custGeom>
              <a:avLst/>
              <a:gdLst/>
              <a:ahLst/>
              <a:cxnLst/>
              <a:rect l="l" t="t" r="r" b="b"/>
              <a:pathLst>
                <a:path w="10522" h="9913" fill="none" extrusionOk="0">
                  <a:moveTo>
                    <a:pt x="8135" y="3191"/>
                  </a:moveTo>
                  <a:lnTo>
                    <a:pt x="8135" y="3191"/>
                  </a:lnTo>
                  <a:lnTo>
                    <a:pt x="8037" y="2923"/>
                  </a:lnTo>
                  <a:lnTo>
                    <a:pt x="7940" y="2655"/>
                  </a:lnTo>
                  <a:lnTo>
                    <a:pt x="7794" y="2119"/>
                  </a:lnTo>
                  <a:lnTo>
                    <a:pt x="7721" y="1851"/>
                  </a:lnTo>
                  <a:lnTo>
                    <a:pt x="7623" y="1608"/>
                  </a:lnTo>
                  <a:lnTo>
                    <a:pt x="7502" y="1340"/>
                  </a:lnTo>
                  <a:lnTo>
                    <a:pt x="7355" y="1120"/>
                  </a:lnTo>
                  <a:lnTo>
                    <a:pt x="7355" y="1120"/>
                  </a:lnTo>
                  <a:lnTo>
                    <a:pt x="7161" y="853"/>
                  </a:lnTo>
                  <a:lnTo>
                    <a:pt x="6941" y="633"/>
                  </a:lnTo>
                  <a:lnTo>
                    <a:pt x="6698" y="463"/>
                  </a:lnTo>
                  <a:lnTo>
                    <a:pt x="6430" y="292"/>
                  </a:lnTo>
                  <a:lnTo>
                    <a:pt x="6162" y="171"/>
                  </a:lnTo>
                  <a:lnTo>
                    <a:pt x="5870" y="73"/>
                  </a:lnTo>
                  <a:lnTo>
                    <a:pt x="5578" y="25"/>
                  </a:lnTo>
                  <a:lnTo>
                    <a:pt x="5285" y="0"/>
                  </a:lnTo>
                  <a:lnTo>
                    <a:pt x="5285" y="0"/>
                  </a:lnTo>
                  <a:lnTo>
                    <a:pt x="5261" y="0"/>
                  </a:lnTo>
                  <a:lnTo>
                    <a:pt x="5261" y="0"/>
                  </a:lnTo>
                  <a:lnTo>
                    <a:pt x="5237" y="0"/>
                  </a:lnTo>
                  <a:lnTo>
                    <a:pt x="5237" y="0"/>
                  </a:lnTo>
                  <a:lnTo>
                    <a:pt x="4944" y="25"/>
                  </a:lnTo>
                  <a:lnTo>
                    <a:pt x="4652" y="73"/>
                  </a:lnTo>
                  <a:lnTo>
                    <a:pt x="4360" y="171"/>
                  </a:lnTo>
                  <a:lnTo>
                    <a:pt x="4092" y="292"/>
                  </a:lnTo>
                  <a:lnTo>
                    <a:pt x="3824" y="463"/>
                  </a:lnTo>
                  <a:lnTo>
                    <a:pt x="3580" y="633"/>
                  </a:lnTo>
                  <a:lnTo>
                    <a:pt x="3361" y="853"/>
                  </a:lnTo>
                  <a:lnTo>
                    <a:pt x="3166" y="1120"/>
                  </a:lnTo>
                  <a:lnTo>
                    <a:pt x="3166" y="1120"/>
                  </a:lnTo>
                  <a:lnTo>
                    <a:pt x="3020" y="1340"/>
                  </a:lnTo>
                  <a:lnTo>
                    <a:pt x="2898" y="1608"/>
                  </a:lnTo>
                  <a:lnTo>
                    <a:pt x="2801" y="1851"/>
                  </a:lnTo>
                  <a:lnTo>
                    <a:pt x="2728" y="2119"/>
                  </a:lnTo>
                  <a:lnTo>
                    <a:pt x="2558" y="2655"/>
                  </a:lnTo>
                  <a:lnTo>
                    <a:pt x="2484" y="2923"/>
                  </a:lnTo>
                  <a:lnTo>
                    <a:pt x="2387" y="3191"/>
                  </a:lnTo>
                  <a:lnTo>
                    <a:pt x="2387" y="3191"/>
                  </a:lnTo>
                  <a:lnTo>
                    <a:pt x="2241" y="3434"/>
                  </a:lnTo>
                  <a:lnTo>
                    <a:pt x="2095" y="3678"/>
                  </a:lnTo>
                  <a:lnTo>
                    <a:pt x="1900" y="3897"/>
                  </a:lnTo>
                  <a:lnTo>
                    <a:pt x="1729" y="4092"/>
                  </a:lnTo>
                  <a:lnTo>
                    <a:pt x="1315" y="4457"/>
                  </a:lnTo>
                  <a:lnTo>
                    <a:pt x="901" y="4847"/>
                  </a:lnTo>
                  <a:lnTo>
                    <a:pt x="901" y="4847"/>
                  </a:lnTo>
                  <a:lnTo>
                    <a:pt x="707" y="5066"/>
                  </a:lnTo>
                  <a:lnTo>
                    <a:pt x="512" y="5310"/>
                  </a:lnTo>
                  <a:lnTo>
                    <a:pt x="366" y="5553"/>
                  </a:lnTo>
                  <a:lnTo>
                    <a:pt x="244" y="5821"/>
                  </a:lnTo>
                  <a:lnTo>
                    <a:pt x="146" y="6113"/>
                  </a:lnTo>
                  <a:lnTo>
                    <a:pt x="73" y="6405"/>
                  </a:lnTo>
                  <a:lnTo>
                    <a:pt x="25" y="6722"/>
                  </a:lnTo>
                  <a:lnTo>
                    <a:pt x="0" y="7014"/>
                  </a:lnTo>
                  <a:lnTo>
                    <a:pt x="0" y="7014"/>
                  </a:lnTo>
                  <a:lnTo>
                    <a:pt x="25" y="7307"/>
                  </a:lnTo>
                  <a:lnTo>
                    <a:pt x="49" y="7599"/>
                  </a:lnTo>
                  <a:lnTo>
                    <a:pt x="122" y="7867"/>
                  </a:lnTo>
                  <a:lnTo>
                    <a:pt x="219" y="8135"/>
                  </a:lnTo>
                  <a:lnTo>
                    <a:pt x="317" y="8403"/>
                  </a:lnTo>
                  <a:lnTo>
                    <a:pt x="439" y="8622"/>
                  </a:lnTo>
                  <a:lnTo>
                    <a:pt x="609" y="8865"/>
                  </a:lnTo>
                  <a:lnTo>
                    <a:pt x="780" y="9060"/>
                  </a:lnTo>
                  <a:lnTo>
                    <a:pt x="950" y="9255"/>
                  </a:lnTo>
                  <a:lnTo>
                    <a:pt x="1145" y="9401"/>
                  </a:lnTo>
                  <a:lnTo>
                    <a:pt x="1364" y="9547"/>
                  </a:lnTo>
                  <a:lnTo>
                    <a:pt x="1608" y="9669"/>
                  </a:lnTo>
                  <a:lnTo>
                    <a:pt x="1851" y="9766"/>
                  </a:lnTo>
                  <a:lnTo>
                    <a:pt x="2095" y="9840"/>
                  </a:lnTo>
                  <a:lnTo>
                    <a:pt x="2363" y="9888"/>
                  </a:lnTo>
                  <a:lnTo>
                    <a:pt x="2606" y="9913"/>
                  </a:lnTo>
                  <a:lnTo>
                    <a:pt x="2606" y="9913"/>
                  </a:lnTo>
                  <a:lnTo>
                    <a:pt x="2972" y="9888"/>
                  </a:lnTo>
                  <a:lnTo>
                    <a:pt x="3337" y="9791"/>
                  </a:lnTo>
                  <a:lnTo>
                    <a:pt x="3678" y="9669"/>
                  </a:lnTo>
                  <a:lnTo>
                    <a:pt x="3994" y="9474"/>
                  </a:lnTo>
                  <a:lnTo>
                    <a:pt x="3994" y="9474"/>
                  </a:lnTo>
                  <a:lnTo>
                    <a:pt x="4141" y="9377"/>
                  </a:lnTo>
                  <a:lnTo>
                    <a:pt x="4287" y="9304"/>
                  </a:lnTo>
                  <a:lnTo>
                    <a:pt x="4433" y="9279"/>
                  </a:lnTo>
                  <a:lnTo>
                    <a:pt x="4579" y="9231"/>
                  </a:lnTo>
                  <a:lnTo>
                    <a:pt x="4896" y="9206"/>
                  </a:lnTo>
                  <a:lnTo>
                    <a:pt x="5261" y="9206"/>
                  </a:lnTo>
                  <a:lnTo>
                    <a:pt x="5261" y="9206"/>
                  </a:lnTo>
                  <a:lnTo>
                    <a:pt x="5626" y="9206"/>
                  </a:lnTo>
                  <a:lnTo>
                    <a:pt x="5943" y="9231"/>
                  </a:lnTo>
                  <a:lnTo>
                    <a:pt x="6089" y="9279"/>
                  </a:lnTo>
                  <a:lnTo>
                    <a:pt x="6235" y="9304"/>
                  </a:lnTo>
                  <a:lnTo>
                    <a:pt x="6381" y="9377"/>
                  </a:lnTo>
                  <a:lnTo>
                    <a:pt x="6527" y="9474"/>
                  </a:lnTo>
                  <a:lnTo>
                    <a:pt x="6527" y="9474"/>
                  </a:lnTo>
                  <a:lnTo>
                    <a:pt x="6844" y="9669"/>
                  </a:lnTo>
                  <a:lnTo>
                    <a:pt x="7185" y="9791"/>
                  </a:lnTo>
                  <a:lnTo>
                    <a:pt x="7550" y="9888"/>
                  </a:lnTo>
                  <a:lnTo>
                    <a:pt x="7916" y="9913"/>
                  </a:lnTo>
                  <a:lnTo>
                    <a:pt x="7916" y="9913"/>
                  </a:lnTo>
                  <a:lnTo>
                    <a:pt x="8184" y="9888"/>
                  </a:lnTo>
                  <a:lnTo>
                    <a:pt x="8427" y="9840"/>
                  </a:lnTo>
                  <a:lnTo>
                    <a:pt x="8671" y="9766"/>
                  </a:lnTo>
                  <a:lnTo>
                    <a:pt x="8914" y="9669"/>
                  </a:lnTo>
                  <a:lnTo>
                    <a:pt x="9158" y="9547"/>
                  </a:lnTo>
                  <a:lnTo>
                    <a:pt x="9377" y="9401"/>
                  </a:lnTo>
                  <a:lnTo>
                    <a:pt x="9572" y="9255"/>
                  </a:lnTo>
                  <a:lnTo>
                    <a:pt x="9742" y="9060"/>
                  </a:lnTo>
                  <a:lnTo>
                    <a:pt x="9913" y="8865"/>
                  </a:lnTo>
                  <a:lnTo>
                    <a:pt x="10083" y="8622"/>
                  </a:lnTo>
                  <a:lnTo>
                    <a:pt x="10205" y="8403"/>
                  </a:lnTo>
                  <a:lnTo>
                    <a:pt x="10302" y="8135"/>
                  </a:lnTo>
                  <a:lnTo>
                    <a:pt x="10400" y="7867"/>
                  </a:lnTo>
                  <a:lnTo>
                    <a:pt x="10473" y="7599"/>
                  </a:lnTo>
                  <a:lnTo>
                    <a:pt x="10497" y="7307"/>
                  </a:lnTo>
                  <a:lnTo>
                    <a:pt x="10522" y="7014"/>
                  </a:lnTo>
                  <a:lnTo>
                    <a:pt x="10522" y="7014"/>
                  </a:lnTo>
                  <a:lnTo>
                    <a:pt x="10497" y="6722"/>
                  </a:lnTo>
                  <a:lnTo>
                    <a:pt x="10449" y="6405"/>
                  </a:lnTo>
                  <a:lnTo>
                    <a:pt x="10375" y="6113"/>
                  </a:lnTo>
                  <a:lnTo>
                    <a:pt x="10278" y="5821"/>
                  </a:lnTo>
                  <a:lnTo>
                    <a:pt x="10156" y="5553"/>
                  </a:lnTo>
                  <a:lnTo>
                    <a:pt x="10010" y="5310"/>
                  </a:lnTo>
                  <a:lnTo>
                    <a:pt x="9815" y="5066"/>
                  </a:lnTo>
                  <a:lnTo>
                    <a:pt x="9620" y="4847"/>
                  </a:lnTo>
                  <a:lnTo>
                    <a:pt x="9620" y="4847"/>
                  </a:lnTo>
                  <a:lnTo>
                    <a:pt x="9206" y="4457"/>
                  </a:lnTo>
                  <a:lnTo>
                    <a:pt x="8792" y="4092"/>
                  </a:lnTo>
                  <a:lnTo>
                    <a:pt x="8622" y="3897"/>
                  </a:lnTo>
                  <a:lnTo>
                    <a:pt x="8427" y="3678"/>
                  </a:lnTo>
                  <a:lnTo>
                    <a:pt x="8281" y="3434"/>
                  </a:lnTo>
                  <a:lnTo>
                    <a:pt x="8135" y="3191"/>
                  </a:lnTo>
                  <a:lnTo>
                    <a:pt x="8135" y="3191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3" name="Google Shape;613;p39"/>
          <p:cNvGrpSpPr/>
          <p:nvPr/>
        </p:nvGrpSpPr>
        <p:grpSpPr>
          <a:xfrm>
            <a:off x="6108730" y="323717"/>
            <a:ext cx="387933" cy="345971"/>
            <a:chOff x="3927500" y="301425"/>
            <a:chExt cx="461550" cy="411625"/>
          </a:xfrm>
        </p:grpSpPr>
        <p:sp>
          <p:nvSpPr>
            <p:cNvPr id="614" name="Google Shape;614;p39"/>
            <p:cNvSpPr/>
            <p:nvPr/>
          </p:nvSpPr>
          <p:spPr>
            <a:xfrm>
              <a:off x="4080925" y="302050"/>
              <a:ext cx="154075" cy="411000"/>
            </a:xfrm>
            <a:custGeom>
              <a:avLst/>
              <a:gdLst/>
              <a:ahLst/>
              <a:cxnLst/>
              <a:rect l="l" t="t" r="r" b="b"/>
              <a:pathLst>
                <a:path w="6163" h="16440" fill="none" extrusionOk="0">
                  <a:moveTo>
                    <a:pt x="6162" y="3118"/>
                  </a:moveTo>
                  <a:lnTo>
                    <a:pt x="0" y="0"/>
                  </a:lnTo>
                  <a:lnTo>
                    <a:pt x="0" y="13322"/>
                  </a:lnTo>
                  <a:lnTo>
                    <a:pt x="6162" y="16440"/>
                  </a:lnTo>
                  <a:lnTo>
                    <a:pt x="6162" y="3118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9"/>
            <p:cNvSpPr/>
            <p:nvPr/>
          </p:nvSpPr>
          <p:spPr>
            <a:xfrm>
              <a:off x="3927500" y="301425"/>
              <a:ext cx="153450" cy="406150"/>
            </a:xfrm>
            <a:custGeom>
              <a:avLst/>
              <a:gdLst/>
              <a:ahLst/>
              <a:cxnLst/>
              <a:rect l="l" t="t" r="r" b="b"/>
              <a:pathLst>
                <a:path w="6138" h="16246" fill="none" extrusionOk="0">
                  <a:moveTo>
                    <a:pt x="6137" y="1"/>
                  </a:moveTo>
                  <a:lnTo>
                    <a:pt x="536" y="2850"/>
                  </a:lnTo>
                  <a:lnTo>
                    <a:pt x="536" y="2850"/>
                  </a:lnTo>
                  <a:lnTo>
                    <a:pt x="414" y="2899"/>
                  </a:lnTo>
                  <a:lnTo>
                    <a:pt x="317" y="2997"/>
                  </a:lnTo>
                  <a:lnTo>
                    <a:pt x="219" y="3094"/>
                  </a:lnTo>
                  <a:lnTo>
                    <a:pt x="146" y="3216"/>
                  </a:lnTo>
                  <a:lnTo>
                    <a:pt x="73" y="3313"/>
                  </a:lnTo>
                  <a:lnTo>
                    <a:pt x="24" y="3435"/>
                  </a:lnTo>
                  <a:lnTo>
                    <a:pt x="0" y="3557"/>
                  </a:lnTo>
                  <a:lnTo>
                    <a:pt x="0" y="3679"/>
                  </a:lnTo>
                  <a:lnTo>
                    <a:pt x="0" y="15880"/>
                  </a:lnTo>
                  <a:lnTo>
                    <a:pt x="0" y="15880"/>
                  </a:lnTo>
                  <a:lnTo>
                    <a:pt x="0" y="16002"/>
                  </a:lnTo>
                  <a:lnTo>
                    <a:pt x="49" y="16075"/>
                  </a:lnTo>
                  <a:lnTo>
                    <a:pt x="97" y="16148"/>
                  </a:lnTo>
                  <a:lnTo>
                    <a:pt x="170" y="16197"/>
                  </a:lnTo>
                  <a:lnTo>
                    <a:pt x="244" y="16221"/>
                  </a:lnTo>
                  <a:lnTo>
                    <a:pt x="341" y="16246"/>
                  </a:lnTo>
                  <a:lnTo>
                    <a:pt x="463" y="16221"/>
                  </a:lnTo>
                  <a:lnTo>
                    <a:pt x="560" y="16173"/>
                  </a:lnTo>
                  <a:lnTo>
                    <a:pt x="6137" y="13323"/>
                  </a:lnTo>
                  <a:lnTo>
                    <a:pt x="6137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9"/>
            <p:cNvSpPr/>
            <p:nvPr/>
          </p:nvSpPr>
          <p:spPr>
            <a:xfrm>
              <a:off x="4234975" y="306925"/>
              <a:ext cx="154075" cy="405525"/>
            </a:xfrm>
            <a:custGeom>
              <a:avLst/>
              <a:gdLst/>
              <a:ahLst/>
              <a:cxnLst/>
              <a:rect l="l" t="t" r="r" b="b"/>
              <a:pathLst>
                <a:path w="6163" h="16221" fill="none" extrusionOk="0">
                  <a:moveTo>
                    <a:pt x="5578" y="49"/>
                  </a:moveTo>
                  <a:lnTo>
                    <a:pt x="0" y="2898"/>
                  </a:lnTo>
                  <a:lnTo>
                    <a:pt x="0" y="16221"/>
                  </a:lnTo>
                  <a:lnTo>
                    <a:pt x="5626" y="13371"/>
                  </a:lnTo>
                  <a:lnTo>
                    <a:pt x="5626" y="13371"/>
                  </a:lnTo>
                  <a:lnTo>
                    <a:pt x="5724" y="13322"/>
                  </a:lnTo>
                  <a:lnTo>
                    <a:pt x="5845" y="13225"/>
                  </a:lnTo>
                  <a:lnTo>
                    <a:pt x="5918" y="13127"/>
                  </a:lnTo>
                  <a:lnTo>
                    <a:pt x="6016" y="13030"/>
                  </a:lnTo>
                  <a:lnTo>
                    <a:pt x="6065" y="12908"/>
                  </a:lnTo>
                  <a:lnTo>
                    <a:pt x="6113" y="12786"/>
                  </a:lnTo>
                  <a:lnTo>
                    <a:pt x="6138" y="12665"/>
                  </a:lnTo>
                  <a:lnTo>
                    <a:pt x="6162" y="12543"/>
                  </a:lnTo>
                  <a:lnTo>
                    <a:pt x="6162" y="341"/>
                  </a:lnTo>
                  <a:lnTo>
                    <a:pt x="6162" y="341"/>
                  </a:lnTo>
                  <a:lnTo>
                    <a:pt x="6138" y="219"/>
                  </a:lnTo>
                  <a:lnTo>
                    <a:pt x="6113" y="146"/>
                  </a:lnTo>
                  <a:lnTo>
                    <a:pt x="6065" y="73"/>
                  </a:lnTo>
                  <a:lnTo>
                    <a:pt x="5992" y="24"/>
                  </a:lnTo>
                  <a:lnTo>
                    <a:pt x="5894" y="0"/>
                  </a:lnTo>
                  <a:lnTo>
                    <a:pt x="5797" y="0"/>
                  </a:lnTo>
                  <a:lnTo>
                    <a:pt x="5699" y="0"/>
                  </a:lnTo>
                  <a:lnTo>
                    <a:pt x="5578" y="49"/>
                  </a:lnTo>
                  <a:lnTo>
                    <a:pt x="5578" y="49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9"/>
            <p:cNvSpPr/>
            <p:nvPr/>
          </p:nvSpPr>
          <p:spPr>
            <a:xfrm>
              <a:off x="4295850" y="442075"/>
              <a:ext cx="46300" cy="26225"/>
            </a:xfrm>
            <a:custGeom>
              <a:avLst/>
              <a:gdLst/>
              <a:ahLst/>
              <a:cxnLst/>
              <a:rect l="l" t="t" r="r" b="b"/>
              <a:pathLst>
                <a:path w="1852" h="1049" fill="none" extrusionOk="0">
                  <a:moveTo>
                    <a:pt x="1" y="1"/>
                  </a:moveTo>
                  <a:lnTo>
                    <a:pt x="1852" y="1048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9"/>
            <p:cNvSpPr/>
            <p:nvPr/>
          </p:nvSpPr>
          <p:spPr>
            <a:xfrm>
              <a:off x="4296475" y="415900"/>
              <a:ext cx="45075" cy="78575"/>
            </a:xfrm>
            <a:custGeom>
              <a:avLst/>
              <a:gdLst/>
              <a:ahLst/>
              <a:cxnLst/>
              <a:rect l="l" t="t" r="r" b="b"/>
              <a:pathLst>
                <a:path w="1803" h="3143" fill="none" extrusionOk="0">
                  <a:moveTo>
                    <a:pt x="1802" y="1"/>
                  </a:moveTo>
                  <a:lnTo>
                    <a:pt x="0" y="3142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9"/>
            <p:cNvSpPr/>
            <p:nvPr/>
          </p:nvSpPr>
          <p:spPr>
            <a:xfrm>
              <a:off x="3968275" y="590050"/>
              <a:ext cx="25" cy="6100"/>
            </a:xfrm>
            <a:custGeom>
              <a:avLst/>
              <a:gdLst/>
              <a:ahLst/>
              <a:cxnLst/>
              <a:rect l="l" t="t" r="r" b="b"/>
              <a:pathLst>
                <a:path w="1" h="244" fill="none" extrusionOk="0">
                  <a:moveTo>
                    <a:pt x="1" y="244"/>
                  </a:moveTo>
                  <a:lnTo>
                    <a:pt x="1" y="244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9"/>
            <p:cNvSpPr/>
            <p:nvPr/>
          </p:nvSpPr>
          <p:spPr>
            <a:xfrm>
              <a:off x="3970725" y="558375"/>
              <a:ext cx="1850" cy="12200"/>
            </a:xfrm>
            <a:custGeom>
              <a:avLst/>
              <a:gdLst/>
              <a:ahLst/>
              <a:cxnLst/>
              <a:rect l="l" t="t" r="r" b="b"/>
              <a:pathLst>
                <a:path w="74" h="488" fill="none" extrusionOk="0">
                  <a:moveTo>
                    <a:pt x="0" y="488"/>
                  </a:moveTo>
                  <a:lnTo>
                    <a:pt x="73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9"/>
            <p:cNvSpPr/>
            <p:nvPr/>
          </p:nvSpPr>
          <p:spPr>
            <a:xfrm>
              <a:off x="3976200" y="527325"/>
              <a:ext cx="3675" cy="12200"/>
            </a:xfrm>
            <a:custGeom>
              <a:avLst/>
              <a:gdLst/>
              <a:ahLst/>
              <a:cxnLst/>
              <a:rect l="l" t="t" r="r" b="b"/>
              <a:pathLst>
                <a:path w="147" h="488" fill="none" extrusionOk="0">
                  <a:moveTo>
                    <a:pt x="0" y="488"/>
                  </a:moveTo>
                  <a:lnTo>
                    <a:pt x="98" y="147"/>
                  </a:lnTo>
                  <a:lnTo>
                    <a:pt x="147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9"/>
            <p:cNvSpPr/>
            <p:nvPr/>
          </p:nvSpPr>
          <p:spPr>
            <a:xfrm>
              <a:off x="3985950" y="498100"/>
              <a:ext cx="4875" cy="10975"/>
            </a:xfrm>
            <a:custGeom>
              <a:avLst/>
              <a:gdLst/>
              <a:ahLst/>
              <a:cxnLst/>
              <a:rect l="l" t="t" r="r" b="b"/>
              <a:pathLst>
                <a:path w="195" h="439" fill="none" extrusionOk="0">
                  <a:moveTo>
                    <a:pt x="0" y="439"/>
                  </a:moveTo>
                  <a:lnTo>
                    <a:pt x="195" y="25"/>
                  </a:ln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9"/>
            <p:cNvSpPr/>
            <p:nvPr/>
          </p:nvSpPr>
          <p:spPr>
            <a:xfrm>
              <a:off x="4000550" y="471300"/>
              <a:ext cx="7325" cy="9775"/>
            </a:xfrm>
            <a:custGeom>
              <a:avLst/>
              <a:gdLst/>
              <a:ahLst/>
              <a:cxnLst/>
              <a:rect l="l" t="t" r="r" b="b"/>
              <a:pathLst>
                <a:path w="293" h="391" fill="none" extrusionOk="0">
                  <a:moveTo>
                    <a:pt x="1" y="391"/>
                  </a:moveTo>
                  <a:lnTo>
                    <a:pt x="74" y="269"/>
                  </a:lnTo>
                  <a:lnTo>
                    <a:pt x="293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9"/>
            <p:cNvSpPr/>
            <p:nvPr/>
          </p:nvSpPr>
          <p:spPr>
            <a:xfrm>
              <a:off x="4021250" y="450600"/>
              <a:ext cx="10375" cy="6725"/>
            </a:xfrm>
            <a:custGeom>
              <a:avLst/>
              <a:gdLst/>
              <a:ahLst/>
              <a:cxnLst/>
              <a:rect l="l" t="t" r="r" b="b"/>
              <a:pathLst>
                <a:path w="415" h="269" fill="none" extrusionOk="0">
                  <a:moveTo>
                    <a:pt x="1" y="269"/>
                  </a:moveTo>
                  <a:lnTo>
                    <a:pt x="25" y="244"/>
                  </a:lnTo>
                  <a:lnTo>
                    <a:pt x="220" y="123"/>
                  </a:lnTo>
                  <a:lnTo>
                    <a:pt x="415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9"/>
            <p:cNvSpPr/>
            <p:nvPr/>
          </p:nvSpPr>
          <p:spPr>
            <a:xfrm>
              <a:off x="4049250" y="440250"/>
              <a:ext cx="11600" cy="2475"/>
            </a:xfrm>
            <a:custGeom>
              <a:avLst/>
              <a:gdLst/>
              <a:ahLst/>
              <a:cxnLst/>
              <a:rect l="l" t="t" r="r" b="b"/>
              <a:pathLst>
                <a:path w="464" h="99" fill="none" extrusionOk="0">
                  <a:moveTo>
                    <a:pt x="1" y="98"/>
                  </a:moveTo>
                  <a:lnTo>
                    <a:pt x="220" y="50"/>
                  </a:lnTo>
                  <a:lnTo>
                    <a:pt x="464" y="1"/>
                  </a:lnTo>
                  <a:lnTo>
                    <a:pt x="464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9"/>
            <p:cNvSpPr/>
            <p:nvPr/>
          </p:nvSpPr>
          <p:spPr>
            <a:xfrm>
              <a:off x="4080325" y="439650"/>
              <a:ext cx="12200" cy="1850"/>
            </a:xfrm>
            <a:custGeom>
              <a:avLst/>
              <a:gdLst/>
              <a:ahLst/>
              <a:cxnLst/>
              <a:rect l="l" t="t" r="r" b="b"/>
              <a:pathLst>
                <a:path w="488" h="74" fill="none" extrusionOk="0">
                  <a:moveTo>
                    <a:pt x="0" y="0"/>
                  </a:moveTo>
                  <a:lnTo>
                    <a:pt x="146" y="0"/>
                  </a:lnTo>
                  <a:lnTo>
                    <a:pt x="463" y="74"/>
                  </a:lnTo>
                  <a:lnTo>
                    <a:pt x="487" y="74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9"/>
            <p:cNvSpPr/>
            <p:nvPr/>
          </p:nvSpPr>
          <p:spPr>
            <a:xfrm>
              <a:off x="4110150" y="450000"/>
              <a:ext cx="9150" cy="7950"/>
            </a:xfrm>
            <a:custGeom>
              <a:avLst/>
              <a:gdLst/>
              <a:ahLst/>
              <a:cxnLst/>
              <a:rect l="l" t="t" r="r" b="b"/>
              <a:pathLst>
                <a:path w="366" h="318" fill="none" extrusionOk="0">
                  <a:moveTo>
                    <a:pt x="0" y="1"/>
                  </a:moveTo>
                  <a:lnTo>
                    <a:pt x="98" y="74"/>
                  </a:lnTo>
                  <a:lnTo>
                    <a:pt x="317" y="268"/>
                  </a:lnTo>
                  <a:lnTo>
                    <a:pt x="366" y="317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9"/>
            <p:cNvSpPr/>
            <p:nvPr/>
          </p:nvSpPr>
          <p:spPr>
            <a:xfrm>
              <a:off x="4130250" y="473750"/>
              <a:ext cx="4900" cy="10975"/>
            </a:xfrm>
            <a:custGeom>
              <a:avLst/>
              <a:gdLst/>
              <a:ahLst/>
              <a:cxnLst/>
              <a:rect l="l" t="t" r="r" b="b"/>
              <a:pathLst>
                <a:path w="196" h="439" fill="none" extrusionOk="0">
                  <a:moveTo>
                    <a:pt x="0" y="0"/>
                  </a:moveTo>
                  <a:lnTo>
                    <a:pt x="25" y="73"/>
                  </a:lnTo>
                  <a:lnTo>
                    <a:pt x="171" y="366"/>
                  </a:lnTo>
                  <a:lnTo>
                    <a:pt x="195" y="439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9"/>
            <p:cNvSpPr/>
            <p:nvPr/>
          </p:nvSpPr>
          <p:spPr>
            <a:xfrm>
              <a:off x="4141800" y="502975"/>
              <a:ext cx="3700" cy="11600"/>
            </a:xfrm>
            <a:custGeom>
              <a:avLst/>
              <a:gdLst/>
              <a:ahLst/>
              <a:cxnLst/>
              <a:rect l="l" t="t" r="r" b="b"/>
              <a:pathLst>
                <a:path w="148" h="464" fill="none" extrusionOk="0">
                  <a:moveTo>
                    <a:pt x="1" y="0"/>
                  </a:moveTo>
                  <a:lnTo>
                    <a:pt x="147" y="463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9"/>
            <p:cNvSpPr/>
            <p:nvPr/>
          </p:nvSpPr>
          <p:spPr>
            <a:xfrm>
              <a:off x="4150950" y="533425"/>
              <a:ext cx="3675" cy="11575"/>
            </a:xfrm>
            <a:custGeom>
              <a:avLst/>
              <a:gdLst/>
              <a:ahLst/>
              <a:cxnLst/>
              <a:rect l="l" t="t" r="r" b="b"/>
              <a:pathLst>
                <a:path w="147" h="463" fill="none" extrusionOk="0">
                  <a:moveTo>
                    <a:pt x="0" y="0"/>
                  </a:moveTo>
                  <a:lnTo>
                    <a:pt x="146" y="463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9"/>
            <p:cNvSpPr/>
            <p:nvPr/>
          </p:nvSpPr>
          <p:spPr>
            <a:xfrm>
              <a:off x="4160675" y="563850"/>
              <a:ext cx="4900" cy="11000"/>
            </a:xfrm>
            <a:custGeom>
              <a:avLst/>
              <a:gdLst/>
              <a:ahLst/>
              <a:cxnLst/>
              <a:rect l="l" t="t" r="r" b="b"/>
              <a:pathLst>
                <a:path w="196" h="440" fill="none" extrusionOk="0">
                  <a:moveTo>
                    <a:pt x="1" y="1"/>
                  </a:moveTo>
                  <a:lnTo>
                    <a:pt x="50" y="123"/>
                  </a:lnTo>
                  <a:lnTo>
                    <a:pt x="196" y="415"/>
                  </a:lnTo>
                  <a:lnTo>
                    <a:pt x="196" y="439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9"/>
            <p:cNvSpPr/>
            <p:nvPr/>
          </p:nvSpPr>
          <p:spPr>
            <a:xfrm>
              <a:off x="4175300" y="591875"/>
              <a:ext cx="7325" cy="9150"/>
            </a:xfrm>
            <a:custGeom>
              <a:avLst/>
              <a:gdLst/>
              <a:ahLst/>
              <a:cxnLst/>
              <a:rect l="l" t="t" r="r" b="b"/>
              <a:pathLst>
                <a:path w="293" h="366" fill="none" extrusionOk="0">
                  <a:moveTo>
                    <a:pt x="0" y="0"/>
                  </a:moveTo>
                  <a:lnTo>
                    <a:pt x="98" y="146"/>
                  </a:lnTo>
                  <a:lnTo>
                    <a:pt x="293" y="366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9"/>
            <p:cNvSpPr/>
            <p:nvPr/>
          </p:nvSpPr>
          <p:spPr>
            <a:xfrm>
              <a:off x="4198425" y="613175"/>
              <a:ext cx="11000" cy="4900"/>
            </a:xfrm>
            <a:custGeom>
              <a:avLst/>
              <a:gdLst/>
              <a:ahLst/>
              <a:cxnLst/>
              <a:rect l="l" t="t" r="r" b="b"/>
              <a:pathLst>
                <a:path w="440" h="196" fill="none" extrusionOk="0">
                  <a:moveTo>
                    <a:pt x="1" y="1"/>
                  </a:moveTo>
                  <a:lnTo>
                    <a:pt x="171" y="98"/>
                  </a:lnTo>
                  <a:lnTo>
                    <a:pt x="439" y="195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9"/>
            <p:cNvSpPr/>
            <p:nvPr/>
          </p:nvSpPr>
          <p:spPr>
            <a:xfrm>
              <a:off x="4228275" y="621100"/>
              <a:ext cx="12200" cy="625"/>
            </a:xfrm>
            <a:custGeom>
              <a:avLst/>
              <a:gdLst/>
              <a:ahLst/>
              <a:cxnLst/>
              <a:rect l="l" t="t" r="r" b="b"/>
              <a:pathLst>
                <a:path w="488" h="25" fill="none" extrusionOk="0">
                  <a:moveTo>
                    <a:pt x="0" y="0"/>
                  </a:moveTo>
                  <a:lnTo>
                    <a:pt x="49" y="25"/>
                  </a:lnTo>
                  <a:lnTo>
                    <a:pt x="487" y="0"/>
                  </a:lnTo>
                  <a:lnTo>
                    <a:pt x="487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9"/>
            <p:cNvSpPr/>
            <p:nvPr/>
          </p:nvSpPr>
          <p:spPr>
            <a:xfrm>
              <a:off x="4259925" y="616225"/>
              <a:ext cx="11600" cy="3075"/>
            </a:xfrm>
            <a:custGeom>
              <a:avLst/>
              <a:gdLst/>
              <a:ahLst/>
              <a:cxnLst/>
              <a:rect l="l" t="t" r="r" b="b"/>
              <a:pathLst>
                <a:path w="464" h="123" fill="none" extrusionOk="0">
                  <a:moveTo>
                    <a:pt x="1" y="122"/>
                  </a:moveTo>
                  <a:lnTo>
                    <a:pt x="196" y="73"/>
                  </a:lnTo>
                  <a:lnTo>
                    <a:pt x="464" y="0"/>
                  </a:lnTo>
                  <a:lnTo>
                    <a:pt x="464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9"/>
            <p:cNvSpPr/>
            <p:nvPr/>
          </p:nvSpPr>
          <p:spPr>
            <a:xfrm>
              <a:off x="4289775" y="602225"/>
              <a:ext cx="10375" cy="6725"/>
            </a:xfrm>
            <a:custGeom>
              <a:avLst/>
              <a:gdLst/>
              <a:ahLst/>
              <a:cxnLst/>
              <a:rect l="l" t="t" r="r" b="b"/>
              <a:pathLst>
                <a:path w="415" h="269" fill="none" extrusionOk="0">
                  <a:moveTo>
                    <a:pt x="0" y="268"/>
                  </a:moveTo>
                  <a:lnTo>
                    <a:pt x="195" y="146"/>
                  </a:lnTo>
                  <a:lnTo>
                    <a:pt x="390" y="0"/>
                  </a:lnTo>
                  <a:lnTo>
                    <a:pt x="414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9"/>
            <p:cNvSpPr/>
            <p:nvPr/>
          </p:nvSpPr>
          <p:spPr>
            <a:xfrm>
              <a:off x="4313525" y="577875"/>
              <a:ext cx="6100" cy="10375"/>
            </a:xfrm>
            <a:custGeom>
              <a:avLst/>
              <a:gdLst/>
              <a:ahLst/>
              <a:cxnLst/>
              <a:rect l="l" t="t" r="r" b="b"/>
              <a:pathLst>
                <a:path w="244" h="415" fill="none" extrusionOk="0">
                  <a:moveTo>
                    <a:pt x="0" y="414"/>
                  </a:moveTo>
                  <a:lnTo>
                    <a:pt x="24" y="365"/>
                  </a:lnTo>
                  <a:lnTo>
                    <a:pt x="146" y="195"/>
                  </a:lnTo>
                  <a:lnTo>
                    <a:pt x="244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9"/>
            <p:cNvSpPr/>
            <p:nvPr/>
          </p:nvSpPr>
          <p:spPr>
            <a:xfrm>
              <a:off x="4326300" y="547425"/>
              <a:ext cx="2450" cy="12200"/>
            </a:xfrm>
            <a:custGeom>
              <a:avLst/>
              <a:gdLst/>
              <a:ahLst/>
              <a:cxnLst/>
              <a:rect l="l" t="t" r="r" b="b"/>
              <a:pathLst>
                <a:path w="98" h="488" fill="none" extrusionOk="0">
                  <a:moveTo>
                    <a:pt x="0" y="487"/>
                  </a:moveTo>
                  <a:lnTo>
                    <a:pt x="49" y="293"/>
                  </a:lnTo>
                  <a:lnTo>
                    <a:pt x="98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9"/>
            <p:cNvSpPr/>
            <p:nvPr/>
          </p:nvSpPr>
          <p:spPr>
            <a:xfrm>
              <a:off x="4329350" y="515750"/>
              <a:ext cx="625" cy="12200"/>
            </a:xfrm>
            <a:custGeom>
              <a:avLst/>
              <a:gdLst/>
              <a:ahLst/>
              <a:cxnLst/>
              <a:rect l="l" t="t" r="r" b="b"/>
              <a:pathLst>
                <a:path w="25" h="488" fill="none" extrusionOk="0">
                  <a:moveTo>
                    <a:pt x="25" y="488"/>
                  </a:moveTo>
                  <a:lnTo>
                    <a:pt x="25" y="464"/>
                  </a:lnTo>
                  <a:lnTo>
                    <a:pt x="25" y="123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9"/>
            <p:cNvSpPr/>
            <p:nvPr/>
          </p:nvSpPr>
          <p:spPr>
            <a:xfrm>
              <a:off x="4325075" y="488975"/>
              <a:ext cx="1250" cy="6100"/>
            </a:xfrm>
            <a:custGeom>
              <a:avLst/>
              <a:gdLst/>
              <a:ahLst/>
              <a:cxnLst/>
              <a:rect l="l" t="t" r="r" b="b"/>
              <a:pathLst>
                <a:path w="50" h="244" fill="none" extrusionOk="0">
                  <a:moveTo>
                    <a:pt x="49" y="244"/>
                  </a:moveTo>
                  <a:lnTo>
                    <a:pt x="49" y="244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1" name="Google Shape;641;p39"/>
          <p:cNvGrpSpPr/>
          <p:nvPr/>
        </p:nvGrpSpPr>
        <p:grpSpPr>
          <a:xfrm>
            <a:off x="8396277" y="330378"/>
            <a:ext cx="332670" cy="332670"/>
            <a:chOff x="6649150" y="309350"/>
            <a:chExt cx="395800" cy="395800"/>
          </a:xfrm>
        </p:grpSpPr>
        <p:sp>
          <p:nvSpPr>
            <p:cNvPr id="642" name="Google Shape;642;p39"/>
            <p:cNvSpPr/>
            <p:nvPr/>
          </p:nvSpPr>
          <p:spPr>
            <a:xfrm>
              <a:off x="6649150" y="309350"/>
              <a:ext cx="395800" cy="395800"/>
            </a:xfrm>
            <a:custGeom>
              <a:avLst/>
              <a:gdLst/>
              <a:ahLst/>
              <a:cxnLst/>
              <a:rect l="l" t="t" r="r" b="b"/>
              <a:pathLst>
                <a:path w="15832" h="15832" fill="none" extrusionOk="0">
                  <a:moveTo>
                    <a:pt x="7916" y="1"/>
                  </a:moveTo>
                  <a:lnTo>
                    <a:pt x="7916" y="1"/>
                  </a:lnTo>
                  <a:lnTo>
                    <a:pt x="7502" y="25"/>
                  </a:lnTo>
                  <a:lnTo>
                    <a:pt x="7112" y="49"/>
                  </a:lnTo>
                  <a:lnTo>
                    <a:pt x="6723" y="98"/>
                  </a:lnTo>
                  <a:lnTo>
                    <a:pt x="6333" y="171"/>
                  </a:lnTo>
                  <a:lnTo>
                    <a:pt x="5943" y="244"/>
                  </a:lnTo>
                  <a:lnTo>
                    <a:pt x="5553" y="366"/>
                  </a:lnTo>
                  <a:lnTo>
                    <a:pt x="5188" y="488"/>
                  </a:lnTo>
                  <a:lnTo>
                    <a:pt x="4847" y="634"/>
                  </a:lnTo>
                  <a:lnTo>
                    <a:pt x="4482" y="780"/>
                  </a:lnTo>
                  <a:lnTo>
                    <a:pt x="4141" y="950"/>
                  </a:lnTo>
                  <a:lnTo>
                    <a:pt x="3824" y="1145"/>
                  </a:lnTo>
                  <a:lnTo>
                    <a:pt x="3483" y="1364"/>
                  </a:lnTo>
                  <a:lnTo>
                    <a:pt x="3191" y="1584"/>
                  </a:lnTo>
                  <a:lnTo>
                    <a:pt x="2874" y="1803"/>
                  </a:lnTo>
                  <a:lnTo>
                    <a:pt x="2607" y="2071"/>
                  </a:lnTo>
                  <a:lnTo>
                    <a:pt x="2314" y="2314"/>
                  </a:lnTo>
                  <a:lnTo>
                    <a:pt x="2071" y="2607"/>
                  </a:lnTo>
                  <a:lnTo>
                    <a:pt x="1803" y="2874"/>
                  </a:lnTo>
                  <a:lnTo>
                    <a:pt x="1584" y="3191"/>
                  </a:lnTo>
                  <a:lnTo>
                    <a:pt x="1364" y="3483"/>
                  </a:lnTo>
                  <a:lnTo>
                    <a:pt x="1145" y="3824"/>
                  </a:lnTo>
                  <a:lnTo>
                    <a:pt x="950" y="4141"/>
                  </a:lnTo>
                  <a:lnTo>
                    <a:pt x="780" y="4482"/>
                  </a:lnTo>
                  <a:lnTo>
                    <a:pt x="634" y="4847"/>
                  </a:lnTo>
                  <a:lnTo>
                    <a:pt x="488" y="5188"/>
                  </a:lnTo>
                  <a:lnTo>
                    <a:pt x="366" y="5553"/>
                  </a:lnTo>
                  <a:lnTo>
                    <a:pt x="244" y="5943"/>
                  </a:lnTo>
                  <a:lnTo>
                    <a:pt x="171" y="6333"/>
                  </a:lnTo>
                  <a:lnTo>
                    <a:pt x="98" y="6722"/>
                  </a:lnTo>
                  <a:lnTo>
                    <a:pt x="49" y="7112"/>
                  </a:lnTo>
                  <a:lnTo>
                    <a:pt x="25" y="7502"/>
                  </a:lnTo>
                  <a:lnTo>
                    <a:pt x="1" y="7916"/>
                  </a:lnTo>
                  <a:lnTo>
                    <a:pt x="1" y="7916"/>
                  </a:lnTo>
                  <a:lnTo>
                    <a:pt x="25" y="8330"/>
                  </a:lnTo>
                  <a:lnTo>
                    <a:pt x="49" y="8720"/>
                  </a:lnTo>
                  <a:lnTo>
                    <a:pt x="98" y="9109"/>
                  </a:lnTo>
                  <a:lnTo>
                    <a:pt x="171" y="9499"/>
                  </a:lnTo>
                  <a:lnTo>
                    <a:pt x="244" y="9889"/>
                  </a:lnTo>
                  <a:lnTo>
                    <a:pt x="366" y="10278"/>
                  </a:lnTo>
                  <a:lnTo>
                    <a:pt x="488" y="10644"/>
                  </a:lnTo>
                  <a:lnTo>
                    <a:pt x="634" y="10985"/>
                  </a:lnTo>
                  <a:lnTo>
                    <a:pt x="780" y="11350"/>
                  </a:lnTo>
                  <a:lnTo>
                    <a:pt x="950" y="11691"/>
                  </a:lnTo>
                  <a:lnTo>
                    <a:pt x="1145" y="12008"/>
                  </a:lnTo>
                  <a:lnTo>
                    <a:pt x="1364" y="12348"/>
                  </a:lnTo>
                  <a:lnTo>
                    <a:pt x="1584" y="12641"/>
                  </a:lnTo>
                  <a:lnTo>
                    <a:pt x="1803" y="12957"/>
                  </a:lnTo>
                  <a:lnTo>
                    <a:pt x="2071" y="13225"/>
                  </a:lnTo>
                  <a:lnTo>
                    <a:pt x="2314" y="13518"/>
                  </a:lnTo>
                  <a:lnTo>
                    <a:pt x="2607" y="13761"/>
                  </a:lnTo>
                  <a:lnTo>
                    <a:pt x="2874" y="14029"/>
                  </a:lnTo>
                  <a:lnTo>
                    <a:pt x="3191" y="14248"/>
                  </a:lnTo>
                  <a:lnTo>
                    <a:pt x="3483" y="14467"/>
                  </a:lnTo>
                  <a:lnTo>
                    <a:pt x="3824" y="14687"/>
                  </a:lnTo>
                  <a:lnTo>
                    <a:pt x="4141" y="14881"/>
                  </a:lnTo>
                  <a:lnTo>
                    <a:pt x="4482" y="15052"/>
                  </a:lnTo>
                  <a:lnTo>
                    <a:pt x="4847" y="15198"/>
                  </a:lnTo>
                  <a:lnTo>
                    <a:pt x="5188" y="15344"/>
                  </a:lnTo>
                  <a:lnTo>
                    <a:pt x="5553" y="15466"/>
                  </a:lnTo>
                  <a:lnTo>
                    <a:pt x="5943" y="15588"/>
                  </a:lnTo>
                  <a:lnTo>
                    <a:pt x="6333" y="15661"/>
                  </a:lnTo>
                  <a:lnTo>
                    <a:pt x="6723" y="15734"/>
                  </a:lnTo>
                  <a:lnTo>
                    <a:pt x="7112" y="15783"/>
                  </a:lnTo>
                  <a:lnTo>
                    <a:pt x="7502" y="15807"/>
                  </a:lnTo>
                  <a:lnTo>
                    <a:pt x="7916" y="15831"/>
                  </a:lnTo>
                  <a:lnTo>
                    <a:pt x="7916" y="15831"/>
                  </a:lnTo>
                  <a:lnTo>
                    <a:pt x="8330" y="15807"/>
                  </a:lnTo>
                  <a:lnTo>
                    <a:pt x="8720" y="15783"/>
                  </a:lnTo>
                  <a:lnTo>
                    <a:pt x="9109" y="15734"/>
                  </a:lnTo>
                  <a:lnTo>
                    <a:pt x="9499" y="15661"/>
                  </a:lnTo>
                  <a:lnTo>
                    <a:pt x="9889" y="15588"/>
                  </a:lnTo>
                  <a:lnTo>
                    <a:pt x="10278" y="15466"/>
                  </a:lnTo>
                  <a:lnTo>
                    <a:pt x="10644" y="15344"/>
                  </a:lnTo>
                  <a:lnTo>
                    <a:pt x="10985" y="15198"/>
                  </a:lnTo>
                  <a:lnTo>
                    <a:pt x="11350" y="15052"/>
                  </a:lnTo>
                  <a:lnTo>
                    <a:pt x="11691" y="14881"/>
                  </a:lnTo>
                  <a:lnTo>
                    <a:pt x="12008" y="14687"/>
                  </a:lnTo>
                  <a:lnTo>
                    <a:pt x="12349" y="14467"/>
                  </a:lnTo>
                  <a:lnTo>
                    <a:pt x="12641" y="14248"/>
                  </a:lnTo>
                  <a:lnTo>
                    <a:pt x="12957" y="14029"/>
                  </a:lnTo>
                  <a:lnTo>
                    <a:pt x="13225" y="13761"/>
                  </a:lnTo>
                  <a:lnTo>
                    <a:pt x="13518" y="13518"/>
                  </a:lnTo>
                  <a:lnTo>
                    <a:pt x="13761" y="13225"/>
                  </a:lnTo>
                  <a:lnTo>
                    <a:pt x="14029" y="12957"/>
                  </a:lnTo>
                  <a:lnTo>
                    <a:pt x="14248" y="12641"/>
                  </a:lnTo>
                  <a:lnTo>
                    <a:pt x="14467" y="12348"/>
                  </a:lnTo>
                  <a:lnTo>
                    <a:pt x="14687" y="12008"/>
                  </a:lnTo>
                  <a:lnTo>
                    <a:pt x="14881" y="11691"/>
                  </a:lnTo>
                  <a:lnTo>
                    <a:pt x="15052" y="11350"/>
                  </a:lnTo>
                  <a:lnTo>
                    <a:pt x="15198" y="10985"/>
                  </a:lnTo>
                  <a:lnTo>
                    <a:pt x="15344" y="10644"/>
                  </a:lnTo>
                  <a:lnTo>
                    <a:pt x="15466" y="10278"/>
                  </a:lnTo>
                  <a:lnTo>
                    <a:pt x="15588" y="9889"/>
                  </a:lnTo>
                  <a:lnTo>
                    <a:pt x="15661" y="9499"/>
                  </a:lnTo>
                  <a:lnTo>
                    <a:pt x="15734" y="9109"/>
                  </a:lnTo>
                  <a:lnTo>
                    <a:pt x="15783" y="8720"/>
                  </a:lnTo>
                  <a:lnTo>
                    <a:pt x="15807" y="8330"/>
                  </a:lnTo>
                  <a:lnTo>
                    <a:pt x="15831" y="7916"/>
                  </a:lnTo>
                  <a:lnTo>
                    <a:pt x="15831" y="7916"/>
                  </a:lnTo>
                  <a:lnTo>
                    <a:pt x="15807" y="7502"/>
                  </a:lnTo>
                  <a:lnTo>
                    <a:pt x="15783" y="7112"/>
                  </a:lnTo>
                  <a:lnTo>
                    <a:pt x="15734" y="6722"/>
                  </a:lnTo>
                  <a:lnTo>
                    <a:pt x="15661" y="6333"/>
                  </a:lnTo>
                  <a:lnTo>
                    <a:pt x="15588" y="5943"/>
                  </a:lnTo>
                  <a:lnTo>
                    <a:pt x="15466" y="5553"/>
                  </a:lnTo>
                  <a:lnTo>
                    <a:pt x="15344" y="5188"/>
                  </a:lnTo>
                  <a:lnTo>
                    <a:pt x="15198" y="4847"/>
                  </a:lnTo>
                  <a:lnTo>
                    <a:pt x="15052" y="4482"/>
                  </a:lnTo>
                  <a:lnTo>
                    <a:pt x="14881" y="4141"/>
                  </a:lnTo>
                  <a:lnTo>
                    <a:pt x="14687" y="3824"/>
                  </a:lnTo>
                  <a:lnTo>
                    <a:pt x="14467" y="3483"/>
                  </a:lnTo>
                  <a:lnTo>
                    <a:pt x="14248" y="3191"/>
                  </a:lnTo>
                  <a:lnTo>
                    <a:pt x="14029" y="2874"/>
                  </a:lnTo>
                  <a:lnTo>
                    <a:pt x="13761" y="2607"/>
                  </a:lnTo>
                  <a:lnTo>
                    <a:pt x="13518" y="2314"/>
                  </a:lnTo>
                  <a:lnTo>
                    <a:pt x="13225" y="2071"/>
                  </a:lnTo>
                  <a:lnTo>
                    <a:pt x="12957" y="1803"/>
                  </a:lnTo>
                  <a:lnTo>
                    <a:pt x="12641" y="1584"/>
                  </a:lnTo>
                  <a:lnTo>
                    <a:pt x="12349" y="1364"/>
                  </a:lnTo>
                  <a:lnTo>
                    <a:pt x="12008" y="1145"/>
                  </a:lnTo>
                  <a:lnTo>
                    <a:pt x="11691" y="950"/>
                  </a:lnTo>
                  <a:lnTo>
                    <a:pt x="11350" y="780"/>
                  </a:lnTo>
                  <a:lnTo>
                    <a:pt x="10985" y="634"/>
                  </a:lnTo>
                  <a:lnTo>
                    <a:pt x="10644" y="488"/>
                  </a:lnTo>
                  <a:lnTo>
                    <a:pt x="10278" y="366"/>
                  </a:lnTo>
                  <a:lnTo>
                    <a:pt x="9889" y="244"/>
                  </a:lnTo>
                  <a:lnTo>
                    <a:pt x="9499" y="171"/>
                  </a:lnTo>
                  <a:lnTo>
                    <a:pt x="9109" y="98"/>
                  </a:lnTo>
                  <a:lnTo>
                    <a:pt x="8720" y="49"/>
                  </a:lnTo>
                  <a:lnTo>
                    <a:pt x="8330" y="25"/>
                  </a:lnTo>
                  <a:lnTo>
                    <a:pt x="7916" y="1"/>
                  </a:lnTo>
                  <a:lnTo>
                    <a:pt x="7916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9"/>
            <p:cNvSpPr/>
            <p:nvPr/>
          </p:nvSpPr>
          <p:spPr>
            <a:xfrm>
              <a:off x="6673500" y="333700"/>
              <a:ext cx="347100" cy="347100"/>
            </a:xfrm>
            <a:custGeom>
              <a:avLst/>
              <a:gdLst/>
              <a:ahLst/>
              <a:cxnLst/>
              <a:rect l="l" t="t" r="r" b="b"/>
              <a:pathLst>
                <a:path w="13884" h="13884" fill="none" extrusionOk="0">
                  <a:moveTo>
                    <a:pt x="6942" y="13883"/>
                  </a:moveTo>
                  <a:lnTo>
                    <a:pt x="6942" y="13883"/>
                  </a:lnTo>
                  <a:lnTo>
                    <a:pt x="6577" y="13883"/>
                  </a:lnTo>
                  <a:lnTo>
                    <a:pt x="6236" y="13834"/>
                  </a:lnTo>
                  <a:lnTo>
                    <a:pt x="5895" y="13810"/>
                  </a:lnTo>
                  <a:lnTo>
                    <a:pt x="5554" y="13737"/>
                  </a:lnTo>
                  <a:lnTo>
                    <a:pt x="5213" y="13664"/>
                  </a:lnTo>
                  <a:lnTo>
                    <a:pt x="4872" y="13566"/>
                  </a:lnTo>
                  <a:lnTo>
                    <a:pt x="4555" y="13469"/>
                  </a:lnTo>
                  <a:lnTo>
                    <a:pt x="4239" y="13323"/>
                  </a:lnTo>
                  <a:lnTo>
                    <a:pt x="3946" y="13201"/>
                  </a:lnTo>
                  <a:lnTo>
                    <a:pt x="3630" y="13031"/>
                  </a:lnTo>
                  <a:lnTo>
                    <a:pt x="3337" y="12884"/>
                  </a:lnTo>
                  <a:lnTo>
                    <a:pt x="3069" y="12690"/>
                  </a:lnTo>
                  <a:lnTo>
                    <a:pt x="2802" y="12495"/>
                  </a:lnTo>
                  <a:lnTo>
                    <a:pt x="2534" y="12300"/>
                  </a:lnTo>
                  <a:lnTo>
                    <a:pt x="2290" y="12081"/>
                  </a:lnTo>
                  <a:lnTo>
                    <a:pt x="2047" y="11837"/>
                  </a:lnTo>
                  <a:lnTo>
                    <a:pt x="1803" y="11594"/>
                  </a:lnTo>
                  <a:lnTo>
                    <a:pt x="1584" y="11350"/>
                  </a:lnTo>
                  <a:lnTo>
                    <a:pt x="1389" y="11082"/>
                  </a:lnTo>
                  <a:lnTo>
                    <a:pt x="1194" y="10814"/>
                  </a:lnTo>
                  <a:lnTo>
                    <a:pt x="999" y="10546"/>
                  </a:lnTo>
                  <a:lnTo>
                    <a:pt x="853" y="10254"/>
                  </a:lnTo>
                  <a:lnTo>
                    <a:pt x="683" y="9938"/>
                  </a:lnTo>
                  <a:lnTo>
                    <a:pt x="561" y="9645"/>
                  </a:lnTo>
                  <a:lnTo>
                    <a:pt x="415" y="9329"/>
                  </a:lnTo>
                  <a:lnTo>
                    <a:pt x="317" y="9012"/>
                  </a:lnTo>
                  <a:lnTo>
                    <a:pt x="220" y="8671"/>
                  </a:lnTo>
                  <a:lnTo>
                    <a:pt x="147" y="8330"/>
                  </a:lnTo>
                  <a:lnTo>
                    <a:pt x="74" y="7989"/>
                  </a:lnTo>
                  <a:lnTo>
                    <a:pt x="49" y="7648"/>
                  </a:lnTo>
                  <a:lnTo>
                    <a:pt x="1" y="7307"/>
                  </a:lnTo>
                  <a:lnTo>
                    <a:pt x="1" y="6942"/>
                  </a:lnTo>
                  <a:lnTo>
                    <a:pt x="1" y="6942"/>
                  </a:lnTo>
                  <a:lnTo>
                    <a:pt x="1" y="6577"/>
                  </a:lnTo>
                  <a:lnTo>
                    <a:pt x="49" y="6236"/>
                  </a:lnTo>
                  <a:lnTo>
                    <a:pt x="74" y="5895"/>
                  </a:lnTo>
                  <a:lnTo>
                    <a:pt x="147" y="5554"/>
                  </a:lnTo>
                  <a:lnTo>
                    <a:pt x="220" y="5213"/>
                  </a:lnTo>
                  <a:lnTo>
                    <a:pt x="317" y="4872"/>
                  </a:lnTo>
                  <a:lnTo>
                    <a:pt x="415" y="4555"/>
                  </a:lnTo>
                  <a:lnTo>
                    <a:pt x="561" y="4238"/>
                  </a:lnTo>
                  <a:lnTo>
                    <a:pt x="683" y="3946"/>
                  </a:lnTo>
                  <a:lnTo>
                    <a:pt x="853" y="3630"/>
                  </a:lnTo>
                  <a:lnTo>
                    <a:pt x="999" y="3337"/>
                  </a:lnTo>
                  <a:lnTo>
                    <a:pt x="1194" y="3069"/>
                  </a:lnTo>
                  <a:lnTo>
                    <a:pt x="1389" y="2802"/>
                  </a:lnTo>
                  <a:lnTo>
                    <a:pt x="1584" y="2534"/>
                  </a:lnTo>
                  <a:lnTo>
                    <a:pt x="1803" y="2290"/>
                  </a:lnTo>
                  <a:lnTo>
                    <a:pt x="2047" y="2047"/>
                  </a:lnTo>
                  <a:lnTo>
                    <a:pt x="2290" y="1803"/>
                  </a:lnTo>
                  <a:lnTo>
                    <a:pt x="2534" y="1584"/>
                  </a:lnTo>
                  <a:lnTo>
                    <a:pt x="2802" y="1389"/>
                  </a:lnTo>
                  <a:lnTo>
                    <a:pt x="3069" y="1194"/>
                  </a:lnTo>
                  <a:lnTo>
                    <a:pt x="3337" y="999"/>
                  </a:lnTo>
                  <a:lnTo>
                    <a:pt x="3630" y="853"/>
                  </a:lnTo>
                  <a:lnTo>
                    <a:pt x="3946" y="683"/>
                  </a:lnTo>
                  <a:lnTo>
                    <a:pt x="4239" y="561"/>
                  </a:lnTo>
                  <a:lnTo>
                    <a:pt x="4555" y="415"/>
                  </a:lnTo>
                  <a:lnTo>
                    <a:pt x="4872" y="317"/>
                  </a:lnTo>
                  <a:lnTo>
                    <a:pt x="5213" y="220"/>
                  </a:lnTo>
                  <a:lnTo>
                    <a:pt x="5554" y="147"/>
                  </a:lnTo>
                  <a:lnTo>
                    <a:pt x="5895" y="74"/>
                  </a:lnTo>
                  <a:lnTo>
                    <a:pt x="6236" y="49"/>
                  </a:lnTo>
                  <a:lnTo>
                    <a:pt x="6577" y="1"/>
                  </a:lnTo>
                  <a:lnTo>
                    <a:pt x="6942" y="1"/>
                  </a:lnTo>
                  <a:lnTo>
                    <a:pt x="6942" y="1"/>
                  </a:lnTo>
                  <a:lnTo>
                    <a:pt x="7307" y="1"/>
                  </a:lnTo>
                  <a:lnTo>
                    <a:pt x="7648" y="49"/>
                  </a:lnTo>
                  <a:lnTo>
                    <a:pt x="7989" y="74"/>
                  </a:lnTo>
                  <a:lnTo>
                    <a:pt x="8330" y="147"/>
                  </a:lnTo>
                  <a:lnTo>
                    <a:pt x="8671" y="220"/>
                  </a:lnTo>
                  <a:lnTo>
                    <a:pt x="9012" y="317"/>
                  </a:lnTo>
                  <a:lnTo>
                    <a:pt x="9329" y="415"/>
                  </a:lnTo>
                  <a:lnTo>
                    <a:pt x="9645" y="561"/>
                  </a:lnTo>
                  <a:lnTo>
                    <a:pt x="9938" y="683"/>
                  </a:lnTo>
                  <a:lnTo>
                    <a:pt x="10254" y="853"/>
                  </a:lnTo>
                  <a:lnTo>
                    <a:pt x="10546" y="999"/>
                  </a:lnTo>
                  <a:lnTo>
                    <a:pt x="10814" y="1194"/>
                  </a:lnTo>
                  <a:lnTo>
                    <a:pt x="11082" y="1389"/>
                  </a:lnTo>
                  <a:lnTo>
                    <a:pt x="11350" y="1584"/>
                  </a:lnTo>
                  <a:lnTo>
                    <a:pt x="11594" y="1803"/>
                  </a:lnTo>
                  <a:lnTo>
                    <a:pt x="11837" y="2047"/>
                  </a:lnTo>
                  <a:lnTo>
                    <a:pt x="12081" y="2290"/>
                  </a:lnTo>
                  <a:lnTo>
                    <a:pt x="12300" y="2534"/>
                  </a:lnTo>
                  <a:lnTo>
                    <a:pt x="12495" y="2802"/>
                  </a:lnTo>
                  <a:lnTo>
                    <a:pt x="12690" y="3069"/>
                  </a:lnTo>
                  <a:lnTo>
                    <a:pt x="12885" y="3337"/>
                  </a:lnTo>
                  <a:lnTo>
                    <a:pt x="13031" y="3630"/>
                  </a:lnTo>
                  <a:lnTo>
                    <a:pt x="13201" y="3946"/>
                  </a:lnTo>
                  <a:lnTo>
                    <a:pt x="13323" y="4238"/>
                  </a:lnTo>
                  <a:lnTo>
                    <a:pt x="13469" y="4555"/>
                  </a:lnTo>
                  <a:lnTo>
                    <a:pt x="13566" y="4872"/>
                  </a:lnTo>
                  <a:lnTo>
                    <a:pt x="13664" y="5213"/>
                  </a:lnTo>
                  <a:lnTo>
                    <a:pt x="13737" y="5554"/>
                  </a:lnTo>
                  <a:lnTo>
                    <a:pt x="13810" y="5895"/>
                  </a:lnTo>
                  <a:lnTo>
                    <a:pt x="13834" y="6236"/>
                  </a:lnTo>
                  <a:lnTo>
                    <a:pt x="13883" y="6577"/>
                  </a:lnTo>
                  <a:lnTo>
                    <a:pt x="13883" y="6942"/>
                  </a:lnTo>
                  <a:lnTo>
                    <a:pt x="13883" y="6942"/>
                  </a:lnTo>
                  <a:lnTo>
                    <a:pt x="13883" y="7307"/>
                  </a:lnTo>
                  <a:lnTo>
                    <a:pt x="13834" y="7648"/>
                  </a:lnTo>
                  <a:lnTo>
                    <a:pt x="13810" y="7989"/>
                  </a:lnTo>
                  <a:lnTo>
                    <a:pt x="13737" y="8330"/>
                  </a:lnTo>
                  <a:lnTo>
                    <a:pt x="13664" y="8671"/>
                  </a:lnTo>
                  <a:lnTo>
                    <a:pt x="13566" y="9012"/>
                  </a:lnTo>
                  <a:lnTo>
                    <a:pt x="13469" y="9329"/>
                  </a:lnTo>
                  <a:lnTo>
                    <a:pt x="13323" y="9645"/>
                  </a:lnTo>
                  <a:lnTo>
                    <a:pt x="13201" y="9938"/>
                  </a:lnTo>
                  <a:lnTo>
                    <a:pt x="13031" y="10254"/>
                  </a:lnTo>
                  <a:lnTo>
                    <a:pt x="12885" y="10546"/>
                  </a:lnTo>
                  <a:lnTo>
                    <a:pt x="12690" y="10814"/>
                  </a:lnTo>
                  <a:lnTo>
                    <a:pt x="12495" y="11082"/>
                  </a:lnTo>
                  <a:lnTo>
                    <a:pt x="12300" y="11350"/>
                  </a:lnTo>
                  <a:lnTo>
                    <a:pt x="12081" y="11594"/>
                  </a:lnTo>
                  <a:lnTo>
                    <a:pt x="11837" y="11837"/>
                  </a:lnTo>
                  <a:lnTo>
                    <a:pt x="11594" y="12081"/>
                  </a:lnTo>
                  <a:lnTo>
                    <a:pt x="11350" y="12300"/>
                  </a:lnTo>
                  <a:lnTo>
                    <a:pt x="11082" y="12495"/>
                  </a:lnTo>
                  <a:lnTo>
                    <a:pt x="10814" y="12690"/>
                  </a:lnTo>
                  <a:lnTo>
                    <a:pt x="10546" y="12884"/>
                  </a:lnTo>
                  <a:lnTo>
                    <a:pt x="10254" y="13031"/>
                  </a:lnTo>
                  <a:lnTo>
                    <a:pt x="9938" y="13201"/>
                  </a:lnTo>
                  <a:lnTo>
                    <a:pt x="9645" y="13323"/>
                  </a:lnTo>
                  <a:lnTo>
                    <a:pt x="9329" y="13469"/>
                  </a:lnTo>
                  <a:lnTo>
                    <a:pt x="9012" y="13566"/>
                  </a:lnTo>
                  <a:lnTo>
                    <a:pt x="8671" y="13664"/>
                  </a:lnTo>
                  <a:lnTo>
                    <a:pt x="8330" y="13737"/>
                  </a:lnTo>
                  <a:lnTo>
                    <a:pt x="7989" y="13810"/>
                  </a:lnTo>
                  <a:lnTo>
                    <a:pt x="7648" y="13834"/>
                  </a:lnTo>
                  <a:lnTo>
                    <a:pt x="7307" y="13883"/>
                  </a:lnTo>
                  <a:lnTo>
                    <a:pt x="6942" y="13883"/>
                  </a:lnTo>
                  <a:lnTo>
                    <a:pt x="6942" y="13883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9"/>
            <p:cNvSpPr/>
            <p:nvPr/>
          </p:nvSpPr>
          <p:spPr>
            <a:xfrm>
              <a:off x="6848850" y="397625"/>
              <a:ext cx="54825" cy="169300"/>
            </a:xfrm>
            <a:custGeom>
              <a:avLst/>
              <a:gdLst/>
              <a:ahLst/>
              <a:cxnLst/>
              <a:rect l="l" t="t" r="r" b="b"/>
              <a:pathLst>
                <a:path w="2193" h="6772" fill="none" extrusionOk="0">
                  <a:moveTo>
                    <a:pt x="1" y="1"/>
                  </a:moveTo>
                  <a:lnTo>
                    <a:pt x="1" y="4580"/>
                  </a:lnTo>
                  <a:lnTo>
                    <a:pt x="2193" y="6772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9"/>
            <p:cNvSpPr/>
            <p:nvPr/>
          </p:nvSpPr>
          <p:spPr>
            <a:xfrm>
              <a:off x="6847025" y="333700"/>
              <a:ext cx="25" cy="29250"/>
            </a:xfrm>
            <a:custGeom>
              <a:avLst/>
              <a:gdLst/>
              <a:ahLst/>
              <a:cxnLst/>
              <a:rect l="l" t="t" r="r" b="b"/>
              <a:pathLst>
                <a:path w="1" h="1170" fill="none" extrusionOk="0">
                  <a:moveTo>
                    <a:pt x="1" y="1170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9"/>
            <p:cNvSpPr/>
            <p:nvPr/>
          </p:nvSpPr>
          <p:spPr>
            <a:xfrm>
              <a:off x="6760575" y="356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9"/>
            <p:cNvSpPr/>
            <p:nvPr/>
          </p:nvSpPr>
          <p:spPr>
            <a:xfrm>
              <a:off x="6760575" y="356850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1" y="0"/>
                  </a:moveTo>
                  <a:lnTo>
                    <a:pt x="561" y="999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9"/>
            <p:cNvSpPr/>
            <p:nvPr/>
          </p:nvSpPr>
          <p:spPr>
            <a:xfrm>
              <a:off x="6696650" y="420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9"/>
            <p:cNvSpPr/>
            <p:nvPr/>
          </p:nvSpPr>
          <p:spPr>
            <a:xfrm>
              <a:off x="6696650" y="420775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0"/>
                  </a:moveTo>
                  <a:lnTo>
                    <a:pt x="999" y="56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9"/>
            <p:cNvSpPr/>
            <p:nvPr/>
          </p:nvSpPr>
          <p:spPr>
            <a:xfrm>
              <a:off x="6673500" y="507225"/>
              <a:ext cx="29250" cy="25"/>
            </a:xfrm>
            <a:custGeom>
              <a:avLst/>
              <a:gdLst/>
              <a:ahLst/>
              <a:cxnLst/>
              <a:rect l="l" t="t" r="r" b="b"/>
              <a:pathLst>
                <a:path w="1170" h="1" fill="none" extrusionOk="0">
                  <a:moveTo>
                    <a:pt x="1" y="1"/>
                  </a:moveTo>
                  <a:lnTo>
                    <a:pt x="1170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9"/>
            <p:cNvSpPr/>
            <p:nvPr/>
          </p:nvSpPr>
          <p:spPr>
            <a:xfrm>
              <a:off x="6696650" y="593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9"/>
            <p:cNvSpPr/>
            <p:nvPr/>
          </p:nvSpPr>
          <p:spPr>
            <a:xfrm>
              <a:off x="6696650" y="579700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560"/>
                  </a:moveTo>
                  <a:lnTo>
                    <a:pt x="999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9"/>
            <p:cNvSpPr/>
            <p:nvPr/>
          </p:nvSpPr>
          <p:spPr>
            <a:xfrm>
              <a:off x="6760575" y="632675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1" y="999"/>
                  </a:moveTo>
                  <a:lnTo>
                    <a:pt x="561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9"/>
            <p:cNvSpPr/>
            <p:nvPr/>
          </p:nvSpPr>
          <p:spPr>
            <a:xfrm>
              <a:off x="6760575" y="6576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9"/>
            <p:cNvSpPr/>
            <p:nvPr/>
          </p:nvSpPr>
          <p:spPr>
            <a:xfrm>
              <a:off x="6847025" y="651550"/>
              <a:ext cx="25" cy="29250"/>
            </a:xfrm>
            <a:custGeom>
              <a:avLst/>
              <a:gdLst/>
              <a:ahLst/>
              <a:cxnLst/>
              <a:rect l="l" t="t" r="r" b="b"/>
              <a:pathLst>
                <a:path w="1" h="1170" fill="none" extrusionOk="0">
                  <a:moveTo>
                    <a:pt x="1" y="0"/>
                  </a:moveTo>
                  <a:lnTo>
                    <a:pt x="1" y="1169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9"/>
            <p:cNvSpPr/>
            <p:nvPr/>
          </p:nvSpPr>
          <p:spPr>
            <a:xfrm>
              <a:off x="6919500" y="632675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560" y="999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9"/>
            <p:cNvSpPr/>
            <p:nvPr/>
          </p:nvSpPr>
          <p:spPr>
            <a:xfrm>
              <a:off x="6933500" y="6576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9"/>
            <p:cNvSpPr/>
            <p:nvPr/>
          </p:nvSpPr>
          <p:spPr>
            <a:xfrm>
              <a:off x="6972475" y="579700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999" y="56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9"/>
            <p:cNvSpPr/>
            <p:nvPr/>
          </p:nvSpPr>
          <p:spPr>
            <a:xfrm>
              <a:off x="6997425" y="593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9"/>
            <p:cNvSpPr/>
            <p:nvPr/>
          </p:nvSpPr>
          <p:spPr>
            <a:xfrm>
              <a:off x="6991350" y="507225"/>
              <a:ext cx="29250" cy="25"/>
            </a:xfrm>
            <a:custGeom>
              <a:avLst/>
              <a:gdLst/>
              <a:ahLst/>
              <a:cxnLst/>
              <a:rect l="l" t="t" r="r" b="b"/>
              <a:pathLst>
                <a:path w="1170" h="1" fill="none" extrusionOk="0">
                  <a:moveTo>
                    <a:pt x="116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9"/>
            <p:cNvSpPr/>
            <p:nvPr/>
          </p:nvSpPr>
          <p:spPr>
            <a:xfrm>
              <a:off x="6972475" y="420775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561"/>
                  </a:moveTo>
                  <a:lnTo>
                    <a:pt x="999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9"/>
            <p:cNvSpPr/>
            <p:nvPr/>
          </p:nvSpPr>
          <p:spPr>
            <a:xfrm>
              <a:off x="6997425" y="420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9"/>
            <p:cNvSpPr/>
            <p:nvPr/>
          </p:nvSpPr>
          <p:spPr>
            <a:xfrm>
              <a:off x="6919500" y="356850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560" y="0"/>
                  </a:move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9"/>
            <p:cNvSpPr/>
            <p:nvPr/>
          </p:nvSpPr>
          <p:spPr>
            <a:xfrm>
              <a:off x="6933500" y="356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5" name="Google Shape;665;p39"/>
          <p:cNvGrpSpPr/>
          <p:nvPr/>
        </p:nvGrpSpPr>
        <p:grpSpPr>
          <a:xfrm>
            <a:off x="7828730" y="338048"/>
            <a:ext cx="337797" cy="319873"/>
            <a:chOff x="5973900" y="318475"/>
            <a:chExt cx="401900" cy="380575"/>
          </a:xfrm>
        </p:grpSpPr>
        <p:sp>
          <p:nvSpPr>
            <p:cNvPr id="666" name="Google Shape;666;p39"/>
            <p:cNvSpPr/>
            <p:nvPr/>
          </p:nvSpPr>
          <p:spPr>
            <a:xfrm>
              <a:off x="5973900" y="337975"/>
              <a:ext cx="401900" cy="67000"/>
            </a:xfrm>
            <a:custGeom>
              <a:avLst/>
              <a:gdLst/>
              <a:ahLst/>
              <a:cxnLst/>
              <a:rect l="l" t="t" r="r" b="b"/>
              <a:pathLst>
                <a:path w="16076" h="2680" fill="none" extrusionOk="0">
                  <a:moveTo>
                    <a:pt x="16075" y="2679"/>
                  </a:moveTo>
                  <a:lnTo>
                    <a:pt x="16075" y="0"/>
                  </a:lnTo>
                  <a:lnTo>
                    <a:pt x="1" y="0"/>
                  </a:lnTo>
                  <a:lnTo>
                    <a:pt x="1" y="2679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9"/>
            <p:cNvSpPr/>
            <p:nvPr/>
          </p:nvSpPr>
          <p:spPr>
            <a:xfrm>
              <a:off x="6024450" y="348325"/>
              <a:ext cx="45075" cy="45075"/>
            </a:xfrm>
            <a:custGeom>
              <a:avLst/>
              <a:gdLst/>
              <a:ahLst/>
              <a:cxnLst/>
              <a:rect l="l" t="t" r="r" b="b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3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3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2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2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9"/>
            <p:cNvSpPr/>
            <p:nvPr/>
          </p:nvSpPr>
          <p:spPr>
            <a:xfrm>
              <a:off x="6280175" y="348325"/>
              <a:ext cx="45075" cy="45075"/>
            </a:xfrm>
            <a:custGeom>
              <a:avLst/>
              <a:gdLst/>
              <a:ahLst/>
              <a:cxnLst/>
              <a:rect l="l" t="t" r="r" b="b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4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4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3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3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9"/>
            <p:cNvSpPr/>
            <p:nvPr/>
          </p:nvSpPr>
          <p:spPr>
            <a:xfrm>
              <a:off x="5973900" y="667375"/>
              <a:ext cx="401900" cy="31675"/>
            </a:xfrm>
            <a:custGeom>
              <a:avLst/>
              <a:gdLst/>
              <a:ahLst/>
              <a:cxnLst/>
              <a:rect l="l" t="t" r="r" b="b"/>
              <a:pathLst>
                <a:path w="16076" h="1267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58"/>
                  </a:lnTo>
                  <a:lnTo>
                    <a:pt x="74" y="804"/>
                  </a:lnTo>
                  <a:lnTo>
                    <a:pt x="147" y="926"/>
                  </a:lnTo>
                  <a:lnTo>
                    <a:pt x="220" y="1048"/>
                  </a:lnTo>
                  <a:lnTo>
                    <a:pt x="342" y="1145"/>
                  </a:lnTo>
                  <a:lnTo>
                    <a:pt x="488" y="1218"/>
                  </a:lnTo>
                  <a:lnTo>
                    <a:pt x="634" y="1267"/>
                  </a:lnTo>
                  <a:lnTo>
                    <a:pt x="780" y="1267"/>
                  </a:lnTo>
                  <a:lnTo>
                    <a:pt x="15296" y="1267"/>
                  </a:lnTo>
                  <a:lnTo>
                    <a:pt x="15296" y="1267"/>
                  </a:lnTo>
                  <a:lnTo>
                    <a:pt x="15442" y="1267"/>
                  </a:lnTo>
                  <a:lnTo>
                    <a:pt x="15588" y="1218"/>
                  </a:lnTo>
                  <a:lnTo>
                    <a:pt x="15734" y="1145"/>
                  </a:lnTo>
                  <a:lnTo>
                    <a:pt x="15856" y="1048"/>
                  </a:lnTo>
                  <a:lnTo>
                    <a:pt x="15929" y="926"/>
                  </a:lnTo>
                  <a:lnTo>
                    <a:pt x="16002" y="804"/>
                  </a:lnTo>
                  <a:lnTo>
                    <a:pt x="16051" y="658"/>
                  </a:lnTo>
                  <a:lnTo>
                    <a:pt x="16075" y="487"/>
                  </a:lnTo>
                  <a:lnTo>
                    <a:pt x="16075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9"/>
            <p:cNvSpPr/>
            <p:nvPr/>
          </p:nvSpPr>
          <p:spPr>
            <a:xfrm>
              <a:off x="6302700" y="318475"/>
              <a:ext cx="28650" cy="63350"/>
            </a:xfrm>
            <a:custGeom>
              <a:avLst/>
              <a:gdLst/>
              <a:ahLst/>
              <a:cxnLst/>
              <a:rect l="l" t="t" r="r" b="b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4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9"/>
            <p:cNvSpPr/>
            <p:nvPr/>
          </p:nvSpPr>
          <p:spPr>
            <a:xfrm>
              <a:off x="6046975" y="318475"/>
              <a:ext cx="28650" cy="63350"/>
            </a:xfrm>
            <a:custGeom>
              <a:avLst/>
              <a:gdLst/>
              <a:ahLst/>
              <a:cxnLst/>
              <a:rect l="l" t="t" r="r" b="b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2" y="1"/>
                  </a:lnTo>
                  <a:lnTo>
                    <a:pt x="682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3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9"/>
            <p:cNvSpPr/>
            <p:nvPr/>
          </p:nvSpPr>
          <p:spPr>
            <a:xfrm>
              <a:off x="5973900" y="407375"/>
              <a:ext cx="401900" cy="272200"/>
            </a:xfrm>
            <a:custGeom>
              <a:avLst/>
              <a:gdLst/>
              <a:ahLst/>
              <a:cxnLst/>
              <a:rect l="l" t="t" r="r" b="b"/>
              <a:pathLst>
                <a:path w="16076" h="10888" fill="none" extrusionOk="0">
                  <a:moveTo>
                    <a:pt x="1" y="1"/>
                  </a:moveTo>
                  <a:lnTo>
                    <a:pt x="1" y="10303"/>
                  </a:lnTo>
                  <a:lnTo>
                    <a:pt x="1" y="10303"/>
                  </a:lnTo>
                  <a:lnTo>
                    <a:pt x="25" y="10400"/>
                  </a:lnTo>
                  <a:lnTo>
                    <a:pt x="74" y="10498"/>
                  </a:lnTo>
                  <a:lnTo>
                    <a:pt x="147" y="10595"/>
                  </a:lnTo>
                  <a:lnTo>
                    <a:pt x="220" y="10693"/>
                  </a:lnTo>
                  <a:lnTo>
                    <a:pt x="342" y="10766"/>
                  </a:lnTo>
                  <a:lnTo>
                    <a:pt x="488" y="10839"/>
                  </a:lnTo>
                  <a:lnTo>
                    <a:pt x="634" y="10887"/>
                  </a:lnTo>
                  <a:lnTo>
                    <a:pt x="780" y="10887"/>
                  </a:lnTo>
                  <a:lnTo>
                    <a:pt x="15296" y="10887"/>
                  </a:lnTo>
                  <a:lnTo>
                    <a:pt x="15296" y="10887"/>
                  </a:lnTo>
                  <a:lnTo>
                    <a:pt x="15442" y="10887"/>
                  </a:lnTo>
                  <a:lnTo>
                    <a:pt x="15588" y="10839"/>
                  </a:lnTo>
                  <a:lnTo>
                    <a:pt x="15734" y="10766"/>
                  </a:lnTo>
                  <a:lnTo>
                    <a:pt x="15856" y="10668"/>
                  </a:lnTo>
                  <a:lnTo>
                    <a:pt x="15929" y="10546"/>
                  </a:lnTo>
                  <a:lnTo>
                    <a:pt x="16002" y="10425"/>
                  </a:lnTo>
                  <a:lnTo>
                    <a:pt x="16051" y="10278"/>
                  </a:lnTo>
                  <a:lnTo>
                    <a:pt x="16075" y="10108"/>
                  </a:lnTo>
                  <a:lnTo>
                    <a:pt x="16075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9"/>
            <p:cNvSpPr/>
            <p:nvPr/>
          </p:nvSpPr>
          <p:spPr>
            <a:xfrm>
              <a:off x="6024450" y="456100"/>
              <a:ext cx="300800" cy="175375"/>
            </a:xfrm>
            <a:custGeom>
              <a:avLst/>
              <a:gdLst/>
              <a:ahLst/>
              <a:cxnLst/>
              <a:rect l="l" t="t" r="r" b="b"/>
              <a:pathLst>
                <a:path w="12032" h="7015" fill="none" extrusionOk="0">
                  <a:moveTo>
                    <a:pt x="0" y="0"/>
                  </a:moveTo>
                  <a:lnTo>
                    <a:pt x="12032" y="0"/>
                  </a:lnTo>
                  <a:lnTo>
                    <a:pt x="12032" y="7014"/>
                  </a:lnTo>
                  <a:lnTo>
                    <a:pt x="0" y="7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9"/>
            <p:cNvSpPr/>
            <p:nvPr/>
          </p:nvSpPr>
          <p:spPr>
            <a:xfrm>
              <a:off x="6024450" y="573000"/>
              <a:ext cx="300800" cy="25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9"/>
            <p:cNvSpPr/>
            <p:nvPr/>
          </p:nvSpPr>
          <p:spPr>
            <a:xfrm>
              <a:off x="6024450" y="514550"/>
              <a:ext cx="300800" cy="25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9"/>
            <p:cNvSpPr/>
            <p:nvPr/>
          </p:nvSpPr>
          <p:spPr>
            <a:xfrm>
              <a:off x="6264950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9"/>
            <p:cNvSpPr/>
            <p:nvPr/>
          </p:nvSpPr>
          <p:spPr>
            <a:xfrm>
              <a:off x="6204675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0" y="0"/>
                  </a:moveTo>
                  <a:lnTo>
                    <a:pt x="0" y="7014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9"/>
            <p:cNvSpPr/>
            <p:nvPr/>
          </p:nvSpPr>
          <p:spPr>
            <a:xfrm>
              <a:off x="6145000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9"/>
            <p:cNvSpPr/>
            <p:nvPr/>
          </p:nvSpPr>
          <p:spPr>
            <a:xfrm>
              <a:off x="6084725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0" name="Google Shape;680;p39"/>
          <p:cNvGrpSpPr/>
          <p:nvPr/>
        </p:nvGrpSpPr>
        <p:grpSpPr>
          <a:xfrm>
            <a:off x="3873883" y="851341"/>
            <a:ext cx="342882" cy="418128"/>
            <a:chOff x="1268550" y="929175"/>
            <a:chExt cx="407950" cy="497475"/>
          </a:xfrm>
        </p:grpSpPr>
        <p:sp>
          <p:nvSpPr>
            <p:cNvPr id="681" name="Google Shape;681;p39"/>
            <p:cNvSpPr/>
            <p:nvPr/>
          </p:nvSpPr>
          <p:spPr>
            <a:xfrm>
              <a:off x="12685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5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7" y="18534"/>
                  </a:lnTo>
                  <a:lnTo>
                    <a:pt x="15051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2" y="18900"/>
                  </a:lnTo>
                  <a:lnTo>
                    <a:pt x="682" y="18802"/>
                  </a:lnTo>
                  <a:lnTo>
                    <a:pt x="511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7" y="18169"/>
                  </a:lnTo>
                  <a:lnTo>
                    <a:pt x="24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4" y="706"/>
                  </a:lnTo>
                  <a:lnTo>
                    <a:pt x="97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39"/>
            <p:cNvSpPr/>
            <p:nvPr/>
          </p:nvSpPr>
          <p:spPr>
            <a:xfrm>
              <a:off x="12989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6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1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9"/>
            <p:cNvSpPr/>
            <p:nvPr/>
          </p:nvSpPr>
          <p:spPr>
            <a:xfrm>
              <a:off x="15924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4" name="Google Shape;684;p39"/>
          <p:cNvGrpSpPr/>
          <p:nvPr/>
        </p:nvGrpSpPr>
        <p:grpSpPr>
          <a:xfrm>
            <a:off x="8359947" y="867205"/>
            <a:ext cx="405331" cy="388962"/>
            <a:chOff x="6605925" y="948050"/>
            <a:chExt cx="482250" cy="462775"/>
          </a:xfrm>
        </p:grpSpPr>
        <p:sp>
          <p:nvSpPr>
            <p:cNvPr id="685" name="Google Shape;685;p39"/>
            <p:cNvSpPr/>
            <p:nvPr/>
          </p:nvSpPr>
          <p:spPr>
            <a:xfrm>
              <a:off x="6847025" y="1209875"/>
              <a:ext cx="60325" cy="200950"/>
            </a:xfrm>
            <a:custGeom>
              <a:avLst/>
              <a:gdLst/>
              <a:ahLst/>
              <a:cxnLst/>
              <a:rect l="l" t="t" r="r" b="b"/>
              <a:pathLst>
                <a:path w="2413" h="8038" fill="none" extrusionOk="0">
                  <a:moveTo>
                    <a:pt x="2412" y="6820"/>
                  </a:moveTo>
                  <a:lnTo>
                    <a:pt x="2412" y="6820"/>
                  </a:lnTo>
                  <a:lnTo>
                    <a:pt x="2388" y="7063"/>
                  </a:lnTo>
                  <a:lnTo>
                    <a:pt x="2315" y="7283"/>
                  </a:lnTo>
                  <a:lnTo>
                    <a:pt x="2217" y="7502"/>
                  </a:lnTo>
                  <a:lnTo>
                    <a:pt x="2071" y="7672"/>
                  </a:lnTo>
                  <a:lnTo>
                    <a:pt x="1876" y="7818"/>
                  </a:lnTo>
                  <a:lnTo>
                    <a:pt x="1681" y="7940"/>
                  </a:lnTo>
                  <a:lnTo>
                    <a:pt x="1462" y="8013"/>
                  </a:lnTo>
                  <a:lnTo>
                    <a:pt x="1219" y="8038"/>
                  </a:lnTo>
                  <a:lnTo>
                    <a:pt x="1219" y="8038"/>
                  </a:lnTo>
                  <a:lnTo>
                    <a:pt x="975" y="8013"/>
                  </a:lnTo>
                  <a:lnTo>
                    <a:pt x="732" y="7940"/>
                  </a:lnTo>
                  <a:lnTo>
                    <a:pt x="537" y="7818"/>
                  </a:lnTo>
                  <a:lnTo>
                    <a:pt x="366" y="7672"/>
                  </a:lnTo>
                  <a:lnTo>
                    <a:pt x="196" y="7502"/>
                  </a:lnTo>
                  <a:lnTo>
                    <a:pt x="98" y="7283"/>
                  </a:lnTo>
                  <a:lnTo>
                    <a:pt x="25" y="7063"/>
                  </a:lnTo>
                  <a:lnTo>
                    <a:pt x="1" y="682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9"/>
            <p:cNvSpPr/>
            <p:nvPr/>
          </p:nvSpPr>
          <p:spPr>
            <a:xfrm>
              <a:off x="6605925" y="971800"/>
              <a:ext cx="482250" cy="228350"/>
            </a:xfrm>
            <a:custGeom>
              <a:avLst/>
              <a:gdLst/>
              <a:ahLst/>
              <a:cxnLst/>
              <a:rect l="l" t="t" r="r" b="b"/>
              <a:pathLst>
                <a:path w="19290" h="9134" fill="none" extrusionOk="0">
                  <a:moveTo>
                    <a:pt x="4993" y="8817"/>
                  </a:moveTo>
                  <a:lnTo>
                    <a:pt x="4993" y="8817"/>
                  </a:lnTo>
                  <a:lnTo>
                    <a:pt x="5212" y="8671"/>
                  </a:lnTo>
                  <a:lnTo>
                    <a:pt x="5456" y="8501"/>
                  </a:lnTo>
                  <a:lnTo>
                    <a:pt x="5748" y="8330"/>
                  </a:lnTo>
                  <a:lnTo>
                    <a:pt x="6040" y="8184"/>
                  </a:lnTo>
                  <a:lnTo>
                    <a:pt x="6357" y="8038"/>
                  </a:lnTo>
                  <a:lnTo>
                    <a:pt x="6674" y="7940"/>
                  </a:lnTo>
                  <a:lnTo>
                    <a:pt x="6990" y="7867"/>
                  </a:lnTo>
                  <a:lnTo>
                    <a:pt x="7307" y="7843"/>
                  </a:lnTo>
                  <a:lnTo>
                    <a:pt x="7307" y="7843"/>
                  </a:lnTo>
                  <a:lnTo>
                    <a:pt x="7623" y="7867"/>
                  </a:lnTo>
                  <a:lnTo>
                    <a:pt x="7916" y="7892"/>
                  </a:lnTo>
                  <a:lnTo>
                    <a:pt x="8184" y="7940"/>
                  </a:lnTo>
                  <a:lnTo>
                    <a:pt x="8452" y="8038"/>
                  </a:lnTo>
                  <a:lnTo>
                    <a:pt x="8719" y="8135"/>
                  </a:lnTo>
                  <a:lnTo>
                    <a:pt x="8963" y="8257"/>
                  </a:lnTo>
                  <a:lnTo>
                    <a:pt x="9182" y="8379"/>
                  </a:lnTo>
                  <a:lnTo>
                    <a:pt x="9401" y="8525"/>
                  </a:lnTo>
                  <a:lnTo>
                    <a:pt x="9888" y="8525"/>
                  </a:lnTo>
                  <a:lnTo>
                    <a:pt x="9888" y="8525"/>
                  </a:lnTo>
                  <a:lnTo>
                    <a:pt x="10108" y="8379"/>
                  </a:lnTo>
                  <a:lnTo>
                    <a:pt x="10327" y="8257"/>
                  </a:lnTo>
                  <a:lnTo>
                    <a:pt x="10570" y="8135"/>
                  </a:lnTo>
                  <a:lnTo>
                    <a:pt x="10838" y="8038"/>
                  </a:lnTo>
                  <a:lnTo>
                    <a:pt x="11106" y="7940"/>
                  </a:lnTo>
                  <a:lnTo>
                    <a:pt x="11374" y="7892"/>
                  </a:lnTo>
                  <a:lnTo>
                    <a:pt x="11666" y="7867"/>
                  </a:lnTo>
                  <a:lnTo>
                    <a:pt x="11983" y="7843"/>
                  </a:lnTo>
                  <a:lnTo>
                    <a:pt x="11983" y="7843"/>
                  </a:lnTo>
                  <a:lnTo>
                    <a:pt x="12300" y="7867"/>
                  </a:lnTo>
                  <a:lnTo>
                    <a:pt x="12616" y="7940"/>
                  </a:lnTo>
                  <a:lnTo>
                    <a:pt x="12933" y="8038"/>
                  </a:lnTo>
                  <a:lnTo>
                    <a:pt x="13249" y="8184"/>
                  </a:lnTo>
                  <a:lnTo>
                    <a:pt x="13542" y="8330"/>
                  </a:lnTo>
                  <a:lnTo>
                    <a:pt x="13834" y="8501"/>
                  </a:lnTo>
                  <a:lnTo>
                    <a:pt x="14078" y="8671"/>
                  </a:lnTo>
                  <a:lnTo>
                    <a:pt x="14297" y="8817"/>
                  </a:lnTo>
                  <a:lnTo>
                    <a:pt x="14297" y="8817"/>
                  </a:lnTo>
                  <a:lnTo>
                    <a:pt x="14516" y="8647"/>
                  </a:lnTo>
                  <a:lnTo>
                    <a:pt x="14784" y="8476"/>
                  </a:lnTo>
                  <a:lnTo>
                    <a:pt x="15052" y="8330"/>
                  </a:lnTo>
                  <a:lnTo>
                    <a:pt x="15368" y="8184"/>
                  </a:lnTo>
                  <a:lnTo>
                    <a:pt x="15685" y="8038"/>
                  </a:lnTo>
                  <a:lnTo>
                    <a:pt x="16002" y="7940"/>
                  </a:lnTo>
                  <a:lnTo>
                    <a:pt x="16343" y="7867"/>
                  </a:lnTo>
                  <a:lnTo>
                    <a:pt x="16659" y="7843"/>
                  </a:lnTo>
                  <a:lnTo>
                    <a:pt x="16659" y="7843"/>
                  </a:lnTo>
                  <a:lnTo>
                    <a:pt x="17073" y="7867"/>
                  </a:lnTo>
                  <a:lnTo>
                    <a:pt x="17487" y="7940"/>
                  </a:lnTo>
                  <a:lnTo>
                    <a:pt x="17853" y="8062"/>
                  </a:lnTo>
                  <a:lnTo>
                    <a:pt x="18218" y="8208"/>
                  </a:lnTo>
                  <a:lnTo>
                    <a:pt x="18534" y="8379"/>
                  </a:lnTo>
                  <a:lnTo>
                    <a:pt x="18827" y="8598"/>
                  </a:lnTo>
                  <a:lnTo>
                    <a:pt x="19095" y="8866"/>
                  </a:lnTo>
                  <a:lnTo>
                    <a:pt x="19289" y="9134"/>
                  </a:lnTo>
                  <a:lnTo>
                    <a:pt x="19289" y="9134"/>
                  </a:lnTo>
                  <a:lnTo>
                    <a:pt x="19265" y="8695"/>
                  </a:lnTo>
                  <a:lnTo>
                    <a:pt x="19192" y="8233"/>
                  </a:lnTo>
                  <a:lnTo>
                    <a:pt x="19119" y="7819"/>
                  </a:lnTo>
                  <a:lnTo>
                    <a:pt x="19046" y="7380"/>
                  </a:lnTo>
                  <a:lnTo>
                    <a:pt x="18924" y="6942"/>
                  </a:lnTo>
                  <a:lnTo>
                    <a:pt x="18802" y="6528"/>
                  </a:lnTo>
                  <a:lnTo>
                    <a:pt x="18632" y="6114"/>
                  </a:lnTo>
                  <a:lnTo>
                    <a:pt x="18486" y="5724"/>
                  </a:lnTo>
                  <a:lnTo>
                    <a:pt x="18291" y="5334"/>
                  </a:lnTo>
                  <a:lnTo>
                    <a:pt x="18072" y="4945"/>
                  </a:lnTo>
                  <a:lnTo>
                    <a:pt x="17853" y="4555"/>
                  </a:lnTo>
                  <a:lnTo>
                    <a:pt x="17609" y="4190"/>
                  </a:lnTo>
                  <a:lnTo>
                    <a:pt x="17365" y="3824"/>
                  </a:lnTo>
                  <a:lnTo>
                    <a:pt x="17073" y="3483"/>
                  </a:lnTo>
                  <a:lnTo>
                    <a:pt x="16781" y="3143"/>
                  </a:lnTo>
                  <a:lnTo>
                    <a:pt x="16464" y="2826"/>
                  </a:lnTo>
                  <a:lnTo>
                    <a:pt x="16464" y="2826"/>
                  </a:lnTo>
                  <a:lnTo>
                    <a:pt x="16148" y="2509"/>
                  </a:lnTo>
                  <a:lnTo>
                    <a:pt x="15831" y="2217"/>
                  </a:lnTo>
                  <a:lnTo>
                    <a:pt x="15490" y="1949"/>
                  </a:lnTo>
                  <a:lnTo>
                    <a:pt x="15125" y="1706"/>
                  </a:lnTo>
                  <a:lnTo>
                    <a:pt x="14759" y="1462"/>
                  </a:lnTo>
                  <a:lnTo>
                    <a:pt x="14394" y="1243"/>
                  </a:lnTo>
                  <a:lnTo>
                    <a:pt x="14004" y="1024"/>
                  </a:lnTo>
                  <a:lnTo>
                    <a:pt x="13615" y="853"/>
                  </a:lnTo>
                  <a:lnTo>
                    <a:pt x="13225" y="683"/>
                  </a:lnTo>
                  <a:lnTo>
                    <a:pt x="12811" y="512"/>
                  </a:lnTo>
                  <a:lnTo>
                    <a:pt x="12397" y="390"/>
                  </a:lnTo>
                  <a:lnTo>
                    <a:pt x="11983" y="269"/>
                  </a:lnTo>
                  <a:lnTo>
                    <a:pt x="11545" y="171"/>
                  </a:lnTo>
                  <a:lnTo>
                    <a:pt x="11131" y="98"/>
                  </a:lnTo>
                  <a:lnTo>
                    <a:pt x="10692" y="49"/>
                  </a:lnTo>
                  <a:lnTo>
                    <a:pt x="10254" y="1"/>
                  </a:lnTo>
                  <a:lnTo>
                    <a:pt x="9036" y="1"/>
                  </a:lnTo>
                  <a:lnTo>
                    <a:pt x="9036" y="1"/>
                  </a:lnTo>
                  <a:lnTo>
                    <a:pt x="8598" y="49"/>
                  </a:lnTo>
                  <a:lnTo>
                    <a:pt x="8159" y="98"/>
                  </a:lnTo>
                  <a:lnTo>
                    <a:pt x="7745" y="171"/>
                  </a:lnTo>
                  <a:lnTo>
                    <a:pt x="7307" y="269"/>
                  </a:lnTo>
                  <a:lnTo>
                    <a:pt x="6893" y="390"/>
                  </a:lnTo>
                  <a:lnTo>
                    <a:pt x="6479" y="512"/>
                  </a:lnTo>
                  <a:lnTo>
                    <a:pt x="6065" y="683"/>
                  </a:lnTo>
                  <a:lnTo>
                    <a:pt x="5675" y="853"/>
                  </a:lnTo>
                  <a:lnTo>
                    <a:pt x="5285" y="1024"/>
                  </a:lnTo>
                  <a:lnTo>
                    <a:pt x="4896" y="1243"/>
                  </a:lnTo>
                  <a:lnTo>
                    <a:pt x="4530" y="1462"/>
                  </a:lnTo>
                  <a:lnTo>
                    <a:pt x="4165" y="1706"/>
                  </a:lnTo>
                  <a:lnTo>
                    <a:pt x="3800" y="1949"/>
                  </a:lnTo>
                  <a:lnTo>
                    <a:pt x="3459" y="2217"/>
                  </a:lnTo>
                  <a:lnTo>
                    <a:pt x="3142" y="2509"/>
                  </a:lnTo>
                  <a:lnTo>
                    <a:pt x="2826" y="2826"/>
                  </a:lnTo>
                  <a:lnTo>
                    <a:pt x="2826" y="2826"/>
                  </a:lnTo>
                  <a:lnTo>
                    <a:pt x="2509" y="3143"/>
                  </a:lnTo>
                  <a:lnTo>
                    <a:pt x="2217" y="3483"/>
                  </a:lnTo>
                  <a:lnTo>
                    <a:pt x="1924" y="3824"/>
                  </a:lnTo>
                  <a:lnTo>
                    <a:pt x="1681" y="4190"/>
                  </a:lnTo>
                  <a:lnTo>
                    <a:pt x="1437" y="4555"/>
                  </a:lnTo>
                  <a:lnTo>
                    <a:pt x="1218" y="4945"/>
                  </a:lnTo>
                  <a:lnTo>
                    <a:pt x="999" y="5334"/>
                  </a:lnTo>
                  <a:lnTo>
                    <a:pt x="804" y="5724"/>
                  </a:lnTo>
                  <a:lnTo>
                    <a:pt x="658" y="6114"/>
                  </a:lnTo>
                  <a:lnTo>
                    <a:pt x="487" y="6528"/>
                  </a:lnTo>
                  <a:lnTo>
                    <a:pt x="366" y="6942"/>
                  </a:lnTo>
                  <a:lnTo>
                    <a:pt x="244" y="7380"/>
                  </a:lnTo>
                  <a:lnTo>
                    <a:pt x="171" y="7819"/>
                  </a:lnTo>
                  <a:lnTo>
                    <a:pt x="98" y="8233"/>
                  </a:lnTo>
                  <a:lnTo>
                    <a:pt x="25" y="8695"/>
                  </a:lnTo>
                  <a:lnTo>
                    <a:pt x="0" y="9134"/>
                  </a:lnTo>
                  <a:lnTo>
                    <a:pt x="0" y="9134"/>
                  </a:lnTo>
                  <a:lnTo>
                    <a:pt x="195" y="8866"/>
                  </a:lnTo>
                  <a:lnTo>
                    <a:pt x="463" y="8598"/>
                  </a:lnTo>
                  <a:lnTo>
                    <a:pt x="755" y="8379"/>
                  </a:lnTo>
                  <a:lnTo>
                    <a:pt x="1072" y="8208"/>
                  </a:lnTo>
                  <a:lnTo>
                    <a:pt x="1437" y="8062"/>
                  </a:lnTo>
                  <a:lnTo>
                    <a:pt x="1803" y="7940"/>
                  </a:lnTo>
                  <a:lnTo>
                    <a:pt x="2217" y="7867"/>
                  </a:lnTo>
                  <a:lnTo>
                    <a:pt x="2631" y="7843"/>
                  </a:lnTo>
                  <a:lnTo>
                    <a:pt x="2631" y="7843"/>
                  </a:lnTo>
                  <a:lnTo>
                    <a:pt x="2947" y="7867"/>
                  </a:lnTo>
                  <a:lnTo>
                    <a:pt x="3288" y="7940"/>
                  </a:lnTo>
                  <a:lnTo>
                    <a:pt x="3605" y="8038"/>
                  </a:lnTo>
                  <a:lnTo>
                    <a:pt x="3922" y="8184"/>
                  </a:lnTo>
                  <a:lnTo>
                    <a:pt x="4238" y="8330"/>
                  </a:lnTo>
                  <a:lnTo>
                    <a:pt x="4506" y="8476"/>
                  </a:lnTo>
                  <a:lnTo>
                    <a:pt x="4774" y="8647"/>
                  </a:lnTo>
                  <a:lnTo>
                    <a:pt x="4993" y="8817"/>
                  </a:lnTo>
                  <a:lnTo>
                    <a:pt x="4993" y="8817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9"/>
            <p:cNvSpPr/>
            <p:nvPr/>
          </p:nvSpPr>
          <p:spPr>
            <a:xfrm>
              <a:off x="6847025" y="948050"/>
              <a:ext cx="25" cy="23775"/>
            </a:xfrm>
            <a:custGeom>
              <a:avLst/>
              <a:gdLst/>
              <a:ahLst/>
              <a:cxnLst/>
              <a:rect l="l" t="t" r="r" b="b"/>
              <a:pathLst>
                <a:path w="1" h="951" fill="none" extrusionOk="0">
                  <a:moveTo>
                    <a:pt x="1" y="95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9"/>
            <p:cNvSpPr/>
            <p:nvPr/>
          </p:nvSpPr>
          <p:spPr>
            <a:xfrm>
              <a:off x="6847025" y="1001025"/>
              <a:ext cx="25" cy="183900"/>
            </a:xfrm>
            <a:custGeom>
              <a:avLst/>
              <a:gdLst/>
              <a:ahLst/>
              <a:cxnLst/>
              <a:rect l="l" t="t" r="r" b="b"/>
              <a:pathLst>
                <a:path w="1" h="7356" fill="none" extrusionOk="0">
                  <a:moveTo>
                    <a:pt x="1" y="1"/>
                  </a:moveTo>
                  <a:lnTo>
                    <a:pt x="1" y="7356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9"/>
            <p:cNvSpPr/>
            <p:nvPr/>
          </p:nvSpPr>
          <p:spPr>
            <a:xfrm>
              <a:off x="6872000" y="994325"/>
              <a:ext cx="85275" cy="190600"/>
            </a:xfrm>
            <a:custGeom>
              <a:avLst/>
              <a:gdLst/>
              <a:ahLst/>
              <a:cxnLst/>
              <a:rect l="l" t="t" r="r" b="b"/>
              <a:pathLst>
                <a:path w="3411" h="7624" fill="none" extrusionOk="0">
                  <a:moveTo>
                    <a:pt x="3410" y="7624"/>
                  </a:moveTo>
                  <a:lnTo>
                    <a:pt x="3410" y="7624"/>
                  </a:lnTo>
                  <a:lnTo>
                    <a:pt x="3337" y="7112"/>
                  </a:lnTo>
                  <a:lnTo>
                    <a:pt x="3215" y="6406"/>
                  </a:lnTo>
                  <a:lnTo>
                    <a:pt x="3142" y="5968"/>
                  </a:lnTo>
                  <a:lnTo>
                    <a:pt x="3020" y="5505"/>
                  </a:lnTo>
                  <a:lnTo>
                    <a:pt x="2874" y="4994"/>
                  </a:lnTo>
                  <a:lnTo>
                    <a:pt x="2704" y="4482"/>
                  </a:lnTo>
                  <a:lnTo>
                    <a:pt x="2509" y="3922"/>
                  </a:lnTo>
                  <a:lnTo>
                    <a:pt x="2265" y="3362"/>
                  </a:lnTo>
                  <a:lnTo>
                    <a:pt x="1998" y="2802"/>
                  </a:lnTo>
                  <a:lnTo>
                    <a:pt x="1681" y="2217"/>
                  </a:lnTo>
                  <a:lnTo>
                    <a:pt x="1340" y="1633"/>
                  </a:lnTo>
                  <a:lnTo>
                    <a:pt x="950" y="1072"/>
                  </a:lnTo>
                  <a:lnTo>
                    <a:pt x="488" y="512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9"/>
            <p:cNvSpPr/>
            <p:nvPr/>
          </p:nvSpPr>
          <p:spPr>
            <a:xfrm>
              <a:off x="6736825" y="994325"/>
              <a:ext cx="85275" cy="190600"/>
            </a:xfrm>
            <a:custGeom>
              <a:avLst/>
              <a:gdLst/>
              <a:ahLst/>
              <a:cxnLst/>
              <a:rect l="l" t="t" r="r" b="b"/>
              <a:pathLst>
                <a:path w="3411" h="7624" fill="none" extrusionOk="0">
                  <a:moveTo>
                    <a:pt x="3410" y="1"/>
                  </a:moveTo>
                  <a:lnTo>
                    <a:pt x="3410" y="1"/>
                  </a:lnTo>
                  <a:lnTo>
                    <a:pt x="2923" y="512"/>
                  </a:lnTo>
                  <a:lnTo>
                    <a:pt x="2461" y="1072"/>
                  </a:lnTo>
                  <a:lnTo>
                    <a:pt x="2071" y="1633"/>
                  </a:lnTo>
                  <a:lnTo>
                    <a:pt x="1706" y="2217"/>
                  </a:lnTo>
                  <a:lnTo>
                    <a:pt x="1413" y="2802"/>
                  </a:lnTo>
                  <a:lnTo>
                    <a:pt x="1121" y="3362"/>
                  </a:lnTo>
                  <a:lnTo>
                    <a:pt x="902" y="3922"/>
                  </a:lnTo>
                  <a:lnTo>
                    <a:pt x="707" y="4482"/>
                  </a:lnTo>
                  <a:lnTo>
                    <a:pt x="536" y="4994"/>
                  </a:lnTo>
                  <a:lnTo>
                    <a:pt x="390" y="5505"/>
                  </a:lnTo>
                  <a:lnTo>
                    <a:pt x="269" y="5968"/>
                  </a:lnTo>
                  <a:lnTo>
                    <a:pt x="171" y="6406"/>
                  </a:lnTo>
                  <a:lnTo>
                    <a:pt x="49" y="7112"/>
                  </a:lnTo>
                  <a:lnTo>
                    <a:pt x="1" y="7624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1" name="Google Shape;691;p39"/>
          <p:cNvGrpSpPr/>
          <p:nvPr/>
        </p:nvGrpSpPr>
        <p:grpSpPr>
          <a:xfrm>
            <a:off x="8454629" y="2019174"/>
            <a:ext cx="215966" cy="342399"/>
            <a:chOff x="6718575" y="2318625"/>
            <a:chExt cx="256950" cy="407375"/>
          </a:xfrm>
        </p:grpSpPr>
        <p:sp>
          <p:nvSpPr>
            <p:cNvPr id="692" name="Google Shape;692;p39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9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9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9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9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39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9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9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0" name="Google Shape;700;p39"/>
          <p:cNvGrpSpPr/>
          <p:nvPr/>
        </p:nvGrpSpPr>
        <p:grpSpPr>
          <a:xfrm>
            <a:off x="5556018" y="2646082"/>
            <a:ext cx="363369" cy="221115"/>
            <a:chOff x="3269900" y="3064500"/>
            <a:chExt cx="432325" cy="263075"/>
          </a:xfrm>
        </p:grpSpPr>
        <p:sp>
          <p:nvSpPr>
            <p:cNvPr id="701" name="Google Shape;701;p39"/>
            <p:cNvSpPr/>
            <p:nvPr/>
          </p:nvSpPr>
          <p:spPr>
            <a:xfrm>
              <a:off x="3269900" y="3064500"/>
              <a:ext cx="432325" cy="263075"/>
            </a:xfrm>
            <a:custGeom>
              <a:avLst/>
              <a:gdLst/>
              <a:ahLst/>
              <a:cxnLst/>
              <a:rect l="l" t="t" r="r" b="b"/>
              <a:pathLst>
                <a:path w="17293" h="10523" fill="none" extrusionOk="0">
                  <a:moveTo>
                    <a:pt x="14711" y="7916"/>
                  </a:moveTo>
                  <a:lnTo>
                    <a:pt x="14711" y="7916"/>
                  </a:lnTo>
                  <a:lnTo>
                    <a:pt x="14151" y="8379"/>
                  </a:lnTo>
                  <a:lnTo>
                    <a:pt x="13493" y="8842"/>
                  </a:lnTo>
                  <a:lnTo>
                    <a:pt x="12811" y="9280"/>
                  </a:lnTo>
                  <a:lnTo>
                    <a:pt x="12446" y="9475"/>
                  </a:lnTo>
                  <a:lnTo>
                    <a:pt x="12056" y="9670"/>
                  </a:lnTo>
                  <a:lnTo>
                    <a:pt x="11667" y="9840"/>
                  </a:lnTo>
                  <a:lnTo>
                    <a:pt x="11253" y="10011"/>
                  </a:lnTo>
                  <a:lnTo>
                    <a:pt x="10839" y="10157"/>
                  </a:lnTo>
                  <a:lnTo>
                    <a:pt x="10425" y="10278"/>
                  </a:lnTo>
                  <a:lnTo>
                    <a:pt x="9986" y="10376"/>
                  </a:lnTo>
                  <a:lnTo>
                    <a:pt x="9548" y="10449"/>
                  </a:lnTo>
                  <a:lnTo>
                    <a:pt x="9109" y="10498"/>
                  </a:lnTo>
                  <a:lnTo>
                    <a:pt x="8647" y="10522"/>
                  </a:lnTo>
                  <a:lnTo>
                    <a:pt x="8647" y="10522"/>
                  </a:lnTo>
                  <a:lnTo>
                    <a:pt x="8233" y="10522"/>
                  </a:lnTo>
                  <a:lnTo>
                    <a:pt x="7843" y="10473"/>
                  </a:lnTo>
                  <a:lnTo>
                    <a:pt x="7453" y="10425"/>
                  </a:lnTo>
                  <a:lnTo>
                    <a:pt x="7064" y="10327"/>
                  </a:lnTo>
                  <a:lnTo>
                    <a:pt x="6674" y="10230"/>
                  </a:lnTo>
                  <a:lnTo>
                    <a:pt x="6284" y="10108"/>
                  </a:lnTo>
                  <a:lnTo>
                    <a:pt x="5919" y="9986"/>
                  </a:lnTo>
                  <a:lnTo>
                    <a:pt x="5554" y="9840"/>
                  </a:lnTo>
                  <a:lnTo>
                    <a:pt x="5213" y="9670"/>
                  </a:lnTo>
                  <a:lnTo>
                    <a:pt x="4847" y="9499"/>
                  </a:lnTo>
                  <a:lnTo>
                    <a:pt x="4190" y="9109"/>
                  </a:lnTo>
                  <a:lnTo>
                    <a:pt x="3557" y="8695"/>
                  </a:lnTo>
                  <a:lnTo>
                    <a:pt x="2972" y="8233"/>
                  </a:lnTo>
                  <a:lnTo>
                    <a:pt x="2412" y="7794"/>
                  </a:lnTo>
                  <a:lnTo>
                    <a:pt x="1900" y="7332"/>
                  </a:lnTo>
                  <a:lnTo>
                    <a:pt x="1438" y="6893"/>
                  </a:lnTo>
                  <a:lnTo>
                    <a:pt x="1048" y="6479"/>
                  </a:lnTo>
                  <a:lnTo>
                    <a:pt x="390" y="5748"/>
                  </a:lnTo>
                  <a:lnTo>
                    <a:pt x="1" y="5261"/>
                  </a:lnTo>
                  <a:lnTo>
                    <a:pt x="1" y="5261"/>
                  </a:lnTo>
                  <a:lnTo>
                    <a:pt x="390" y="4774"/>
                  </a:lnTo>
                  <a:lnTo>
                    <a:pt x="1048" y="4044"/>
                  </a:lnTo>
                  <a:lnTo>
                    <a:pt x="1438" y="3630"/>
                  </a:lnTo>
                  <a:lnTo>
                    <a:pt x="1900" y="3191"/>
                  </a:lnTo>
                  <a:lnTo>
                    <a:pt x="2412" y="2728"/>
                  </a:lnTo>
                  <a:lnTo>
                    <a:pt x="2972" y="2290"/>
                  </a:lnTo>
                  <a:lnTo>
                    <a:pt x="3557" y="1852"/>
                  </a:lnTo>
                  <a:lnTo>
                    <a:pt x="4190" y="1413"/>
                  </a:lnTo>
                  <a:lnTo>
                    <a:pt x="4847" y="1024"/>
                  </a:lnTo>
                  <a:lnTo>
                    <a:pt x="5213" y="853"/>
                  </a:lnTo>
                  <a:lnTo>
                    <a:pt x="5554" y="683"/>
                  </a:lnTo>
                  <a:lnTo>
                    <a:pt x="5919" y="536"/>
                  </a:lnTo>
                  <a:lnTo>
                    <a:pt x="6284" y="415"/>
                  </a:lnTo>
                  <a:lnTo>
                    <a:pt x="6674" y="293"/>
                  </a:lnTo>
                  <a:lnTo>
                    <a:pt x="7064" y="196"/>
                  </a:lnTo>
                  <a:lnTo>
                    <a:pt x="7453" y="98"/>
                  </a:lnTo>
                  <a:lnTo>
                    <a:pt x="7843" y="49"/>
                  </a:lnTo>
                  <a:lnTo>
                    <a:pt x="8233" y="1"/>
                  </a:lnTo>
                  <a:lnTo>
                    <a:pt x="8647" y="1"/>
                  </a:lnTo>
                  <a:lnTo>
                    <a:pt x="8647" y="1"/>
                  </a:lnTo>
                  <a:lnTo>
                    <a:pt x="9109" y="25"/>
                  </a:lnTo>
                  <a:lnTo>
                    <a:pt x="9548" y="74"/>
                  </a:lnTo>
                  <a:lnTo>
                    <a:pt x="9986" y="147"/>
                  </a:lnTo>
                  <a:lnTo>
                    <a:pt x="10425" y="244"/>
                  </a:lnTo>
                  <a:lnTo>
                    <a:pt x="10839" y="366"/>
                  </a:lnTo>
                  <a:lnTo>
                    <a:pt x="11253" y="512"/>
                  </a:lnTo>
                  <a:lnTo>
                    <a:pt x="11667" y="683"/>
                  </a:lnTo>
                  <a:lnTo>
                    <a:pt x="12056" y="853"/>
                  </a:lnTo>
                  <a:lnTo>
                    <a:pt x="12446" y="1048"/>
                  </a:lnTo>
                  <a:lnTo>
                    <a:pt x="12811" y="1243"/>
                  </a:lnTo>
                  <a:lnTo>
                    <a:pt x="13493" y="1681"/>
                  </a:lnTo>
                  <a:lnTo>
                    <a:pt x="14151" y="2144"/>
                  </a:lnTo>
                  <a:lnTo>
                    <a:pt x="14711" y="2607"/>
                  </a:lnTo>
                  <a:lnTo>
                    <a:pt x="14711" y="2607"/>
                  </a:lnTo>
                  <a:lnTo>
                    <a:pt x="15198" y="3021"/>
                  </a:lnTo>
                  <a:lnTo>
                    <a:pt x="15637" y="3435"/>
                  </a:lnTo>
                  <a:lnTo>
                    <a:pt x="16026" y="3824"/>
                  </a:lnTo>
                  <a:lnTo>
                    <a:pt x="16367" y="4190"/>
                  </a:lnTo>
                  <a:lnTo>
                    <a:pt x="16927" y="4823"/>
                  </a:lnTo>
                  <a:lnTo>
                    <a:pt x="17293" y="5261"/>
                  </a:lnTo>
                  <a:lnTo>
                    <a:pt x="17293" y="5261"/>
                  </a:lnTo>
                  <a:lnTo>
                    <a:pt x="16927" y="5700"/>
                  </a:lnTo>
                  <a:lnTo>
                    <a:pt x="16367" y="6333"/>
                  </a:lnTo>
                  <a:lnTo>
                    <a:pt x="16026" y="6698"/>
                  </a:lnTo>
                  <a:lnTo>
                    <a:pt x="15637" y="7088"/>
                  </a:lnTo>
                  <a:lnTo>
                    <a:pt x="15198" y="7502"/>
                  </a:lnTo>
                  <a:lnTo>
                    <a:pt x="14711" y="7916"/>
                  </a:lnTo>
                  <a:lnTo>
                    <a:pt x="14711" y="7916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9"/>
            <p:cNvSpPr/>
            <p:nvPr/>
          </p:nvSpPr>
          <p:spPr>
            <a:xfrm>
              <a:off x="3445875" y="3155825"/>
              <a:ext cx="80400" cy="80400"/>
            </a:xfrm>
            <a:custGeom>
              <a:avLst/>
              <a:gdLst/>
              <a:ahLst/>
              <a:cxnLst/>
              <a:rect l="l" t="t" r="r" b="b"/>
              <a:pathLst>
                <a:path w="3216" h="3216" fill="none" extrusionOk="0">
                  <a:moveTo>
                    <a:pt x="0" y="1608"/>
                  </a:moveTo>
                  <a:lnTo>
                    <a:pt x="0" y="1608"/>
                  </a:lnTo>
                  <a:lnTo>
                    <a:pt x="25" y="1438"/>
                  </a:lnTo>
                  <a:lnTo>
                    <a:pt x="49" y="1292"/>
                  </a:lnTo>
                  <a:lnTo>
                    <a:pt x="73" y="1121"/>
                  </a:lnTo>
                  <a:lnTo>
                    <a:pt x="146" y="975"/>
                  </a:lnTo>
                  <a:lnTo>
                    <a:pt x="195" y="853"/>
                  </a:lnTo>
                  <a:lnTo>
                    <a:pt x="293" y="707"/>
                  </a:lnTo>
                  <a:lnTo>
                    <a:pt x="366" y="585"/>
                  </a:lnTo>
                  <a:lnTo>
                    <a:pt x="487" y="488"/>
                  </a:lnTo>
                  <a:lnTo>
                    <a:pt x="585" y="366"/>
                  </a:lnTo>
                  <a:lnTo>
                    <a:pt x="707" y="293"/>
                  </a:lnTo>
                  <a:lnTo>
                    <a:pt x="853" y="196"/>
                  </a:lnTo>
                  <a:lnTo>
                    <a:pt x="974" y="147"/>
                  </a:lnTo>
                  <a:lnTo>
                    <a:pt x="1121" y="74"/>
                  </a:lnTo>
                  <a:lnTo>
                    <a:pt x="1291" y="50"/>
                  </a:lnTo>
                  <a:lnTo>
                    <a:pt x="1437" y="2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778" y="25"/>
                  </a:lnTo>
                  <a:lnTo>
                    <a:pt x="1924" y="50"/>
                  </a:lnTo>
                  <a:lnTo>
                    <a:pt x="2095" y="74"/>
                  </a:lnTo>
                  <a:lnTo>
                    <a:pt x="2241" y="147"/>
                  </a:lnTo>
                  <a:lnTo>
                    <a:pt x="2363" y="196"/>
                  </a:lnTo>
                  <a:lnTo>
                    <a:pt x="2509" y="293"/>
                  </a:lnTo>
                  <a:lnTo>
                    <a:pt x="2631" y="366"/>
                  </a:lnTo>
                  <a:lnTo>
                    <a:pt x="2728" y="488"/>
                  </a:lnTo>
                  <a:lnTo>
                    <a:pt x="2850" y="585"/>
                  </a:lnTo>
                  <a:lnTo>
                    <a:pt x="2923" y="707"/>
                  </a:lnTo>
                  <a:lnTo>
                    <a:pt x="3020" y="853"/>
                  </a:lnTo>
                  <a:lnTo>
                    <a:pt x="3069" y="975"/>
                  </a:lnTo>
                  <a:lnTo>
                    <a:pt x="3142" y="1121"/>
                  </a:lnTo>
                  <a:lnTo>
                    <a:pt x="3166" y="1292"/>
                  </a:lnTo>
                  <a:lnTo>
                    <a:pt x="3191" y="1438"/>
                  </a:lnTo>
                  <a:lnTo>
                    <a:pt x="3215" y="1608"/>
                  </a:lnTo>
                  <a:lnTo>
                    <a:pt x="3215" y="1608"/>
                  </a:lnTo>
                  <a:lnTo>
                    <a:pt x="3191" y="1779"/>
                  </a:lnTo>
                  <a:lnTo>
                    <a:pt x="3166" y="1925"/>
                  </a:lnTo>
                  <a:lnTo>
                    <a:pt x="3142" y="2095"/>
                  </a:lnTo>
                  <a:lnTo>
                    <a:pt x="3069" y="2242"/>
                  </a:lnTo>
                  <a:lnTo>
                    <a:pt x="3020" y="2363"/>
                  </a:lnTo>
                  <a:lnTo>
                    <a:pt x="2923" y="2509"/>
                  </a:lnTo>
                  <a:lnTo>
                    <a:pt x="2850" y="2631"/>
                  </a:lnTo>
                  <a:lnTo>
                    <a:pt x="2728" y="2729"/>
                  </a:lnTo>
                  <a:lnTo>
                    <a:pt x="2631" y="2850"/>
                  </a:lnTo>
                  <a:lnTo>
                    <a:pt x="2509" y="2924"/>
                  </a:lnTo>
                  <a:lnTo>
                    <a:pt x="2363" y="3021"/>
                  </a:lnTo>
                  <a:lnTo>
                    <a:pt x="2241" y="3070"/>
                  </a:lnTo>
                  <a:lnTo>
                    <a:pt x="2095" y="3143"/>
                  </a:lnTo>
                  <a:lnTo>
                    <a:pt x="1924" y="3167"/>
                  </a:lnTo>
                  <a:lnTo>
                    <a:pt x="1778" y="3191"/>
                  </a:lnTo>
                  <a:lnTo>
                    <a:pt x="1608" y="3216"/>
                  </a:lnTo>
                  <a:lnTo>
                    <a:pt x="1608" y="3216"/>
                  </a:lnTo>
                  <a:lnTo>
                    <a:pt x="1437" y="3191"/>
                  </a:lnTo>
                  <a:lnTo>
                    <a:pt x="1291" y="3167"/>
                  </a:lnTo>
                  <a:lnTo>
                    <a:pt x="1121" y="3143"/>
                  </a:lnTo>
                  <a:lnTo>
                    <a:pt x="974" y="3070"/>
                  </a:lnTo>
                  <a:lnTo>
                    <a:pt x="853" y="3021"/>
                  </a:lnTo>
                  <a:lnTo>
                    <a:pt x="707" y="2924"/>
                  </a:lnTo>
                  <a:lnTo>
                    <a:pt x="585" y="2850"/>
                  </a:lnTo>
                  <a:lnTo>
                    <a:pt x="487" y="2729"/>
                  </a:lnTo>
                  <a:lnTo>
                    <a:pt x="366" y="2631"/>
                  </a:lnTo>
                  <a:lnTo>
                    <a:pt x="293" y="2509"/>
                  </a:lnTo>
                  <a:lnTo>
                    <a:pt x="195" y="2363"/>
                  </a:lnTo>
                  <a:lnTo>
                    <a:pt x="146" y="2242"/>
                  </a:lnTo>
                  <a:lnTo>
                    <a:pt x="73" y="2095"/>
                  </a:lnTo>
                  <a:lnTo>
                    <a:pt x="49" y="1925"/>
                  </a:lnTo>
                  <a:lnTo>
                    <a:pt x="25" y="1779"/>
                  </a:lnTo>
                  <a:lnTo>
                    <a:pt x="0" y="1608"/>
                  </a:lnTo>
                  <a:lnTo>
                    <a:pt x="0" y="1608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9"/>
            <p:cNvSpPr/>
            <p:nvPr/>
          </p:nvSpPr>
          <p:spPr>
            <a:xfrm>
              <a:off x="3381925" y="3091900"/>
              <a:ext cx="208275" cy="208275"/>
            </a:xfrm>
            <a:custGeom>
              <a:avLst/>
              <a:gdLst/>
              <a:ahLst/>
              <a:cxnLst/>
              <a:rect l="l" t="t" r="r" b="b"/>
              <a:pathLst>
                <a:path w="8331" h="8331" fill="none" extrusionOk="0">
                  <a:moveTo>
                    <a:pt x="1" y="4165"/>
                  </a:moveTo>
                  <a:lnTo>
                    <a:pt x="1" y="4165"/>
                  </a:lnTo>
                  <a:lnTo>
                    <a:pt x="25" y="3751"/>
                  </a:lnTo>
                  <a:lnTo>
                    <a:pt x="74" y="3337"/>
                  </a:lnTo>
                  <a:lnTo>
                    <a:pt x="196" y="2923"/>
                  </a:lnTo>
                  <a:lnTo>
                    <a:pt x="318" y="2534"/>
                  </a:lnTo>
                  <a:lnTo>
                    <a:pt x="512" y="2168"/>
                  </a:lnTo>
                  <a:lnTo>
                    <a:pt x="707" y="1827"/>
                  </a:lnTo>
                  <a:lnTo>
                    <a:pt x="951" y="1511"/>
                  </a:lnTo>
                  <a:lnTo>
                    <a:pt x="1219" y="1218"/>
                  </a:lnTo>
                  <a:lnTo>
                    <a:pt x="1511" y="951"/>
                  </a:lnTo>
                  <a:lnTo>
                    <a:pt x="1828" y="707"/>
                  </a:lnTo>
                  <a:lnTo>
                    <a:pt x="2169" y="512"/>
                  </a:lnTo>
                  <a:lnTo>
                    <a:pt x="2534" y="317"/>
                  </a:lnTo>
                  <a:lnTo>
                    <a:pt x="2924" y="195"/>
                  </a:lnTo>
                  <a:lnTo>
                    <a:pt x="3313" y="74"/>
                  </a:lnTo>
                  <a:lnTo>
                    <a:pt x="3727" y="25"/>
                  </a:lnTo>
                  <a:lnTo>
                    <a:pt x="4166" y="1"/>
                  </a:lnTo>
                  <a:lnTo>
                    <a:pt x="4166" y="1"/>
                  </a:lnTo>
                  <a:lnTo>
                    <a:pt x="4580" y="25"/>
                  </a:lnTo>
                  <a:lnTo>
                    <a:pt x="4994" y="74"/>
                  </a:lnTo>
                  <a:lnTo>
                    <a:pt x="5408" y="195"/>
                  </a:lnTo>
                  <a:lnTo>
                    <a:pt x="5797" y="317"/>
                  </a:lnTo>
                  <a:lnTo>
                    <a:pt x="6163" y="512"/>
                  </a:lnTo>
                  <a:lnTo>
                    <a:pt x="6504" y="707"/>
                  </a:lnTo>
                  <a:lnTo>
                    <a:pt x="6820" y="951"/>
                  </a:lnTo>
                  <a:lnTo>
                    <a:pt x="7113" y="1218"/>
                  </a:lnTo>
                  <a:lnTo>
                    <a:pt x="7381" y="1511"/>
                  </a:lnTo>
                  <a:lnTo>
                    <a:pt x="7624" y="1827"/>
                  </a:lnTo>
                  <a:lnTo>
                    <a:pt x="7819" y="2168"/>
                  </a:lnTo>
                  <a:lnTo>
                    <a:pt x="8014" y="2534"/>
                  </a:lnTo>
                  <a:lnTo>
                    <a:pt x="8136" y="2923"/>
                  </a:lnTo>
                  <a:lnTo>
                    <a:pt x="8257" y="3337"/>
                  </a:lnTo>
                  <a:lnTo>
                    <a:pt x="8306" y="3751"/>
                  </a:lnTo>
                  <a:lnTo>
                    <a:pt x="8330" y="4165"/>
                  </a:lnTo>
                  <a:lnTo>
                    <a:pt x="8330" y="4165"/>
                  </a:lnTo>
                  <a:lnTo>
                    <a:pt x="8306" y="4579"/>
                  </a:lnTo>
                  <a:lnTo>
                    <a:pt x="8257" y="4993"/>
                  </a:lnTo>
                  <a:lnTo>
                    <a:pt x="8136" y="5407"/>
                  </a:lnTo>
                  <a:lnTo>
                    <a:pt x="8014" y="5797"/>
                  </a:lnTo>
                  <a:lnTo>
                    <a:pt x="7819" y="6162"/>
                  </a:lnTo>
                  <a:lnTo>
                    <a:pt x="7624" y="6503"/>
                  </a:lnTo>
                  <a:lnTo>
                    <a:pt x="7381" y="6820"/>
                  </a:lnTo>
                  <a:lnTo>
                    <a:pt x="7113" y="7112"/>
                  </a:lnTo>
                  <a:lnTo>
                    <a:pt x="6820" y="7380"/>
                  </a:lnTo>
                  <a:lnTo>
                    <a:pt x="6504" y="7624"/>
                  </a:lnTo>
                  <a:lnTo>
                    <a:pt x="6163" y="7819"/>
                  </a:lnTo>
                  <a:lnTo>
                    <a:pt x="5797" y="8013"/>
                  </a:lnTo>
                  <a:lnTo>
                    <a:pt x="5408" y="8135"/>
                  </a:lnTo>
                  <a:lnTo>
                    <a:pt x="4994" y="8257"/>
                  </a:lnTo>
                  <a:lnTo>
                    <a:pt x="4580" y="8306"/>
                  </a:lnTo>
                  <a:lnTo>
                    <a:pt x="4166" y="8330"/>
                  </a:lnTo>
                  <a:lnTo>
                    <a:pt x="4166" y="8330"/>
                  </a:lnTo>
                  <a:lnTo>
                    <a:pt x="3727" y="8306"/>
                  </a:lnTo>
                  <a:lnTo>
                    <a:pt x="3313" y="8257"/>
                  </a:lnTo>
                  <a:lnTo>
                    <a:pt x="2924" y="8135"/>
                  </a:lnTo>
                  <a:lnTo>
                    <a:pt x="2534" y="8013"/>
                  </a:lnTo>
                  <a:lnTo>
                    <a:pt x="2169" y="7819"/>
                  </a:lnTo>
                  <a:lnTo>
                    <a:pt x="1828" y="7624"/>
                  </a:lnTo>
                  <a:lnTo>
                    <a:pt x="1511" y="7380"/>
                  </a:lnTo>
                  <a:lnTo>
                    <a:pt x="1219" y="7112"/>
                  </a:lnTo>
                  <a:lnTo>
                    <a:pt x="951" y="6820"/>
                  </a:lnTo>
                  <a:lnTo>
                    <a:pt x="707" y="6503"/>
                  </a:lnTo>
                  <a:lnTo>
                    <a:pt x="512" y="6162"/>
                  </a:lnTo>
                  <a:lnTo>
                    <a:pt x="318" y="5797"/>
                  </a:lnTo>
                  <a:lnTo>
                    <a:pt x="196" y="5407"/>
                  </a:lnTo>
                  <a:lnTo>
                    <a:pt x="74" y="4993"/>
                  </a:lnTo>
                  <a:lnTo>
                    <a:pt x="25" y="4579"/>
                  </a:lnTo>
                  <a:lnTo>
                    <a:pt x="1" y="4165"/>
                  </a:lnTo>
                  <a:lnTo>
                    <a:pt x="1" y="4165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4" name="Google Shape;704;p39"/>
          <p:cNvGrpSpPr/>
          <p:nvPr/>
        </p:nvGrpSpPr>
        <p:grpSpPr>
          <a:xfrm>
            <a:off x="8430044" y="2578526"/>
            <a:ext cx="265115" cy="372594"/>
            <a:chOff x="6689325" y="2984125"/>
            <a:chExt cx="315425" cy="443300"/>
          </a:xfrm>
        </p:grpSpPr>
        <p:sp>
          <p:nvSpPr>
            <p:cNvPr id="705" name="Google Shape;705;p39"/>
            <p:cNvSpPr/>
            <p:nvPr/>
          </p:nvSpPr>
          <p:spPr>
            <a:xfrm>
              <a:off x="6689325" y="2984125"/>
              <a:ext cx="315425" cy="77975"/>
            </a:xfrm>
            <a:custGeom>
              <a:avLst/>
              <a:gdLst/>
              <a:ahLst/>
              <a:cxnLst/>
              <a:rect l="l" t="t" r="r" b="b"/>
              <a:pathLst>
                <a:path w="12617" h="3119" fill="none" extrusionOk="0">
                  <a:moveTo>
                    <a:pt x="12130" y="1413"/>
                  </a:moveTo>
                  <a:lnTo>
                    <a:pt x="8647" y="1413"/>
                  </a:lnTo>
                  <a:lnTo>
                    <a:pt x="8647" y="878"/>
                  </a:lnTo>
                  <a:lnTo>
                    <a:pt x="8647" y="878"/>
                  </a:lnTo>
                  <a:lnTo>
                    <a:pt x="8623" y="707"/>
                  </a:lnTo>
                  <a:lnTo>
                    <a:pt x="8574" y="537"/>
                  </a:lnTo>
                  <a:lnTo>
                    <a:pt x="8501" y="391"/>
                  </a:lnTo>
                  <a:lnTo>
                    <a:pt x="8379" y="269"/>
                  </a:lnTo>
                  <a:lnTo>
                    <a:pt x="8257" y="147"/>
                  </a:lnTo>
                  <a:lnTo>
                    <a:pt x="8111" y="74"/>
                  </a:lnTo>
                  <a:lnTo>
                    <a:pt x="7941" y="25"/>
                  </a:lnTo>
                  <a:lnTo>
                    <a:pt x="7770" y="1"/>
                  </a:lnTo>
                  <a:lnTo>
                    <a:pt x="4848" y="1"/>
                  </a:lnTo>
                  <a:lnTo>
                    <a:pt x="4848" y="1"/>
                  </a:lnTo>
                  <a:lnTo>
                    <a:pt x="4677" y="25"/>
                  </a:lnTo>
                  <a:lnTo>
                    <a:pt x="4507" y="74"/>
                  </a:lnTo>
                  <a:lnTo>
                    <a:pt x="4361" y="147"/>
                  </a:lnTo>
                  <a:lnTo>
                    <a:pt x="4239" y="269"/>
                  </a:lnTo>
                  <a:lnTo>
                    <a:pt x="4117" y="391"/>
                  </a:lnTo>
                  <a:lnTo>
                    <a:pt x="4044" y="537"/>
                  </a:lnTo>
                  <a:lnTo>
                    <a:pt x="3995" y="707"/>
                  </a:lnTo>
                  <a:lnTo>
                    <a:pt x="3971" y="878"/>
                  </a:lnTo>
                  <a:lnTo>
                    <a:pt x="3971" y="1413"/>
                  </a:lnTo>
                  <a:lnTo>
                    <a:pt x="488" y="1413"/>
                  </a:lnTo>
                  <a:lnTo>
                    <a:pt x="488" y="1413"/>
                  </a:lnTo>
                  <a:lnTo>
                    <a:pt x="391" y="1413"/>
                  </a:lnTo>
                  <a:lnTo>
                    <a:pt x="293" y="1462"/>
                  </a:lnTo>
                  <a:lnTo>
                    <a:pt x="220" y="1486"/>
                  </a:lnTo>
                  <a:lnTo>
                    <a:pt x="147" y="1560"/>
                  </a:lnTo>
                  <a:lnTo>
                    <a:pt x="74" y="1633"/>
                  </a:lnTo>
                  <a:lnTo>
                    <a:pt x="50" y="1706"/>
                  </a:lnTo>
                  <a:lnTo>
                    <a:pt x="1" y="1803"/>
                  </a:lnTo>
                  <a:lnTo>
                    <a:pt x="1" y="1901"/>
                  </a:lnTo>
                  <a:lnTo>
                    <a:pt x="1" y="3118"/>
                  </a:lnTo>
                  <a:lnTo>
                    <a:pt x="12617" y="3118"/>
                  </a:lnTo>
                  <a:lnTo>
                    <a:pt x="12617" y="1901"/>
                  </a:lnTo>
                  <a:lnTo>
                    <a:pt x="12617" y="1901"/>
                  </a:lnTo>
                  <a:lnTo>
                    <a:pt x="12617" y="1803"/>
                  </a:lnTo>
                  <a:lnTo>
                    <a:pt x="12568" y="1706"/>
                  </a:lnTo>
                  <a:lnTo>
                    <a:pt x="12544" y="1633"/>
                  </a:lnTo>
                  <a:lnTo>
                    <a:pt x="12471" y="1560"/>
                  </a:lnTo>
                  <a:lnTo>
                    <a:pt x="12398" y="1486"/>
                  </a:lnTo>
                  <a:lnTo>
                    <a:pt x="12325" y="1462"/>
                  </a:lnTo>
                  <a:lnTo>
                    <a:pt x="12227" y="1413"/>
                  </a:lnTo>
                  <a:lnTo>
                    <a:pt x="12130" y="1413"/>
                  </a:lnTo>
                  <a:lnTo>
                    <a:pt x="12130" y="1413"/>
                  </a:lnTo>
                  <a:close/>
                  <a:moveTo>
                    <a:pt x="4750" y="878"/>
                  </a:moveTo>
                  <a:lnTo>
                    <a:pt x="4750" y="878"/>
                  </a:lnTo>
                  <a:lnTo>
                    <a:pt x="4750" y="829"/>
                  </a:lnTo>
                  <a:lnTo>
                    <a:pt x="4775" y="805"/>
                  </a:lnTo>
                  <a:lnTo>
                    <a:pt x="4799" y="780"/>
                  </a:lnTo>
                  <a:lnTo>
                    <a:pt x="4848" y="780"/>
                  </a:lnTo>
                  <a:lnTo>
                    <a:pt x="7770" y="780"/>
                  </a:lnTo>
                  <a:lnTo>
                    <a:pt x="7770" y="780"/>
                  </a:lnTo>
                  <a:lnTo>
                    <a:pt x="7819" y="780"/>
                  </a:lnTo>
                  <a:lnTo>
                    <a:pt x="7843" y="805"/>
                  </a:lnTo>
                  <a:lnTo>
                    <a:pt x="7868" y="829"/>
                  </a:lnTo>
                  <a:lnTo>
                    <a:pt x="7868" y="878"/>
                  </a:lnTo>
                  <a:lnTo>
                    <a:pt x="7868" y="1413"/>
                  </a:lnTo>
                  <a:lnTo>
                    <a:pt x="4750" y="1413"/>
                  </a:lnTo>
                  <a:lnTo>
                    <a:pt x="4750" y="878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9"/>
            <p:cNvSpPr/>
            <p:nvPr/>
          </p:nvSpPr>
          <p:spPr>
            <a:xfrm>
              <a:off x="6702125" y="3069375"/>
              <a:ext cx="289850" cy="358050"/>
            </a:xfrm>
            <a:custGeom>
              <a:avLst/>
              <a:gdLst/>
              <a:ahLst/>
              <a:cxnLst/>
              <a:rect l="l" t="t" r="r" b="b"/>
              <a:pathLst>
                <a:path w="11594" h="14322" fill="none" extrusionOk="0">
                  <a:moveTo>
                    <a:pt x="0" y="1"/>
                  </a:moveTo>
                  <a:lnTo>
                    <a:pt x="0" y="13834"/>
                  </a:lnTo>
                  <a:lnTo>
                    <a:pt x="0" y="13834"/>
                  </a:lnTo>
                  <a:lnTo>
                    <a:pt x="0" y="13932"/>
                  </a:lnTo>
                  <a:lnTo>
                    <a:pt x="49" y="14029"/>
                  </a:lnTo>
                  <a:lnTo>
                    <a:pt x="74" y="14102"/>
                  </a:lnTo>
                  <a:lnTo>
                    <a:pt x="147" y="14175"/>
                  </a:lnTo>
                  <a:lnTo>
                    <a:pt x="220" y="14224"/>
                  </a:lnTo>
                  <a:lnTo>
                    <a:pt x="293" y="14273"/>
                  </a:lnTo>
                  <a:lnTo>
                    <a:pt x="390" y="14297"/>
                  </a:lnTo>
                  <a:lnTo>
                    <a:pt x="488" y="14321"/>
                  </a:lnTo>
                  <a:lnTo>
                    <a:pt x="11106" y="14321"/>
                  </a:lnTo>
                  <a:lnTo>
                    <a:pt x="11106" y="14321"/>
                  </a:lnTo>
                  <a:lnTo>
                    <a:pt x="11204" y="14297"/>
                  </a:lnTo>
                  <a:lnTo>
                    <a:pt x="11301" y="14273"/>
                  </a:lnTo>
                  <a:lnTo>
                    <a:pt x="11374" y="14224"/>
                  </a:lnTo>
                  <a:lnTo>
                    <a:pt x="11447" y="14175"/>
                  </a:lnTo>
                  <a:lnTo>
                    <a:pt x="11520" y="14102"/>
                  </a:lnTo>
                  <a:lnTo>
                    <a:pt x="11545" y="14029"/>
                  </a:lnTo>
                  <a:lnTo>
                    <a:pt x="11593" y="13932"/>
                  </a:lnTo>
                  <a:lnTo>
                    <a:pt x="11593" y="13834"/>
                  </a:lnTo>
                  <a:lnTo>
                    <a:pt x="11593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9"/>
            <p:cNvSpPr/>
            <p:nvPr/>
          </p:nvSpPr>
          <p:spPr>
            <a:xfrm>
              <a:off x="676117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0473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9"/>
            <p:cNvSpPr/>
            <p:nvPr/>
          </p:nvSpPr>
          <p:spPr>
            <a:xfrm>
              <a:off x="684702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9"/>
            <p:cNvSpPr/>
            <p:nvPr/>
          </p:nvSpPr>
          <p:spPr>
            <a:xfrm>
              <a:off x="693287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0" name="Google Shape;710;p39"/>
          <p:cNvGrpSpPr/>
          <p:nvPr/>
        </p:nvGrpSpPr>
        <p:grpSpPr>
          <a:xfrm>
            <a:off x="4478770" y="3673194"/>
            <a:ext cx="256416" cy="414535"/>
            <a:chOff x="1988225" y="4286525"/>
            <a:chExt cx="305075" cy="493200"/>
          </a:xfrm>
        </p:grpSpPr>
        <p:sp>
          <p:nvSpPr>
            <p:cNvPr id="711" name="Google Shape;711;p39"/>
            <p:cNvSpPr/>
            <p:nvPr/>
          </p:nvSpPr>
          <p:spPr>
            <a:xfrm>
              <a:off x="2178800" y="4519725"/>
              <a:ext cx="114500" cy="114475"/>
            </a:xfrm>
            <a:custGeom>
              <a:avLst/>
              <a:gdLst/>
              <a:ahLst/>
              <a:cxnLst/>
              <a:rect l="l" t="t" r="r" b="b"/>
              <a:pathLst>
                <a:path w="4580" h="4579" fill="none" extrusionOk="0">
                  <a:moveTo>
                    <a:pt x="731" y="4189"/>
                  </a:moveTo>
                  <a:lnTo>
                    <a:pt x="731" y="4189"/>
                  </a:lnTo>
                  <a:lnTo>
                    <a:pt x="853" y="4286"/>
                  </a:lnTo>
                  <a:lnTo>
                    <a:pt x="999" y="4384"/>
                  </a:lnTo>
                  <a:lnTo>
                    <a:pt x="1170" y="4457"/>
                  </a:lnTo>
                  <a:lnTo>
                    <a:pt x="1316" y="4506"/>
                  </a:lnTo>
                  <a:lnTo>
                    <a:pt x="1486" y="4554"/>
                  </a:lnTo>
                  <a:lnTo>
                    <a:pt x="1657" y="4579"/>
                  </a:lnTo>
                  <a:lnTo>
                    <a:pt x="1827" y="4579"/>
                  </a:lnTo>
                  <a:lnTo>
                    <a:pt x="1973" y="4579"/>
                  </a:lnTo>
                  <a:lnTo>
                    <a:pt x="2144" y="4579"/>
                  </a:lnTo>
                  <a:lnTo>
                    <a:pt x="2314" y="4530"/>
                  </a:lnTo>
                  <a:lnTo>
                    <a:pt x="2485" y="4481"/>
                  </a:lnTo>
                  <a:lnTo>
                    <a:pt x="2631" y="4433"/>
                  </a:lnTo>
                  <a:lnTo>
                    <a:pt x="2777" y="4360"/>
                  </a:lnTo>
                  <a:lnTo>
                    <a:pt x="2923" y="4262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2"/>
                  </a:lnTo>
                  <a:lnTo>
                    <a:pt x="3483" y="3653"/>
                  </a:lnTo>
                  <a:lnTo>
                    <a:pt x="3605" y="3410"/>
                  </a:lnTo>
                  <a:lnTo>
                    <a:pt x="3751" y="3117"/>
                  </a:lnTo>
                  <a:lnTo>
                    <a:pt x="3995" y="2484"/>
                  </a:lnTo>
                  <a:lnTo>
                    <a:pt x="4214" y="1827"/>
                  </a:lnTo>
                  <a:lnTo>
                    <a:pt x="4409" y="1169"/>
                  </a:lnTo>
                  <a:lnTo>
                    <a:pt x="4531" y="609"/>
                  </a:lnTo>
                  <a:lnTo>
                    <a:pt x="4579" y="219"/>
                  </a:lnTo>
                  <a:lnTo>
                    <a:pt x="4579" y="97"/>
                  </a:lnTo>
                  <a:lnTo>
                    <a:pt x="4579" y="24"/>
                  </a:lnTo>
                  <a:lnTo>
                    <a:pt x="4579" y="24"/>
                  </a:lnTo>
                  <a:lnTo>
                    <a:pt x="4506" y="0"/>
                  </a:lnTo>
                  <a:lnTo>
                    <a:pt x="4385" y="0"/>
                  </a:lnTo>
                  <a:lnTo>
                    <a:pt x="3970" y="73"/>
                  </a:lnTo>
                  <a:lnTo>
                    <a:pt x="3410" y="195"/>
                  </a:lnTo>
                  <a:lnTo>
                    <a:pt x="2777" y="365"/>
                  </a:lnTo>
                  <a:lnTo>
                    <a:pt x="2095" y="609"/>
                  </a:lnTo>
                  <a:lnTo>
                    <a:pt x="1462" y="852"/>
                  </a:lnTo>
                  <a:lnTo>
                    <a:pt x="1194" y="974"/>
                  </a:lnTo>
                  <a:lnTo>
                    <a:pt x="926" y="1120"/>
                  </a:lnTo>
                  <a:lnTo>
                    <a:pt x="707" y="1266"/>
                  </a:lnTo>
                  <a:lnTo>
                    <a:pt x="561" y="1388"/>
                  </a:lnTo>
                  <a:lnTo>
                    <a:pt x="561" y="1388"/>
                  </a:lnTo>
                  <a:lnTo>
                    <a:pt x="439" y="1534"/>
                  </a:lnTo>
                  <a:lnTo>
                    <a:pt x="342" y="1656"/>
                  </a:lnTo>
                  <a:lnTo>
                    <a:pt x="244" y="1802"/>
                  </a:lnTo>
                  <a:lnTo>
                    <a:pt x="171" y="1973"/>
                  </a:lnTo>
                  <a:lnTo>
                    <a:pt x="98" y="2119"/>
                  </a:lnTo>
                  <a:lnTo>
                    <a:pt x="49" y="2289"/>
                  </a:lnTo>
                  <a:lnTo>
                    <a:pt x="25" y="2436"/>
                  </a:lnTo>
                  <a:lnTo>
                    <a:pt x="1" y="2606"/>
                  </a:lnTo>
                  <a:lnTo>
                    <a:pt x="1" y="2776"/>
                  </a:lnTo>
                  <a:lnTo>
                    <a:pt x="25" y="2947"/>
                  </a:lnTo>
                  <a:lnTo>
                    <a:pt x="49" y="3117"/>
                  </a:lnTo>
                  <a:lnTo>
                    <a:pt x="98" y="3264"/>
                  </a:lnTo>
                  <a:lnTo>
                    <a:pt x="147" y="3434"/>
                  </a:lnTo>
                  <a:lnTo>
                    <a:pt x="220" y="3580"/>
                  </a:lnTo>
                  <a:lnTo>
                    <a:pt x="317" y="3726"/>
                  </a:lnTo>
                  <a:lnTo>
                    <a:pt x="415" y="3872"/>
                  </a:lnTo>
                  <a:lnTo>
                    <a:pt x="731" y="4189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9"/>
            <p:cNvSpPr/>
            <p:nvPr/>
          </p:nvSpPr>
          <p:spPr>
            <a:xfrm>
              <a:off x="1988225" y="4539200"/>
              <a:ext cx="156500" cy="156500"/>
            </a:xfrm>
            <a:custGeom>
              <a:avLst/>
              <a:gdLst/>
              <a:ahLst/>
              <a:cxnLst/>
              <a:rect l="l" t="t" r="r" b="b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4"/>
                  </a:lnTo>
                  <a:lnTo>
                    <a:pt x="6041" y="4725"/>
                  </a:lnTo>
                  <a:lnTo>
                    <a:pt x="6138" y="4506"/>
                  </a:lnTo>
                  <a:lnTo>
                    <a:pt x="6187" y="4287"/>
                  </a:lnTo>
                  <a:lnTo>
                    <a:pt x="6235" y="4043"/>
                  </a:lnTo>
                  <a:lnTo>
                    <a:pt x="6260" y="3824"/>
                  </a:lnTo>
                  <a:lnTo>
                    <a:pt x="6260" y="3581"/>
                  </a:lnTo>
                  <a:lnTo>
                    <a:pt x="6235" y="3361"/>
                  </a:lnTo>
                  <a:lnTo>
                    <a:pt x="6187" y="3118"/>
                  </a:lnTo>
                  <a:lnTo>
                    <a:pt x="6138" y="2899"/>
                  </a:lnTo>
                  <a:lnTo>
                    <a:pt x="6041" y="2679"/>
                  </a:lnTo>
                  <a:lnTo>
                    <a:pt x="5943" y="2460"/>
                  </a:lnTo>
                  <a:lnTo>
                    <a:pt x="5821" y="2265"/>
                  </a:lnTo>
                  <a:lnTo>
                    <a:pt x="5675" y="2071"/>
                  </a:lnTo>
                  <a:lnTo>
                    <a:pt x="5505" y="1900"/>
                  </a:lnTo>
                  <a:lnTo>
                    <a:pt x="5505" y="1900"/>
                  </a:lnTo>
                  <a:lnTo>
                    <a:pt x="5286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3" y="1145"/>
                  </a:lnTo>
                  <a:lnTo>
                    <a:pt x="3849" y="975"/>
                  </a:lnTo>
                  <a:lnTo>
                    <a:pt x="3410" y="804"/>
                  </a:lnTo>
                  <a:lnTo>
                    <a:pt x="2485" y="487"/>
                  </a:lnTo>
                  <a:lnTo>
                    <a:pt x="1608" y="244"/>
                  </a:lnTo>
                  <a:lnTo>
                    <a:pt x="853" y="73"/>
                  </a:lnTo>
                  <a:lnTo>
                    <a:pt x="536" y="25"/>
                  </a:lnTo>
                  <a:lnTo>
                    <a:pt x="293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1" y="122"/>
                  </a:lnTo>
                  <a:lnTo>
                    <a:pt x="1" y="293"/>
                  </a:lnTo>
                  <a:lnTo>
                    <a:pt x="25" y="536"/>
                  </a:lnTo>
                  <a:lnTo>
                    <a:pt x="74" y="853"/>
                  </a:lnTo>
                  <a:lnTo>
                    <a:pt x="244" y="1608"/>
                  </a:lnTo>
                  <a:lnTo>
                    <a:pt x="488" y="2485"/>
                  </a:lnTo>
                  <a:lnTo>
                    <a:pt x="804" y="3410"/>
                  </a:lnTo>
                  <a:lnTo>
                    <a:pt x="975" y="3848"/>
                  </a:lnTo>
                  <a:lnTo>
                    <a:pt x="1145" y="4262"/>
                  </a:lnTo>
                  <a:lnTo>
                    <a:pt x="1316" y="4652"/>
                  </a:lnTo>
                  <a:lnTo>
                    <a:pt x="1511" y="4993"/>
                  </a:lnTo>
                  <a:lnTo>
                    <a:pt x="1705" y="5285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1" y="5675"/>
                  </a:lnTo>
                  <a:lnTo>
                    <a:pt x="2266" y="5821"/>
                  </a:lnTo>
                  <a:lnTo>
                    <a:pt x="2460" y="5943"/>
                  </a:lnTo>
                  <a:lnTo>
                    <a:pt x="2680" y="6040"/>
                  </a:lnTo>
                  <a:lnTo>
                    <a:pt x="2899" y="6138"/>
                  </a:lnTo>
                  <a:lnTo>
                    <a:pt x="3118" y="6187"/>
                  </a:lnTo>
                  <a:lnTo>
                    <a:pt x="3362" y="6235"/>
                  </a:lnTo>
                  <a:lnTo>
                    <a:pt x="3581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0"/>
                  </a:lnTo>
                  <a:lnTo>
                    <a:pt x="4945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9"/>
            <p:cNvSpPr/>
            <p:nvPr/>
          </p:nvSpPr>
          <p:spPr>
            <a:xfrm>
              <a:off x="2042425" y="4286525"/>
              <a:ext cx="239300" cy="236250"/>
            </a:xfrm>
            <a:custGeom>
              <a:avLst/>
              <a:gdLst/>
              <a:ahLst/>
              <a:cxnLst/>
              <a:rect l="l" t="t" r="r" b="b"/>
              <a:pathLst>
                <a:path w="9572" h="9450" fill="none" extrusionOk="0">
                  <a:moveTo>
                    <a:pt x="5358" y="9450"/>
                  </a:moveTo>
                  <a:lnTo>
                    <a:pt x="5358" y="9450"/>
                  </a:lnTo>
                  <a:lnTo>
                    <a:pt x="5650" y="9328"/>
                  </a:lnTo>
                  <a:lnTo>
                    <a:pt x="5918" y="9133"/>
                  </a:lnTo>
                  <a:lnTo>
                    <a:pt x="6162" y="8914"/>
                  </a:lnTo>
                  <a:lnTo>
                    <a:pt x="6381" y="8646"/>
                  </a:lnTo>
                  <a:lnTo>
                    <a:pt x="6381" y="8646"/>
                  </a:lnTo>
                  <a:lnTo>
                    <a:pt x="6649" y="8670"/>
                  </a:lnTo>
                  <a:lnTo>
                    <a:pt x="6917" y="8670"/>
                  </a:lnTo>
                  <a:lnTo>
                    <a:pt x="7160" y="8646"/>
                  </a:lnTo>
                  <a:lnTo>
                    <a:pt x="7404" y="8597"/>
                  </a:lnTo>
                  <a:lnTo>
                    <a:pt x="7623" y="8524"/>
                  </a:lnTo>
                  <a:lnTo>
                    <a:pt x="7818" y="8427"/>
                  </a:lnTo>
                  <a:lnTo>
                    <a:pt x="7989" y="8305"/>
                  </a:lnTo>
                  <a:lnTo>
                    <a:pt x="8159" y="8159"/>
                  </a:lnTo>
                  <a:lnTo>
                    <a:pt x="8305" y="7989"/>
                  </a:lnTo>
                  <a:lnTo>
                    <a:pt x="8427" y="7794"/>
                  </a:lnTo>
                  <a:lnTo>
                    <a:pt x="8524" y="7599"/>
                  </a:lnTo>
                  <a:lnTo>
                    <a:pt x="8597" y="7380"/>
                  </a:lnTo>
                  <a:lnTo>
                    <a:pt x="8670" y="7160"/>
                  </a:lnTo>
                  <a:lnTo>
                    <a:pt x="8695" y="6917"/>
                  </a:lnTo>
                  <a:lnTo>
                    <a:pt x="8695" y="6649"/>
                  </a:lnTo>
                  <a:lnTo>
                    <a:pt x="8670" y="6381"/>
                  </a:lnTo>
                  <a:lnTo>
                    <a:pt x="8670" y="6381"/>
                  </a:lnTo>
                  <a:lnTo>
                    <a:pt x="8865" y="6211"/>
                  </a:lnTo>
                  <a:lnTo>
                    <a:pt x="9060" y="6016"/>
                  </a:lnTo>
                  <a:lnTo>
                    <a:pt x="9206" y="5821"/>
                  </a:lnTo>
                  <a:lnTo>
                    <a:pt x="9328" y="5626"/>
                  </a:lnTo>
                  <a:lnTo>
                    <a:pt x="9425" y="5407"/>
                  </a:lnTo>
                  <a:lnTo>
                    <a:pt x="9499" y="5212"/>
                  </a:lnTo>
                  <a:lnTo>
                    <a:pt x="9547" y="4993"/>
                  </a:lnTo>
                  <a:lnTo>
                    <a:pt x="9572" y="4774"/>
                  </a:lnTo>
                  <a:lnTo>
                    <a:pt x="9547" y="4554"/>
                  </a:lnTo>
                  <a:lnTo>
                    <a:pt x="9499" y="4335"/>
                  </a:lnTo>
                  <a:lnTo>
                    <a:pt x="9425" y="4116"/>
                  </a:lnTo>
                  <a:lnTo>
                    <a:pt x="9328" y="3921"/>
                  </a:lnTo>
                  <a:lnTo>
                    <a:pt x="9206" y="3702"/>
                  </a:lnTo>
                  <a:lnTo>
                    <a:pt x="9060" y="3507"/>
                  </a:lnTo>
                  <a:lnTo>
                    <a:pt x="8865" y="3337"/>
                  </a:lnTo>
                  <a:lnTo>
                    <a:pt x="8670" y="3166"/>
                  </a:lnTo>
                  <a:lnTo>
                    <a:pt x="8670" y="3166"/>
                  </a:lnTo>
                  <a:lnTo>
                    <a:pt x="8695" y="2898"/>
                  </a:lnTo>
                  <a:lnTo>
                    <a:pt x="8695" y="2630"/>
                  </a:lnTo>
                  <a:lnTo>
                    <a:pt x="8670" y="2387"/>
                  </a:lnTo>
                  <a:lnTo>
                    <a:pt x="8597" y="2143"/>
                  </a:lnTo>
                  <a:lnTo>
                    <a:pt x="8524" y="1924"/>
                  </a:lnTo>
                  <a:lnTo>
                    <a:pt x="8427" y="1729"/>
                  </a:lnTo>
                  <a:lnTo>
                    <a:pt x="8305" y="1559"/>
                  </a:lnTo>
                  <a:lnTo>
                    <a:pt x="8159" y="1388"/>
                  </a:lnTo>
                  <a:lnTo>
                    <a:pt x="7989" y="1242"/>
                  </a:lnTo>
                  <a:lnTo>
                    <a:pt x="7818" y="1120"/>
                  </a:lnTo>
                  <a:lnTo>
                    <a:pt x="7623" y="1023"/>
                  </a:lnTo>
                  <a:lnTo>
                    <a:pt x="7404" y="950"/>
                  </a:lnTo>
                  <a:lnTo>
                    <a:pt x="7160" y="901"/>
                  </a:lnTo>
                  <a:lnTo>
                    <a:pt x="6917" y="853"/>
                  </a:lnTo>
                  <a:lnTo>
                    <a:pt x="6649" y="853"/>
                  </a:lnTo>
                  <a:lnTo>
                    <a:pt x="6381" y="901"/>
                  </a:lnTo>
                  <a:lnTo>
                    <a:pt x="6381" y="901"/>
                  </a:lnTo>
                  <a:lnTo>
                    <a:pt x="6211" y="682"/>
                  </a:lnTo>
                  <a:lnTo>
                    <a:pt x="6040" y="487"/>
                  </a:lnTo>
                  <a:lnTo>
                    <a:pt x="5845" y="341"/>
                  </a:lnTo>
                  <a:lnTo>
                    <a:pt x="5626" y="219"/>
                  </a:lnTo>
                  <a:lnTo>
                    <a:pt x="5431" y="122"/>
                  </a:lnTo>
                  <a:lnTo>
                    <a:pt x="5212" y="49"/>
                  </a:lnTo>
                  <a:lnTo>
                    <a:pt x="4993" y="0"/>
                  </a:lnTo>
                  <a:lnTo>
                    <a:pt x="4774" y="0"/>
                  </a:lnTo>
                  <a:lnTo>
                    <a:pt x="4555" y="0"/>
                  </a:lnTo>
                  <a:lnTo>
                    <a:pt x="4335" y="49"/>
                  </a:lnTo>
                  <a:lnTo>
                    <a:pt x="4140" y="122"/>
                  </a:lnTo>
                  <a:lnTo>
                    <a:pt x="3921" y="219"/>
                  </a:lnTo>
                  <a:lnTo>
                    <a:pt x="3726" y="341"/>
                  </a:lnTo>
                  <a:lnTo>
                    <a:pt x="3532" y="487"/>
                  </a:lnTo>
                  <a:lnTo>
                    <a:pt x="3337" y="682"/>
                  </a:lnTo>
                  <a:lnTo>
                    <a:pt x="3166" y="901"/>
                  </a:lnTo>
                  <a:lnTo>
                    <a:pt x="3166" y="901"/>
                  </a:lnTo>
                  <a:lnTo>
                    <a:pt x="2898" y="853"/>
                  </a:lnTo>
                  <a:lnTo>
                    <a:pt x="2655" y="853"/>
                  </a:lnTo>
                  <a:lnTo>
                    <a:pt x="2387" y="901"/>
                  </a:lnTo>
                  <a:lnTo>
                    <a:pt x="2168" y="950"/>
                  </a:lnTo>
                  <a:lnTo>
                    <a:pt x="1949" y="1023"/>
                  </a:lnTo>
                  <a:lnTo>
                    <a:pt x="1754" y="1120"/>
                  </a:lnTo>
                  <a:lnTo>
                    <a:pt x="1559" y="1242"/>
                  </a:lnTo>
                  <a:lnTo>
                    <a:pt x="1388" y="1388"/>
                  </a:lnTo>
                  <a:lnTo>
                    <a:pt x="1267" y="1559"/>
                  </a:lnTo>
                  <a:lnTo>
                    <a:pt x="1120" y="1729"/>
                  </a:lnTo>
                  <a:lnTo>
                    <a:pt x="1023" y="1924"/>
                  </a:lnTo>
                  <a:lnTo>
                    <a:pt x="950" y="2143"/>
                  </a:lnTo>
                  <a:lnTo>
                    <a:pt x="901" y="2387"/>
                  </a:lnTo>
                  <a:lnTo>
                    <a:pt x="877" y="2630"/>
                  </a:lnTo>
                  <a:lnTo>
                    <a:pt x="877" y="2898"/>
                  </a:lnTo>
                  <a:lnTo>
                    <a:pt x="901" y="3166"/>
                  </a:lnTo>
                  <a:lnTo>
                    <a:pt x="901" y="3166"/>
                  </a:lnTo>
                  <a:lnTo>
                    <a:pt x="682" y="3337"/>
                  </a:lnTo>
                  <a:lnTo>
                    <a:pt x="512" y="3507"/>
                  </a:lnTo>
                  <a:lnTo>
                    <a:pt x="341" y="3702"/>
                  </a:lnTo>
                  <a:lnTo>
                    <a:pt x="219" y="3921"/>
                  </a:lnTo>
                  <a:lnTo>
                    <a:pt x="122" y="4116"/>
                  </a:lnTo>
                  <a:lnTo>
                    <a:pt x="49" y="4335"/>
                  </a:lnTo>
                  <a:lnTo>
                    <a:pt x="24" y="4554"/>
                  </a:lnTo>
                  <a:lnTo>
                    <a:pt x="0" y="4774"/>
                  </a:lnTo>
                  <a:lnTo>
                    <a:pt x="24" y="4993"/>
                  </a:lnTo>
                  <a:lnTo>
                    <a:pt x="49" y="5212"/>
                  </a:lnTo>
                  <a:lnTo>
                    <a:pt x="122" y="5407"/>
                  </a:lnTo>
                  <a:lnTo>
                    <a:pt x="219" y="5626"/>
                  </a:lnTo>
                  <a:lnTo>
                    <a:pt x="341" y="5821"/>
                  </a:lnTo>
                  <a:lnTo>
                    <a:pt x="512" y="6016"/>
                  </a:lnTo>
                  <a:lnTo>
                    <a:pt x="682" y="6211"/>
                  </a:lnTo>
                  <a:lnTo>
                    <a:pt x="901" y="6381"/>
                  </a:lnTo>
                  <a:lnTo>
                    <a:pt x="901" y="6381"/>
                  </a:lnTo>
                  <a:lnTo>
                    <a:pt x="877" y="6649"/>
                  </a:lnTo>
                  <a:lnTo>
                    <a:pt x="877" y="6917"/>
                  </a:lnTo>
                  <a:lnTo>
                    <a:pt x="901" y="7160"/>
                  </a:lnTo>
                  <a:lnTo>
                    <a:pt x="950" y="7380"/>
                  </a:lnTo>
                  <a:lnTo>
                    <a:pt x="1023" y="7599"/>
                  </a:lnTo>
                  <a:lnTo>
                    <a:pt x="1120" y="7794"/>
                  </a:lnTo>
                  <a:lnTo>
                    <a:pt x="1267" y="7989"/>
                  </a:lnTo>
                  <a:lnTo>
                    <a:pt x="1388" y="8159"/>
                  </a:lnTo>
                  <a:lnTo>
                    <a:pt x="1559" y="8305"/>
                  </a:lnTo>
                  <a:lnTo>
                    <a:pt x="1754" y="8427"/>
                  </a:lnTo>
                  <a:lnTo>
                    <a:pt x="1949" y="8524"/>
                  </a:lnTo>
                  <a:lnTo>
                    <a:pt x="2168" y="8597"/>
                  </a:lnTo>
                  <a:lnTo>
                    <a:pt x="2387" y="8646"/>
                  </a:lnTo>
                  <a:lnTo>
                    <a:pt x="2655" y="8670"/>
                  </a:lnTo>
                  <a:lnTo>
                    <a:pt x="2898" y="8670"/>
                  </a:lnTo>
                  <a:lnTo>
                    <a:pt x="3166" y="8646"/>
                  </a:lnTo>
                  <a:lnTo>
                    <a:pt x="3166" y="8646"/>
                  </a:lnTo>
                  <a:lnTo>
                    <a:pt x="3410" y="8914"/>
                  </a:lnTo>
                  <a:lnTo>
                    <a:pt x="3653" y="9133"/>
                  </a:lnTo>
                  <a:lnTo>
                    <a:pt x="3921" y="9328"/>
                  </a:lnTo>
                  <a:lnTo>
                    <a:pt x="4189" y="945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9"/>
            <p:cNvSpPr/>
            <p:nvPr/>
          </p:nvSpPr>
          <p:spPr>
            <a:xfrm>
              <a:off x="2161750" y="4522750"/>
              <a:ext cx="25" cy="256975"/>
            </a:xfrm>
            <a:custGeom>
              <a:avLst/>
              <a:gdLst/>
              <a:ahLst/>
              <a:cxnLst/>
              <a:rect l="l" t="t" r="r" b="b"/>
              <a:pathLst>
                <a:path w="1" h="10279" fill="none" extrusionOk="0">
                  <a:moveTo>
                    <a:pt x="1" y="10279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9"/>
            <p:cNvSpPr/>
            <p:nvPr/>
          </p:nvSpPr>
          <p:spPr>
            <a:xfrm>
              <a:off x="2133750" y="4377850"/>
              <a:ext cx="56050" cy="56025"/>
            </a:xfrm>
            <a:custGeom>
              <a:avLst/>
              <a:gdLst/>
              <a:ahLst/>
              <a:cxnLst/>
              <a:rect l="l" t="t" r="r" b="b"/>
              <a:pathLst>
                <a:path w="2242" h="2241" fill="none" extrusionOk="0">
                  <a:moveTo>
                    <a:pt x="1121" y="2241"/>
                  </a:moveTo>
                  <a:lnTo>
                    <a:pt x="1121" y="2241"/>
                  </a:lnTo>
                  <a:lnTo>
                    <a:pt x="902" y="2217"/>
                  </a:lnTo>
                  <a:lnTo>
                    <a:pt x="682" y="2144"/>
                  </a:lnTo>
                  <a:lnTo>
                    <a:pt x="512" y="2046"/>
                  </a:lnTo>
                  <a:lnTo>
                    <a:pt x="341" y="1900"/>
                  </a:lnTo>
                  <a:lnTo>
                    <a:pt x="195" y="1754"/>
                  </a:lnTo>
                  <a:lnTo>
                    <a:pt x="98" y="1559"/>
                  </a:lnTo>
                  <a:lnTo>
                    <a:pt x="25" y="1340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901"/>
                  </a:lnTo>
                  <a:lnTo>
                    <a:pt x="98" y="682"/>
                  </a:lnTo>
                  <a:lnTo>
                    <a:pt x="195" y="487"/>
                  </a:lnTo>
                  <a:lnTo>
                    <a:pt x="341" y="317"/>
                  </a:lnTo>
                  <a:lnTo>
                    <a:pt x="512" y="195"/>
                  </a:lnTo>
                  <a:lnTo>
                    <a:pt x="682" y="98"/>
                  </a:lnTo>
                  <a:lnTo>
                    <a:pt x="902" y="25"/>
                  </a:lnTo>
                  <a:lnTo>
                    <a:pt x="1121" y="0"/>
                  </a:lnTo>
                  <a:lnTo>
                    <a:pt x="1121" y="0"/>
                  </a:lnTo>
                  <a:lnTo>
                    <a:pt x="1364" y="25"/>
                  </a:lnTo>
                  <a:lnTo>
                    <a:pt x="1559" y="98"/>
                  </a:lnTo>
                  <a:lnTo>
                    <a:pt x="1754" y="195"/>
                  </a:lnTo>
                  <a:lnTo>
                    <a:pt x="1924" y="317"/>
                  </a:lnTo>
                  <a:lnTo>
                    <a:pt x="2046" y="487"/>
                  </a:lnTo>
                  <a:lnTo>
                    <a:pt x="2168" y="682"/>
                  </a:lnTo>
                  <a:lnTo>
                    <a:pt x="2217" y="901"/>
                  </a:lnTo>
                  <a:lnTo>
                    <a:pt x="2241" y="1121"/>
                  </a:lnTo>
                  <a:lnTo>
                    <a:pt x="2241" y="1121"/>
                  </a:lnTo>
                  <a:lnTo>
                    <a:pt x="2217" y="1340"/>
                  </a:lnTo>
                  <a:lnTo>
                    <a:pt x="2168" y="1559"/>
                  </a:lnTo>
                  <a:lnTo>
                    <a:pt x="2046" y="1754"/>
                  </a:lnTo>
                  <a:lnTo>
                    <a:pt x="1924" y="1900"/>
                  </a:lnTo>
                  <a:lnTo>
                    <a:pt x="1754" y="2046"/>
                  </a:lnTo>
                  <a:lnTo>
                    <a:pt x="1559" y="2144"/>
                  </a:lnTo>
                  <a:lnTo>
                    <a:pt x="1364" y="2217"/>
                  </a:lnTo>
                  <a:lnTo>
                    <a:pt x="1121" y="2241"/>
                  </a:lnTo>
                  <a:lnTo>
                    <a:pt x="1121" y="224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9"/>
            <p:cNvSpPr/>
            <p:nvPr/>
          </p:nvSpPr>
          <p:spPr>
            <a:xfrm>
              <a:off x="2038150" y="4589125"/>
              <a:ext cx="87100" cy="87100"/>
            </a:xfrm>
            <a:custGeom>
              <a:avLst/>
              <a:gdLst/>
              <a:ahLst/>
              <a:cxnLst/>
              <a:rect l="l" t="t" r="r" b="b"/>
              <a:pathLst>
                <a:path w="3484" h="3484" fill="none" extrusionOk="0">
                  <a:moveTo>
                    <a:pt x="1" y="0"/>
                  </a:moveTo>
                  <a:lnTo>
                    <a:pt x="3483" y="3483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9"/>
            <p:cNvSpPr/>
            <p:nvPr/>
          </p:nvSpPr>
          <p:spPr>
            <a:xfrm>
              <a:off x="2194025" y="4564150"/>
              <a:ext cx="54825" cy="54825"/>
            </a:xfrm>
            <a:custGeom>
              <a:avLst/>
              <a:gdLst/>
              <a:ahLst/>
              <a:cxnLst/>
              <a:rect l="l" t="t" r="r" b="b"/>
              <a:pathLst>
                <a:path w="2193" h="2193" fill="none" extrusionOk="0">
                  <a:moveTo>
                    <a:pt x="2192" y="1"/>
                  </a:moveTo>
                  <a:lnTo>
                    <a:pt x="1" y="2193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8" name="Google Shape;718;p39"/>
          <p:cNvGrpSpPr/>
          <p:nvPr/>
        </p:nvGrpSpPr>
        <p:grpSpPr>
          <a:xfrm>
            <a:off x="5022762" y="3702359"/>
            <a:ext cx="309640" cy="392030"/>
            <a:chOff x="2635450" y="4321225"/>
            <a:chExt cx="368400" cy="466425"/>
          </a:xfrm>
        </p:grpSpPr>
        <p:sp>
          <p:nvSpPr>
            <p:cNvPr id="719" name="Google Shape;719;p39"/>
            <p:cNvSpPr/>
            <p:nvPr/>
          </p:nvSpPr>
          <p:spPr>
            <a:xfrm>
              <a:off x="2635450" y="4653050"/>
              <a:ext cx="368400" cy="134600"/>
            </a:xfrm>
            <a:custGeom>
              <a:avLst/>
              <a:gdLst/>
              <a:ahLst/>
              <a:cxnLst/>
              <a:rect l="l" t="t" r="r" b="b"/>
              <a:pathLst>
                <a:path w="14736" h="5384" fill="none" extrusionOk="0">
                  <a:moveTo>
                    <a:pt x="6723" y="1"/>
                  </a:moveTo>
                  <a:lnTo>
                    <a:pt x="6723" y="1"/>
                  </a:lnTo>
                  <a:lnTo>
                    <a:pt x="6187" y="49"/>
                  </a:lnTo>
                  <a:lnTo>
                    <a:pt x="5651" y="147"/>
                  </a:lnTo>
                  <a:lnTo>
                    <a:pt x="5140" y="269"/>
                  </a:lnTo>
                  <a:lnTo>
                    <a:pt x="4628" y="415"/>
                  </a:lnTo>
                  <a:lnTo>
                    <a:pt x="4141" y="610"/>
                  </a:lnTo>
                  <a:lnTo>
                    <a:pt x="3678" y="829"/>
                  </a:lnTo>
                  <a:lnTo>
                    <a:pt x="3216" y="1072"/>
                  </a:lnTo>
                  <a:lnTo>
                    <a:pt x="2777" y="1340"/>
                  </a:lnTo>
                  <a:lnTo>
                    <a:pt x="2363" y="1633"/>
                  </a:lnTo>
                  <a:lnTo>
                    <a:pt x="1949" y="1949"/>
                  </a:lnTo>
                  <a:lnTo>
                    <a:pt x="1584" y="2290"/>
                  </a:lnTo>
                  <a:lnTo>
                    <a:pt x="1219" y="2655"/>
                  </a:lnTo>
                  <a:lnTo>
                    <a:pt x="878" y="3045"/>
                  </a:lnTo>
                  <a:lnTo>
                    <a:pt x="561" y="3459"/>
                  </a:lnTo>
                  <a:lnTo>
                    <a:pt x="269" y="3873"/>
                  </a:lnTo>
                  <a:lnTo>
                    <a:pt x="1" y="4312"/>
                  </a:lnTo>
                  <a:lnTo>
                    <a:pt x="1" y="4312"/>
                  </a:lnTo>
                  <a:lnTo>
                    <a:pt x="293" y="4433"/>
                  </a:lnTo>
                  <a:lnTo>
                    <a:pt x="610" y="4555"/>
                  </a:lnTo>
                  <a:lnTo>
                    <a:pt x="1316" y="4750"/>
                  </a:lnTo>
                  <a:lnTo>
                    <a:pt x="2120" y="4945"/>
                  </a:lnTo>
                  <a:lnTo>
                    <a:pt x="3045" y="5091"/>
                  </a:lnTo>
                  <a:lnTo>
                    <a:pt x="4019" y="5213"/>
                  </a:lnTo>
                  <a:lnTo>
                    <a:pt x="5091" y="5310"/>
                  </a:lnTo>
                  <a:lnTo>
                    <a:pt x="6211" y="5359"/>
                  </a:lnTo>
                  <a:lnTo>
                    <a:pt x="7356" y="5383"/>
                  </a:lnTo>
                  <a:lnTo>
                    <a:pt x="7356" y="5383"/>
                  </a:lnTo>
                  <a:lnTo>
                    <a:pt x="8525" y="5359"/>
                  </a:lnTo>
                  <a:lnTo>
                    <a:pt x="9645" y="5310"/>
                  </a:lnTo>
                  <a:lnTo>
                    <a:pt x="10717" y="5213"/>
                  </a:lnTo>
                  <a:lnTo>
                    <a:pt x="11691" y="5091"/>
                  </a:lnTo>
                  <a:lnTo>
                    <a:pt x="12617" y="4945"/>
                  </a:lnTo>
                  <a:lnTo>
                    <a:pt x="13420" y="4750"/>
                  </a:lnTo>
                  <a:lnTo>
                    <a:pt x="14127" y="4555"/>
                  </a:lnTo>
                  <a:lnTo>
                    <a:pt x="14443" y="4433"/>
                  </a:lnTo>
                  <a:lnTo>
                    <a:pt x="14736" y="4312"/>
                  </a:lnTo>
                  <a:lnTo>
                    <a:pt x="14736" y="4312"/>
                  </a:lnTo>
                  <a:lnTo>
                    <a:pt x="14468" y="3873"/>
                  </a:lnTo>
                  <a:lnTo>
                    <a:pt x="14175" y="3459"/>
                  </a:lnTo>
                  <a:lnTo>
                    <a:pt x="13859" y="3045"/>
                  </a:lnTo>
                  <a:lnTo>
                    <a:pt x="13518" y="2655"/>
                  </a:lnTo>
                  <a:lnTo>
                    <a:pt x="13153" y="2290"/>
                  </a:lnTo>
                  <a:lnTo>
                    <a:pt x="12787" y="1949"/>
                  </a:lnTo>
                  <a:lnTo>
                    <a:pt x="12373" y="1633"/>
                  </a:lnTo>
                  <a:lnTo>
                    <a:pt x="11959" y="1340"/>
                  </a:lnTo>
                  <a:lnTo>
                    <a:pt x="11521" y="1072"/>
                  </a:lnTo>
                  <a:lnTo>
                    <a:pt x="11058" y="829"/>
                  </a:lnTo>
                  <a:lnTo>
                    <a:pt x="10595" y="610"/>
                  </a:lnTo>
                  <a:lnTo>
                    <a:pt x="10108" y="415"/>
                  </a:lnTo>
                  <a:lnTo>
                    <a:pt x="9597" y="269"/>
                  </a:lnTo>
                  <a:lnTo>
                    <a:pt x="9085" y="147"/>
                  </a:lnTo>
                  <a:lnTo>
                    <a:pt x="8549" y="49"/>
                  </a:lnTo>
                  <a:lnTo>
                    <a:pt x="8014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9"/>
            <p:cNvSpPr/>
            <p:nvPr/>
          </p:nvSpPr>
          <p:spPr>
            <a:xfrm>
              <a:off x="2819350" y="4321225"/>
              <a:ext cx="25" cy="347075"/>
            </a:xfrm>
            <a:custGeom>
              <a:avLst/>
              <a:gdLst/>
              <a:ahLst/>
              <a:cxnLst/>
              <a:rect l="l" t="t" r="r" b="b"/>
              <a:pathLst>
                <a:path w="1" h="13883" fill="none" extrusionOk="0">
                  <a:moveTo>
                    <a:pt x="0" y="13883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9"/>
            <p:cNvSpPr/>
            <p:nvPr/>
          </p:nvSpPr>
          <p:spPr>
            <a:xfrm>
              <a:off x="2835175" y="4328525"/>
              <a:ext cx="114475" cy="114500"/>
            </a:xfrm>
            <a:custGeom>
              <a:avLst/>
              <a:gdLst/>
              <a:ahLst/>
              <a:cxnLst/>
              <a:rect l="l" t="t" r="r" b="b"/>
              <a:pathLst>
                <a:path w="4579" h="4580" fill="none" extrusionOk="0">
                  <a:moveTo>
                    <a:pt x="707" y="4190"/>
                  </a:moveTo>
                  <a:lnTo>
                    <a:pt x="707" y="4190"/>
                  </a:lnTo>
                  <a:lnTo>
                    <a:pt x="853" y="4287"/>
                  </a:lnTo>
                  <a:lnTo>
                    <a:pt x="999" y="4384"/>
                  </a:lnTo>
                  <a:lnTo>
                    <a:pt x="1145" y="4458"/>
                  </a:lnTo>
                  <a:lnTo>
                    <a:pt x="1315" y="4506"/>
                  </a:lnTo>
                  <a:lnTo>
                    <a:pt x="1462" y="4555"/>
                  </a:lnTo>
                  <a:lnTo>
                    <a:pt x="1632" y="4579"/>
                  </a:lnTo>
                  <a:lnTo>
                    <a:pt x="1803" y="4579"/>
                  </a:lnTo>
                  <a:lnTo>
                    <a:pt x="1973" y="4579"/>
                  </a:lnTo>
                  <a:lnTo>
                    <a:pt x="2143" y="4579"/>
                  </a:lnTo>
                  <a:lnTo>
                    <a:pt x="2290" y="4531"/>
                  </a:lnTo>
                  <a:lnTo>
                    <a:pt x="2460" y="4506"/>
                  </a:lnTo>
                  <a:lnTo>
                    <a:pt x="2606" y="4433"/>
                  </a:lnTo>
                  <a:lnTo>
                    <a:pt x="2777" y="4360"/>
                  </a:lnTo>
                  <a:lnTo>
                    <a:pt x="2923" y="4263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3"/>
                  </a:lnTo>
                  <a:lnTo>
                    <a:pt x="3459" y="3678"/>
                  </a:lnTo>
                  <a:lnTo>
                    <a:pt x="3605" y="3410"/>
                  </a:lnTo>
                  <a:lnTo>
                    <a:pt x="3727" y="3142"/>
                  </a:lnTo>
                  <a:lnTo>
                    <a:pt x="3994" y="2485"/>
                  </a:lnTo>
                  <a:lnTo>
                    <a:pt x="4214" y="1827"/>
                  </a:lnTo>
                  <a:lnTo>
                    <a:pt x="4384" y="1170"/>
                  </a:lnTo>
                  <a:lnTo>
                    <a:pt x="4506" y="634"/>
                  </a:lnTo>
                  <a:lnTo>
                    <a:pt x="4579" y="220"/>
                  </a:lnTo>
                  <a:lnTo>
                    <a:pt x="4579" y="98"/>
                  </a:lnTo>
                  <a:lnTo>
                    <a:pt x="4555" y="25"/>
                  </a:lnTo>
                  <a:lnTo>
                    <a:pt x="4555" y="25"/>
                  </a:lnTo>
                  <a:lnTo>
                    <a:pt x="4482" y="1"/>
                  </a:lnTo>
                  <a:lnTo>
                    <a:pt x="4360" y="25"/>
                  </a:lnTo>
                  <a:lnTo>
                    <a:pt x="3970" y="74"/>
                  </a:lnTo>
                  <a:lnTo>
                    <a:pt x="3410" y="195"/>
                  </a:lnTo>
                  <a:lnTo>
                    <a:pt x="2752" y="390"/>
                  </a:lnTo>
                  <a:lnTo>
                    <a:pt x="2095" y="609"/>
                  </a:lnTo>
                  <a:lnTo>
                    <a:pt x="1462" y="853"/>
                  </a:lnTo>
                  <a:lnTo>
                    <a:pt x="1169" y="975"/>
                  </a:lnTo>
                  <a:lnTo>
                    <a:pt x="926" y="1121"/>
                  </a:lnTo>
                  <a:lnTo>
                    <a:pt x="707" y="1267"/>
                  </a:lnTo>
                  <a:lnTo>
                    <a:pt x="536" y="1389"/>
                  </a:lnTo>
                  <a:lnTo>
                    <a:pt x="536" y="1389"/>
                  </a:lnTo>
                  <a:lnTo>
                    <a:pt x="414" y="1535"/>
                  </a:lnTo>
                  <a:lnTo>
                    <a:pt x="317" y="1657"/>
                  </a:lnTo>
                  <a:lnTo>
                    <a:pt x="219" y="1803"/>
                  </a:lnTo>
                  <a:lnTo>
                    <a:pt x="146" y="1973"/>
                  </a:lnTo>
                  <a:lnTo>
                    <a:pt x="98" y="2119"/>
                  </a:lnTo>
                  <a:lnTo>
                    <a:pt x="49" y="2290"/>
                  </a:lnTo>
                  <a:lnTo>
                    <a:pt x="0" y="2460"/>
                  </a:lnTo>
                  <a:lnTo>
                    <a:pt x="0" y="2607"/>
                  </a:lnTo>
                  <a:lnTo>
                    <a:pt x="0" y="2777"/>
                  </a:lnTo>
                  <a:lnTo>
                    <a:pt x="0" y="2948"/>
                  </a:lnTo>
                  <a:lnTo>
                    <a:pt x="25" y="3118"/>
                  </a:lnTo>
                  <a:lnTo>
                    <a:pt x="73" y="3264"/>
                  </a:lnTo>
                  <a:lnTo>
                    <a:pt x="146" y="3435"/>
                  </a:lnTo>
                  <a:lnTo>
                    <a:pt x="195" y="3581"/>
                  </a:lnTo>
                  <a:lnTo>
                    <a:pt x="293" y="3727"/>
                  </a:lnTo>
                  <a:lnTo>
                    <a:pt x="390" y="3873"/>
                  </a:lnTo>
                  <a:lnTo>
                    <a:pt x="707" y="4190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9"/>
            <p:cNvSpPr/>
            <p:nvPr/>
          </p:nvSpPr>
          <p:spPr>
            <a:xfrm>
              <a:off x="2850400" y="4372975"/>
              <a:ext cx="54825" cy="54825"/>
            </a:xfrm>
            <a:custGeom>
              <a:avLst/>
              <a:gdLst/>
              <a:ahLst/>
              <a:cxnLst/>
              <a:rect l="l" t="t" r="r" b="b"/>
              <a:pathLst>
                <a:path w="2193" h="2193" fill="none" extrusionOk="0">
                  <a:moveTo>
                    <a:pt x="2192" y="0"/>
                  </a:moveTo>
                  <a:lnTo>
                    <a:pt x="0" y="2192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9"/>
            <p:cNvSpPr/>
            <p:nvPr/>
          </p:nvSpPr>
          <p:spPr>
            <a:xfrm>
              <a:off x="2646425" y="4429600"/>
              <a:ext cx="156500" cy="156500"/>
            </a:xfrm>
            <a:custGeom>
              <a:avLst/>
              <a:gdLst/>
              <a:ahLst/>
              <a:cxnLst/>
              <a:rect l="l" t="t" r="r" b="b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5"/>
                  </a:lnTo>
                  <a:lnTo>
                    <a:pt x="6040" y="4725"/>
                  </a:lnTo>
                  <a:lnTo>
                    <a:pt x="6138" y="4506"/>
                  </a:lnTo>
                  <a:lnTo>
                    <a:pt x="6186" y="4287"/>
                  </a:lnTo>
                  <a:lnTo>
                    <a:pt x="6235" y="4043"/>
                  </a:lnTo>
                  <a:lnTo>
                    <a:pt x="6259" y="3824"/>
                  </a:lnTo>
                  <a:lnTo>
                    <a:pt x="6259" y="3581"/>
                  </a:lnTo>
                  <a:lnTo>
                    <a:pt x="6235" y="3361"/>
                  </a:lnTo>
                  <a:lnTo>
                    <a:pt x="6186" y="3118"/>
                  </a:lnTo>
                  <a:lnTo>
                    <a:pt x="6138" y="2899"/>
                  </a:lnTo>
                  <a:lnTo>
                    <a:pt x="6040" y="2680"/>
                  </a:lnTo>
                  <a:lnTo>
                    <a:pt x="5943" y="2460"/>
                  </a:lnTo>
                  <a:lnTo>
                    <a:pt x="5821" y="2266"/>
                  </a:lnTo>
                  <a:lnTo>
                    <a:pt x="5675" y="2071"/>
                  </a:lnTo>
                  <a:lnTo>
                    <a:pt x="5504" y="1900"/>
                  </a:lnTo>
                  <a:lnTo>
                    <a:pt x="5504" y="1900"/>
                  </a:lnTo>
                  <a:lnTo>
                    <a:pt x="5285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2" y="1145"/>
                  </a:lnTo>
                  <a:lnTo>
                    <a:pt x="3848" y="975"/>
                  </a:lnTo>
                  <a:lnTo>
                    <a:pt x="3410" y="804"/>
                  </a:lnTo>
                  <a:lnTo>
                    <a:pt x="2484" y="488"/>
                  </a:lnTo>
                  <a:lnTo>
                    <a:pt x="1608" y="244"/>
                  </a:lnTo>
                  <a:lnTo>
                    <a:pt x="853" y="74"/>
                  </a:lnTo>
                  <a:lnTo>
                    <a:pt x="536" y="25"/>
                  </a:lnTo>
                  <a:lnTo>
                    <a:pt x="292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0" y="122"/>
                  </a:lnTo>
                  <a:lnTo>
                    <a:pt x="0" y="293"/>
                  </a:lnTo>
                  <a:lnTo>
                    <a:pt x="25" y="536"/>
                  </a:lnTo>
                  <a:lnTo>
                    <a:pt x="73" y="853"/>
                  </a:lnTo>
                  <a:lnTo>
                    <a:pt x="244" y="1608"/>
                  </a:lnTo>
                  <a:lnTo>
                    <a:pt x="487" y="2485"/>
                  </a:lnTo>
                  <a:lnTo>
                    <a:pt x="804" y="3410"/>
                  </a:lnTo>
                  <a:lnTo>
                    <a:pt x="974" y="3849"/>
                  </a:lnTo>
                  <a:lnTo>
                    <a:pt x="1145" y="4263"/>
                  </a:lnTo>
                  <a:lnTo>
                    <a:pt x="1315" y="4652"/>
                  </a:lnTo>
                  <a:lnTo>
                    <a:pt x="1510" y="4993"/>
                  </a:lnTo>
                  <a:lnTo>
                    <a:pt x="1705" y="5286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0" y="5675"/>
                  </a:lnTo>
                  <a:lnTo>
                    <a:pt x="2265" y="5821"/>
                  </a:lnTo>
                  <a:lnTo>
                    <a:pt x="2460" y="5943"/>
                  </a:lnTo>
                  <a:lnTo>
                    <a:pt x="2679" y="6041"/>
                  </a:lnTo>
                  <a:lnTo>
                    <a:pt x="2898" y="6138"/>
                  </a:lnTo>
                  <a:lnTo>
                    <a:pt x="3118" y="6187"/>
                  </a:lnTo>
                  <a:lnTo>
                    <a:pt x="3361" y="6235"/>
                  </a:lnTo>
                  <a:lnTo>
                    <a:pt x="3580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1"/>
                  </a:lnTo>
                  <a:lnTo>
                    <a:pt x="4944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9"/>
            <p:cNvSpPr/>
            <p:nvPr/>
          </p:nvSpPr>
          <p:spPr>
            <a:xfrm>
              <a:off x="2696350" y="4479525"/>
              <a:ext cx="87100" cy="87100"/>
            </a:xfrm>
            <a:custGeom>
              <a:avLst/>
              <a:gdLst/>
              <a:ahLst/>
              <a:cxnLst/>
              <a:rect l="l" t="t" r="r" b="b"/>
              <a:pathLst>
                <a:path w="3484" h="3484" fill="none" extrusionOk="0">
                  <a:moveTo>
                    <a:pt x="0" y="1"/>
                  </a:moveTo>
                  <a:lnTo>
                    <a:pt x="3483" y="3483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5" name="Google Shape;725;p39"/>
          <p:cNvGrpSpPr/>
          <p:nvPr/>
        </p:nvGrpSpPr>
        <p:grpSpPr>
          <a:xfrm>
            <a:off x="8391171" y="3692630"/>
            <a:ext cx="342882" cy="383835"/>
            <a:chOff x="6643075" y="4309650"/>
            <a:chExt cx="407950" cy="456675"/>
          </a:xfrm>
        </p:grpSpPr>
        <p:sp>
          <p:nvSpPr>
            <p:cNvPr id="726" name="Google Shape;726;p39"/>
            <p:cNvSpPr/>
            <p:nvPr/>
          </p:nvSpPr>
          <p:spPr>
            <a:xfrm>
              <a:off x="6643075" y="4698125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4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5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5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4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5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5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4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5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5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4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5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5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4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9"/>
            <p:cNvSpPr/>
            <p:nvPr/>
          </p:nvSpPr>
          <p:spPr>
            <a:xfrm>
              <a:off x="6643075" y="4727350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219" y="24"/>
                  </a:lnTo>
                  <a:lnTo>
                    <a:pt x="414" y="49"/>
                  </a:lnTo>
                  <a:lnTo>
                    <a:pt x="609" y="73"/>
                  </a:lnTo>
                  <a:lnTo>
                    <a:pt x="755" y="122"/>
                  </a:lnTo>
                  <a:lnTo>
                    <a:pt x="1023" y="244"/>
                  </a:lnTo>
                  <a:lnTo>
                    <a:pt x="1266" y="365"/>
                  </a:lnTo>
                  <a:lnTo>
                    <a:pt x="1266" y="365"/>
                  </a:lnTo>
                  <a:lnTo>
                    <a:pt x="1413" y="463"/>
                  </a:lnTo>
                  <a:lnTo>
                    <a:pt x="1583" y="536"/>
                  </a:lnTo>
                  <a:lnTo>
                    <a:pt x="1778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2289" y="585"/>
                  </a:lnTo>
                  <a:lnTo>
                    <a:pt x="2484" y="536"/>
                  </a:lnTo>
                  <a:lnTo>
                    <a:pt x="2655" y="463"/>
                  </a:lnTo>
                  <a:lnTo>
                    <a:pt x="2801" y="365"/>
                  </a:lnTo>
                  <a:lnTo>
                    <a:pt x="2801" y="365"/>
                  </a:lnTo>
                  <a:lnTo>
                    <a:pt x="3044" y="244"/>
                  </a:lnTo>
                  <a:lnTo>
                    <a:pt x="3312" y="122"/>
                  </a:lnTo>
                  <a:lnTo>
                    <a:pt x="3458" y="73"/>
                  </a:lnTo>
                  <a:lnTo>
                    <a:pt x="3653" y="49"/>
                  </a:lnTo>
                  <a:lnTo>
                    <a:pt x="3848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4311" y="24"/>
                  </a:lnTo>
                  <a:lnTo>
                    <a:pt x="4506" y="49"/>
                  </a:lnTo>
                  <a:lnTo>
                    <a:pt x="4676" y="73"/>
                  </a:lnTo>
                  <a:lnTo>
                    <a:pt x="4847" y="122"/>
                  </a:lnTo>
                  <a:lnTo>
                    <a:pt x="5115" y="244"/>
                  </a:lnTo>
                  <a:lnTo>
                    <a:pt x="5334" y="365"/>
                  </a:lnTo>
                  <a:lnTo>
                    <a:pt x="5334" y="365"/>
                  </a:lnTo>
                  <a:lnTo>
                    <a:pt x="5504" y="463"/>
                  </a:lnTo>
                  <a:lnTo>
                    <a:pt x="5675" y="536"/>
                  </a:lnTo>
                  <a:lnTo>
                    <a:pt x="5870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6357" y="585"/>
                  </a:lnTo>
                  <a:lnTo>
                    <a:pt x="6551" y="536"/>
                  </a:lnTo>
                  <a:lnTo>
                    <a:pt x="6722" y="463"/>
                  </a:lnTo>
                  <a:lnTo>
                    <a:pt x="6892" y="365"/>
                  </a:lnTo>
                  <a:lnTo>
                    <a:pt x="6892" y="365"/>
                  </a:lnTo>
                  <a:lnTo>
                    <a:pt x="7112" y="244"/>
                  </a:lnTo>
                  <a:lnTo>
                    <a:pt x="7380" y="122"/>
                  </a:lnTo>
                  <a:lnTo>
                    <a:pt x="7550" y="73"/>
                  </a:lnTo>
                  <a:lnTo>
                    <a:pt x="7721" y="49"/>
                  </a:lnTo>
                  <a:lnTo>
                    <a:pt x="7940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8378" y="24"/>
                  </a:lnTo>
                  <a:lnTo>
                    <a:pt x="8597" y="49"/>
                  </a:lnTo>
                  <a:lnTo>
                    <a:pt x="8768" y="73"/>
                  </a:lnTo>
                  <a:lnTo>
                    <a:pt x="8914" y="122"/>
                  </a:lnTo>
                  <a:lnTo>
                    <a:pt x="9206" y="244"/>
                  </a:lnTo>
                  <a:lnTo>
                    <a:pt x="9425" y="365"/>
                  </a:lnTo>
                  <a:lnTo>
                    <a:pt x="9425" y="365"/>
                  </a:lnTo>
                  <a:lnTo>
                    <a:pt x="9596" y="463"/>
                  </a:lnTo>
                  <a:lnTo>
                    <a:pt x="9766" y="536"/>
                  </a:lnTo>
                  <a:lnTo>
                    <a:pt x="9961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10448" y="585"/>
                  </a:lnTo>
                  <a:lnTo>
                    <a:pt x="10643" y="536"/>
                  </a:lnTo>
                  <a:lnTo>
                    <a:pt x="10814" y="463"/>
                  </a:lnTo>
                  <a:lnTo>
                    <a:pt x="10984" y="365"/>
                  </a:lnTo>
                  <a:lnTo>
                    <a:pt x="10984" y="365"/>
                  </a:lnTo>
                  <a:lnTo>
                    <a:pt x="11203" y="244"/>
                  </a:lnTo>
                  <a:lnTo>
                    <a:pt x="11471" y="122"/>
                  </a:lnTo>
                  <a:lnTo>
                    <a:pt x="11642" y="73"/>
                  </a:lnTo>
                  <a:lnTo>
                    <a:pt x="11812" y="49"/>
                  </a:lnTo>
                  <a:lnTo>
                    <a:pt x="12007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2470" y="24"/>
                  </a:lnTo>
                  <a:lnTo>
                    <a:pt x="12665" y="49"/>
                  </a:lnTo>
                  <a:lnTo>
                    <a:pt x="12859" y="73"/>
                  </a:lnTo>
                  <a:lnTo>
                    <a:pt x="13006" y="122"/>
                  </a:lnTo>
                  <a:lnTo>
                    <a:pt x="13273" y="244"/>
                  </a:lnTo>
                  <a:lnTo>
                    <a:pt x="13493" y="365"/>
                  </a:lnTo>
                  <a:lnTo>
                    <a:pt x="13493" y="365"/>
                  </a:lnTo>
                  <a:lnTo>
                    <a:pt x="13663" y="463"/>
                  </a:lnTo>
                  <a:lnTo>
                    <a:pt x="13834" y="536"/>
                  </a:lnTo>
                  <a:lnTo>
                    <a:pt x="14028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540" y="585"/>
                  </a:lnTo>
                  <a:lnTo>
                    <a:pt x="14735" y="536"/>
                  </a:lnTo>
                  <a:lnTo>
                    <a:pt x="14905" y="463"/>
                  </a:lnTo>
                  <a:lnTo>
                    <a:pt x="15051" y="365"/>
                  </a:lnTo>
                  <a:lnTo>
                    <a:pt x="15051" y="365"/>
                  </a:lnTo>
                  <a:lnTo>
                    <a:pt x="15295" y="244"/>
                  </a:lnTo>
                  <a:lnTo>
                    <a:pt x="15563" y="122"/>
                  </a:lnTo>
                  <a:lnTo>
                    <a:pt x="15709" y="73"/>
                  </a:lnTo>
                  <a:lnTo>
                    <a:pt x="15904" y="49"/>
                  </a:lnTo>
                  <a:lnTo>
                    <a:pt x="16099" y="24"/>
                  </a:lnTo>
                  <a:lnTo>
                    <a:pt x="16318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9"/>
            <p:cNvSpPr/>
            <p:nvPr/>
          </p:nvSpPr>
          <p:spPr>
            <a:xfrm>
              <a:off x="6643075" y="4751700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5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6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6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5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5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6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6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5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5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6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6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5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5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6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6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9"/>
            <p:cNvSpPr/>
            <p:nvPr/>
          </p:nvSpPr>
          <p:spPr>
            <a:xfrm>
              <a:off x="6672900" y="4309650"/>
              <a:ext cx="348900" cy="376300"/>
            </a:xfrm>
            <a:custGeom>
              <a:avLst/>
              <a:gdLst/>
              <a:ahLst/>
              <a:cxnLst/>
              <a:rect l="l" t="t" r="r" b="b"/>
              <a:pathLst>
                <a:path w="13956" h="15052" fill="none" extrusionOk="0">
                  <a:moveTo>
                    <a:pt x="13347" y="6747"/>
                  </a:moveTo>
                  <a:lnTo>
                    <a:pt x="12470" y="6406"/>
                  </a:lnTo>
                  <a:lnTo>
                    <a:pt x="12470" y="3532"/>
                  </a:lnTo>
                  <a:lnTo>
                    <a:pt x="10790" y="3532"/>
                  </a:lnTo>
                  <a:lnTo>
                    <a:pt x="10790" y="2022"/>
                  </a:lnTo>
                  <a:lnTo>
                    <a:pt x="8427" y="2022"/>
                  </a:lnTo>
                  <a:lnTo>
                    <a:pt x="8427" y="1"/>
                  </a:lnTo>
                  <a:lnTo>
                    <a:pt x="6966" y="1"/>
                  </a:lnTo>
                  <a:lnTo>
                    <a:pt x="5505" y="1"/>
                  </a:lnTo>
                  <a:lnTo>
                    <a:pt x="5505" y="2022"/>
                  </a:lnTo>
                  <a:lnTo>
                    <a:pt x="3142" y="2022"/>
                  </a:lnTo>
                  <a:lnTo>
                    <a:pt x="3142" y="3532"/>
                  </a:lnTo>
                  <a:lnTo>
                    <a:pt x="1462" y="3532"/>
                  </a:lnTo>
                  <a:lnTo>
                    <a:pt x="1462" y="6406"/>
                  </a:lnTo>
                  <a:lnTo>
                    <a:pt x="585" y="6747"/>
                  </a:lnTo>
                  <a:lnTo>
                    <a:pt x="585" y="6747"/>
                  </a:lnTo>
                  <a:lnTo>
                    <a:pt x="414" y="6844"/>
                  </a:lnTo>
                  <a:lnTo>
                    <a:pt x="268" y="6966"/>
                  </a:lnTo>
                  <a:lnTo>
                    <a:pt x="147" y="7112"/>
                  </a:lnTo>
                  <a:lnTo>
                    <a:pt x="49" y="7258"/>
                  </a:lnTo>
                  <a:lnTo>
                    <a:pt x="0" y="7404"/>
                  </a:lnTo>
                  <a:lnTo>
                    <a:pt x="0" y="7575"/>
                  </a:lnTo>
                  <a:lnTo>
                    <a:pt x="0" y="7770"/>
                  </a:lnTo>
                  <a:lnTo>
                    <a:pt x="73" y="7965"/>
                  </a:lnTo>
                  <a:lnTo>
                    <a:pt x="1510" y="11277"/>
                  </a:lnTo>
                  <a:lnTo>
                    <a:pt x="1510" y="14833"/>
                  </a:lnTo>
                  <a:lnTo>
                    <a:pt x="1510" y="14833"/>
                  </a:lnTo>
                  <a:lnTo>
                    <a:pt x="1754" y="14711"/>
                  </a:lnTo>
                  <a:lnTo>
                    <a:pt x="2046" y="14589"/>
                  </a:lnTo>
                  <a:lnTo>
                    <a:pt x="2241" y="14540"/>
                  </a:lnTo>
                  <a:lnTo>
                    <a:pt x="2436" y="14516"/>
                  </a:lnTo>
                  <a:lnTo>
                    <a:pt x="2655" y="14492"/>
                  </a:lnTo>
                  <a:lnTo>
                    <a:pt x="2874" y="14467"/>
                  </a:lnTo>
                  <a:lnTo>
                    <a:pt x="2874" y="14467"/>
                  </a:lnTo>
                  <a:lnTo>
                    <a:pt x="3167" y="14492"/>
                  </a:lnTo>
                  <a:lnTo>
                    <a:pt x="3410" y="14516"/>
                  </a:lnTo>
                  <a:lnTo>
                    <a:pt x="3629" y="14565"/>
                  </a:lnTo>
                  <a:lnTo>
                    <a:pt x="3824" y="14638"/>
                  </a:lnTo>
                  <a:lnTo>
                    <a:pt x="4141" y="14760"/>
                  </a:lnTo>
                  <a:lnTo>
                    <a:pt x="4384" y="14906"/>
                  </a:lnTo>
                  <a:lnTo>
                    <a:pt x="4384" y="14906"/>
                  </a:lnTo>
                  <a:lnTo>
                    <a:pt x="4530" y="14979"/>
                  </a:lnTo>
                  <a:lnTo>
                    <a:pt x="4628" y="15028"/>
                  </a:lnTo>
                  <a:lnTo>
                    <a:pt x="4774" y="15052"/>
                  </a:lnTo>
                  <a:lnTo>
                    <a:pt x="4920" y="15052"/>
                  </a:lnTo>
                  <a:lnTo>
                    <a:pt x="4920" y="15052"/>
                  </a:lnTo>
                  <a:lnTo>
                    <a:pt x="5091" y="15052"/>
                  </a:lnTo>
                  <a:lnTo>
                    <a:pt x="5212" y="15028"/>
                  </a:lnTo>
                  <a:lnTo>
                    <a:pt x="5334" y="14979"/>
                  </a:lnTo>
                  <a:lnTo>
                    <a:pt x="5456" y="14906"/>
                  </a:lnTo>
                  <a:lnTo>
                    <a:pt x="5456" y="14906"/>
                  </a:lnTo>
                  <a:lnTo>
                    <a:pt x="5724" y="14760"/>
                  </a:lnTo>
                  <a:lnTo>
                    <a:pt x="6040" y="14638"/>
                  </a:lnTo>
                  <a:lnTo>
                    <a:pt x="6235" y="14565"/>
                  </a:lnTo>
                  <a:lnTo>
                    <a:pt x="6454" y="14516"/>
                  </a:lnTo>
                  <a:lnTo>
                    <a:pt x="6698" y="14492"/>
                  </a:lnTo>
                  <a:lnTo>
                    <a:pt x="6966" y="14467"/>
                  </a:lnTo>
                  <a:lnTo>
                    <a:pt x="6966" y="14467"/>
                  </a:lnTo>
                  <a:lnTo>
                    <a:pt x="7234" y="14492"/>
                  </a:lnTo>
                  <a:lnTo>
                    <a:pt x="7477" y="14516"/>
                  </a:lnTo>
                  <a:lnTo>
                    <a:pt x="7697" y="14565"/>
                  </a:lnTo>
                  <a:lnTo>
                    <a:pt x="7891" y="14638"/>
                  </a:lnTo>
                  <a:lnTo>
                    <a:pt x="8232" y="14760"/>
                  </a:lnTo>
                  <a:lnTo>
                    <a:pt x="8476" y="14906"/>
                  </a:lnTo>
                  <a:lnTo>
                    <a:pt x="8476" y="14906"/>
                  </a:lnTo>
                  <a:lnTo>
                    <a:pt x="8598" y="14979"/>
                  </a:lnTo>
                  <a:lnTo>
                    <a:pt x="8719" y="15028"/>
                  </a:lnTo>
                  <a:lnTo>
                    <a:pt x="8841" y="15052"/>
                  </a:lnTo>
                  <a:lnTo>
                    <a:pt x="9012" y="15052"/>
                  </a:lnTo>
                  <a:lnTo>
                    <a:pt x="9012" y="15052"/>
                  </a:lnTo>
                  <a:lnTo>
                    <a:pt x="9158" y="15052"/>
                  </a:lnTo>
                  <a:lnTo>
                    <a:pt x="9304" y="15028"/>
                  </a:lnTo>
                  <a:lnTo>
                    <a:pt x="9401" y="14979"/>
                  </a:lnTo>
                  <a:lnTo>
                    <a:pt x="9548" y="14906"/>
                  </a:lnTo>
                  <a:lnTo>
                    <a:pt x="9548" y="14906"/>
                  </a:lnTo>
                  <a:lnTo>
                    <a:pt x="9791" y="14760"/>
                  </a:lnTo>
                  <a:lnTo>
                    <a:pt x="10108" y="14638"/>
                  </a:lnTo>
                  <a:lnTo>
                    <a:pt x="10303" y="14565"/>
                  </a:lnTo>
                  <a:lnTo>
                    <a:pt x="10522" y="14516"/>
                  </a:lnTo>
                  <a:lnTo>
                    <a:pt x="10765" y="14492"/>
                  </a:lnTo>
                  <a:lnTo>
                    <a:pt x="11058" y="14467"/>
                  </a:lnTo>
                  <a:lnTo>
                    <a:pt x="11058" y="14467"/>
                  </a:lnTo>
                  <a:lnTo>
                    <a:pt x="11277" y="14492"/>
                  </a:lnTo>
                  <a:lnTo>
                    <a:pt x="11496" y="14516"/>
                  </a:lnTo>
                  <a:lnTo>
                    <a:pt x="11691" y="14540"/>
                  </a:lnTo>
                  <a:lnTo>
                    <a:pt x="11886" y="14589"/>
                  </a:lnTo>
                  <a:lnTo>
                    <a:pt x="12178" y="14711"/>
                  </a:lnTo>
                  <a:lnTo>
                    <a:pt x="12421" y="14833"/>
                  </a:lnTo>
                  <a:lnTo>
                    <a:pt x="12421" y="11277"/>
                  </a:lnTo>
                  <a:lnTo>
                    <a:pt x="13858" y="7965"/>
                  </a:lnTo>
                  <a:lnTo>
                    <a:pt x="13858" y="7965"/>
                  </a:lnTo>
                  <a:lnTo>
                    <a:pt x="13931" y="7770"/>
                  </a:lnTo>
                  <a:lnTo>
                    <a:pt x="13956" y="7575"/>
                  </a:lnTo>
                  <a:lnTo>
                    <a:pt x="13931" y="7404"/>
                  </a:lnTo>
                  <a:lnTo>
                    <a:pt x="13883" y="7258"/>
                  </a:lnTo>
                  <a:lnTo>
                    <a:pt x="13785" y="7112"/>
                  </a:lnTo>
                  <a:lnTo>
                    <a:pt x="13664" y="6966"/>
                  </a:lnTo>
                  <a:lnTo>
                    <a:pt x="13517" y="6844"/>
                  </a:lnTo>
                  <a:lnTo>
                    <a:pt x="13347" y="6747"/>
                  </a:lnTo>
                  <a:lnTo>
                    <a:pt x="13347" y="6747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9"/>
            <p:cNvSpPr/>
            <p:nvPr/>
          </p:nvSpPr>
          <p:spPr>
            <a:xfrm>
              <a:off x="6805625" y="4452725"/>
              <a:ext cx="15850" cy="28050"/>
            </a:xfrm>
            <a:custGeom>
              <a:avLst/>
              <a:gdLst/>
              <a:ahLst/>
              <a:cxnLst/>
              <a:rect l="l" t="t" r="r" b="b"/>
              <a:pathLst>
                <a:path w="634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44" y="1097"/>
                  </a:lnTo>
                  <a:lnTo>
                    <a:pt x="196" y="1073"/>
                  </a:lnTo>
                  <a:lnTo>
                    <a:pt x="123" y="1024"/>
                  </a:lnTo>
                  <a:lnTo>
                    <a:pt x="74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74" y="147"/>
                  </a:lnTo>
                  <a:lnTo>
                    <a:pt x="123" y="98"/>
                  </a:lnTo>
                  <a:lnTo>
                    <a:pt x="196" y="25"/>
                  </a:lnTo>
                  <a:lnTo>
                    <a:pt x="244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66" y="1"/>
                  </a:lnTo>
                  <a:lnTo>
                    <a:pt x="439" y="25"/>
                  </a:lnTo>
                  <a:lnTo>
                    <a:pt x="488" y="98"/>
                  </a:lnTo>
                  <a:lnTo>
                    <a:pt x="537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37" y="951"/>
                  </a:lnTo>
                  <a:lnTo>
                    <a:pt x="488" y="1024"/>
                  </a:lnTo>
                  <a:lnTo>
                    <a:pt x="439" y="1073"/>
                  </a:lnTo>
                  <a:lnTo>
                    <a:pt x="366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39"/>
            <p:cNvSpPr/>
            <p:nvPr/>
          </p:nvSpPr>
          <p:spPr>
            <a:xfrm>
              <a:off x="6872600" y="4452725"/>
              <a:ext cx="15875" cy="28050"/>
            </a:xfrm>
            <a:custGeom>
              <a:avLst/>
              <a:gdLst/>
              <a:ahLst/>
              <a:cxnLst/>
              <a:rect l="l" t="t" r="r" b="b"/>
              <a:pathLst>
                <a:path w="635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69" y="1097"/>
                  </a:lnTo>
                  <a:lnTo>
                    <a:pt x="196" y="1073"/>
                  </a:lnTo>
                  <a:lnTo>
                    <a:pt x="147" y="1024"/>
                  </a:lnTo>
                  <a:lnTo>
                    <a:pt x="98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98" y="147"/>
                  </a:lnTo>
                  <a:lnTo>
                    <a:pt x="147" y="98"/>
                  </a:lnTo>
                  <a:lnTo>
                    <a:pt x="196" y="25"/>
                  </a:lnTo>
                  <a:lnTo>
                    <a:pt x="269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90" y="1"/>
                  </a:lnTo>
                  <a:lnTo>
                    <a:pt x="464" y="25"/>
                  </a:lnTo>
                  <a:lnTo>
                    <a:pt x="512" y="98"/>
                  </a:lnTo>
                  <a:lnTo>
                    <a:pt x="561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61" y="951"/>
                  </a:lnTo>
                  <a:lnTo>
                    <a:pt x="512" y="1024"/>
                  </a:lnTo>
                  <a:lnTo>
                    <a:pt x="464" y="1073"/>
                  </a:lnTo>
                  <a:lnTo>
                    <a:pt x="390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9"/>
            <p:cNvSpPr/>
            <p:nvPr/>
          </p:nvSpPr>
          <p:spPr>
            <a:xfrm>
              <a:off x="6709425" y="4414975"/>
              <a:ext cx="275250" cy="54825"/>
            </a:xfrm>
            <a:custGeom>
              <a:avLst/>
              <a:gdLst/>
              <a:ahLst/>
              <a:cxnLst/>
              <a:rect l="l" t="t" r="r" b="b"/>
              <a:pathLst>
                <a:path w="11010" h="2193" fill="none" extrusionOk="0">
                  <a:moveTo>
                    <a:pt x="11009" y="2193"/>
                  </a:moveTo>
                  <a:lnTo>
                    <a:pt x="5505" y="1"/>
                  </a:lnTo>
                  <a:lnTo>
                    <a:pt x="1" y="2193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9"/>
            <p:cNvSpPr/>
            <p:nvPr/>
          </p:nvSpPr>
          <p:spPr>
            <a:xfrm>
              <a:off x="6733175" y="4382725"/>
              <a:ext cx="227750" cy="37150"/>
            </a:xfrm>
            <a:custGeom>
              <a:avLst/>
              <a:gdLst/>
              <a:ahLst/>
              <a:cxnLst/>
              <a:rect l="l" t="t" r="r" b="b"/>
              <a:pathLst>
                <a:path w="9110" h="1486" fill="none" extrusionOk="0">
                  <a:moveTo>
                    <a:pt x="1" y="1486"/>
                  </a:moveTo>
                  <a:lnTo>
                    <a:pt x="1681" y="1486"/>
                  </a:lnTo>
                  <a:lnTo>
                    <a:pt x="1681" y="0"/>
                  </a:lnTo>
                  <a:lnTo>
                    <a:pt x="4555" y="0"/>
                  </a:lnTo>
                  <a:lnTo>
                    <a:pt x="7429" y="0"/>
                  </a:lnTo>
                  <a:lnTo>
                    <a:pt x="7429" y="1486"/>
                  </a:lnTo>
                  <a:lnTo>
                    <a:pt x="9109" y="1486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9"/>
            <p:cNvSpPr/>
            <p:nvPr/>
          </p:nvSpPr>
          <p:spPr>
            <a:xfrm>
              <a:off x="6847025" y="4414975"/>
              <a:ext cx="25" cy="145550"/>
            </a:xfrm>
            <a:custGeom>
              <a:avLst/>
              <a:gdLst/>
              <a:ahLst/>
              <a:cxnLst/>
              <a:rect l="l" t="t" r="r" b="b"/>
              <a:pathLst>
                <a:path w="1" h="5822" fill="none" extrusionOk="0">
                  <a:moveTo>
                    <a:pt x="1" y="1"/>
                  </a:moveTo>
                  <a:lnTo>
                    <a:pt x="1" y="5822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5" name="Google Shape;735;p39"/>
          <p:cNvGrpSpPr/>
          <p:nvPr/>
        </p:nvGrpSpPr>
        <p:grpSpPr>
          <a:xfrm>
            <a:off x="7206444" y="4234585"/>
            <a:ext cx="452420" cy="433992"/>
            <a:chOff x="5233525" y="4954450"/>
            <a:chExt cx="538275" cy="516350"/>
          </a:xfrm>
        </p:grpSpPr>
        <p:sp>
          <p:nvSpPr>
            <p:cNvPr id="736" name="Google Shape;736;p39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9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l" t="t" r="r" b="b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9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9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l" t="t" r="r" b="b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9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l" t="t" r="r" b="b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9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l" t="t" r="r" b="b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9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l" t="t" r="r" b="b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9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l" t="t" r="r" b="b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9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l" t="t" r="r" b="b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9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l" t="t" r="r" b="b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9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l" t="t" r="r" b="b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7" name="Google Shape;747;p39"/>
          <p:cNvGrpSpPr/>
          <p:nvPr/>
        </p:nvGrpSpPr>
        <p:grpSpPr>
          <a:xfrm>
            <a:off x="6637363" y="4242254"/>
            <a:ext cx="460615" cy="418653"/>
            <a:chOff x="4556450" y="4963575"/>
            <a:chExt cx="548025" cy="498100"/>
          </a:xfrm>
        </p:grpSpPr>
        <p:sp>
          <p:nvSpPr>
            <p:cNvPr id="748" name="Google Shape;748;p39"/>
            <p:cNvSpPr/>
            <p:nvPr/>
          </p:nvSpPr>
          <p:spPr>
            <a:xfrm>
              <a:off x="4611850" y="5222350"/>
              <a:ext cx="436600" cy="239325"/>
            </a:xfrm>
            <a:custGeom>
              <a:avLst/>
              <a:gdLst/>
              <a:ahLst/>
              <a:cxnLst/>
              <a:rect l="l" t="t" r="r" b="b"/>
              <a:pathLst>
                <a:path w="17464" h="9573" fill="none" extrusionOk="0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9"/>
            <p:cNvSpPr/>
            <p:nvPr/>
          </p:nvSpPr>
          <p:spPr>
            <a:xfrm>
              <a:off x="4612475" y="4963575"/>
              <a:ext cx="435975" cy="125450"/>
            </a:xfrm>
            <a:custGeom>
              <a:avLst/>
              <a:gdLst/>
              <a:ahLst/>
              <a:cxnLst/>
              <a:rect l="l" t="t" r="r" b="b"/>
              <a:pathLst>
                <a:path w="17439" h="5018" fill="none" extrusionOk="0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9"/>
            <p:cNvSpPr/>
            <p:nvPr/>
          </p:nvSpPr>
          <p:spPr>
            <a:xfrm>
              <a:off x="4556450" y="5089000"/>
              <a:ext cx="274025" cy="225925"/>
            </a:xfrm>
            <a:custGeom>
              <a:avLst/>
              <a:gdLst/>
              <a:ahLst/>
              <a:cxnLst/>
              <a:rect l="l" t="t" r="r" b="b"/>
              <a:pathLst>
                <a:path w="10961" h="9037" fill="none" extrusionOk="0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9"/>
            <p:cNvSpPr/>
            <p:nvPr/>
          </p:nvSpPr>
          <p:spPr>
            <a:xfrm>
              <a:off x="4830450" y="5089000"/>
              <a:ext cx="274025" cy="225925"/>
            </a:xfrm>
            <a:custGeom>
              <a:avLst/>
              <a:gdLst/>
              <a:ahLst/>
              <a:cxnLst/>
              <a:rect l="l" t="t" r="r" b="b"/>
              <a:pathLst>
                <a:path w="10961" h="9037" fill="none" extrusionOk="0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9"/>
            <p:cNvSpPr/>
            <p:nvPr/>
          </p:nvSpPr>
          <p:spPr>
            <a:xfrm>
              <a:off x="4830450" y="5213225"/>
              <a:ext cx="25" cy="248450"/>
            </a:xfrm>
            <a:custGeom>
              <a:avLst/>
              <a:gdLst/>
              <a:ahLst/>
              <a:cxnLst/>
              <a:rect l="l" t="t" r="r" b="b"/>
              <a:pathLst>
                <a:path w="1" h="9938" fill="none" extrusionOk="0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3" name="Google Shape;753;p39"/>
          <p:cNvGrpSpPr/>
          <p:nvPr/>
        </p:nvGrpSpPr>
        <p:grpSpPr>
          <a:xfrm>
            <a:off x="3254645" y="4332839"/>
            <a:ext cx="445255" cy="246182"/>
            <a:chOff x="531800" y="5071350"/>
            <a:chExt cx="529750" cy="292900"/>
          </a:xfrm>
        </p:grpSpPr>
        <p:sp>
          <p:nvSpPr>
            <p:cNvPr id="754" name="Google Shape;754;p39"/>
            <p:cNvSpPr/>
            <p:nvPr/>
          </p:nvSpPr>
          <p:spPr>
            <a:xfrm>
              <a:off x="632875" y="5077450"/>
              <a:ext cx="272200" cy="185725"/>
            </a:xfrm>
            <a:custGeom>
              <a:avLst/>
              <a:gdLst/>
              <a:ahLst/>
              <a:cxnLst/>
              <a:rect l="l" t="t" r="r" b="b"/>
              <a:pathLst>
                <a:path w="10888" h="7429" fill="none" extrusionOk="0">
                  <a:moveTo>
                    <a:pt x="2947" y="0"/>
                  </a:moveTo>
                  <a:lnTo>
                    <a:pt x="6406" y="7428"/>
                  </a:lnTo>
                  <a:lnTo>
                    <a:pt x="10887" y="2314"/>
                  </a:lnTo>
                  <a:lnTo>
                    <a:pt x="4019" y="2314"/>
                  </a:lnTo>
                  <a:lnTo>
                    <a:pt x="0" y="7428"/>
                  </a:lnTo>
                  <a:lnTo>
                    <a:pt x="6406" y="7428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9"/>
            <p:cNvSpPr/>
            <p:nvPr/>
          </p:nvSpPr>
          <p:spPr>
            <a:xfrm>
              <a:off x="886175" y="5071350"/>
              <a:ext cx="74300" cy="191825"/>
            </a:xfrm>
            <a:custGeom>
              <a:avLst/>
              <a:gdLst/>
              <a:ahLst/>
              <a:cxnLst/>
              <a:rect l="l" t="t" r="r" b="b"/>
              <a:pathLst>
                <a:path w="2972" h="7673" fill="none" extrusionOk="0">
                  <a:moveTo>
                    <a:pt x="2971" y="7672"/>
                  </a:moveTo>
                  <a:lnTo>
                    <a:pt x="0" y="1"/>
                  </a:lnTo>
                  <a:lnTo>
                    <a:pt x="1364" y="1"/>
                  </a:lnTo>
                  <a:lnTo>
                    <a:pt x="1364" y="1"/>
                  </a:lnTo>
                  <a:lnTo>
                    <a:pt x="1534" y="25"/>
                  </a:lnTo>
                  <a:lnTo>
                    <a:pt x="1681" y="49"/>
                  </a:lnTo>
                  <a:lnTo>
                    <a:pt x="1827" y="147"/>
                  </a:lnTo>
                  <a:lnTo>
                    <a:pt x="1875" y="195"/>
                  </a:lnTo>
                  <a:lnTo>
                    <a:pt x="1900" y="244"/>
                  </a:lnTo>
                  <a:lnTo>
                    <a:pt x="1924" y="342"/>
                  </a:lnTo>
                  <a:lnTo>
                    <a:pt x="1900" y="439"/>
                  </a:lnTo>
                  <a:lnTo>
                    <a:pt x="1851" y="536"/>
                  </a:lnTo>
                  <a:lnTo>
                    <a:pt x="1778" y="658"/>
                  </a:lnTo>
                  <a:lnTo>
                    <a:pt x="1656" y="804"/>
                  </a:lnTo>
                  <a:lnTo>
                    <a:pt x="1486" y="975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9"/>
            <p:cNvSpPr/>
            <p:nvPr/>
          </p:nvSpPr>
          <p:spPr>
            <a:xfrm>
              <a:off x="531800" y="5162075"/>
              <a:ext cx="202175" cy="202175"/>
            </a:xfrm>
            <a:custGeom>
              <a:avLst/>
              <a:gdLst/>
              <a:ahLst/>
              <a:cxnLst/>
              <a:rect l="l" t="t" r="r" b="b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25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94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50" y="171"/>
                  </a:lnTo>
                  <a:lnTo>
                    <a:pt x="3240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8" y="25"/>
                  </a:lnTo>
                  <a:lnTo>
                    <a:pt x="4872" y="74"/>
                  </a:lnTo>
                  <a:lnTo>
                    <a:pt x="5237" y="171"/>
                  </a:lnTo>
                  <a:lnTo>
                    <a:pt x="5627" y="317"/>
                  </a:lnTo>
                  <a:lnTo>
                    <a:pt x="5968" y="488"/>
                  </a:lnTo>
                  <a:lnTo>
                    <a:pt x="6308" y="682"/>
                  </a:lnTo>
                  <a:lnTo>
                    <a:pt x="6625" y="926"/>
                  </a:lnTo>
                  <a:lnTo>
                    <a:pt x="6917" y="1170"/>
                  </a:lnTo>
                  <a:lnTo>
                    <a:pt x="7161" y="1462"/>
                  </a:lnTo>
                  <a:lnTo>
                    <a:pt x="7404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916" y="2826"/>
                  </a:lnTo>
                  <a:lnTo>
                    <a:pt x="8013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8013" y="4847"/>
                  </a:lnTo>
                  <a:lnTo>
                    <a:pt x="7916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404" y="6308"/>
                  </a:lnTo>
                  <a:lnTo>
                    <a:pt x="7161" y="6625"/>
                  </a:lnTo>
                  <a:lnTo>
                    <a:pt x="6917" y="6893"/>
                  </a:lnTo>
                  <a:lnTo>
                    <a:pt x="6625" y="7161"/>
                  </a:lnTo>
                  <a:lnTo>
                    <a:pt x="6308" y="7404"/>
                  </a:lnTo>
                  <a:lnTo>
                    <a:pt x="5968" y="7599"/>
                  </a:lnTo>
                  <a:lnTo>
                    <a:pt x="5627" y="7770"/>
                  </a:lnTo>
                  <a:lnTo>
                    <a:pt x="5237" y="7916"/>
                  </a:lnTo>
                  <a:lnTo>
                    <a:pt x="4872" y="8013"/>
                  </a:lnTo>
                  <a:lnTo>
                    <a:pt x="4458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40" y="8013"/>
                  </a:lnTo>
                  <a:lnTo>
                    <a:pt x="2850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94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25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9"/>
            <p:cNvSpPr/>
            <p:nvPr/>
          </p:nvSpPr>
          <p:spPr>
            <a:xfrm>
              <a:off x="859375" y="5162075"/>
              <a:ext cx="202175" cy="202175"/>
            </a:xfrm>
            <a:custGeom>
              <a:avLst/>
              <a:gdLst/>
              <a:ahLst/>
              <a:cxnLst/>
              <a:rect l="l" t="t" r="r" b="b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1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70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26" y="171"/>
                  </a:lnTo>
                  <a:lnTo>
                    <a:pt x="3215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7" y="25"/>
                  </a:lnTo>
                  <a:lnTo>
                    <a:pt x="4847" y="74"/>
                  </a:lnTo>
                  <a:lnTo>
                    <a:pt x="5237" y="171"/>
                  </a:lnTo>
                  <a:lnTo>
                    <a:pt x="5602" y="317"/>
                  </a:lnTo>
                  <a:lnTo>
                    <a:pt x="5967" y="488"/>
                  </a:lnTo>
                  <a:lnTo>
                    <a:pt x="6308" y="682"/>
                  </a:lnTo>
                  <a:lnTo>
                    <a:pt x="6601" y="926"/>
                  </a:lnTo>
                  <a:lnTo>
                    <a:pt x="6893" y="1170"/>
                  </a:lnTo>
                  <a:lnTo>
                    <a:pt x="7161" y="1462"/>
                  </a:lnTo>
                  <a:lnTo>
                    <a:pt x="7380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892" y="2826"/>
                  </a:lnTo>
                  <a:lnTo>
                    <a:pt x="7989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7989" y="4847"/>
                  </a:lnTo>
                  <a:lnTo>
                    <a:pt x="7892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380" y="6308"/>
                  </a:lnTo>
                  <a:lnTo>
                    <a:pt x="7161" y="6625"/>
                  </a:lnTo>
                  <a:lnTo>
                    <a:pt x="6893" y="6893"/>
                  </a:lnTo>
                  <a:lnTo>
                    <a:pt x="6601" y="7161"/>
                  </a:lnTo>
                  <a:lnTo>
                    <a:pt x="6308" y="7404"/>
                  </a:lnTo>
                  <a:lnTo>
                    <a:pt x="5967" y="7599"/>
                  </a:lnTo>
                  <a:lnTo>
                    <a:pt x="5602" y="7770"/>
                  </a:lnTo>
                  <a:lnTo>
                    <a:pt x="5237" y="7916"/>
                  </a:lnTo>
                  <a:lnTo>
                    <a:pt x="4847" y="8013"/>
                  </a:lnTo>
                  <a:lnTo>
                    <a:pt x="4457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15" y="8013"/>
                  </a:lnTo>
                  <a:lnTo>
                    <a:pt x="2826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70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1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9"/>
            <p:cNvSpPr/>
            <p:nvPr/>
          </p:nvSpPr>
          <p:spPr>
            <a:xfrm>
              <a:off x="676100" y="5071350"/>
              <a:ext cx="86500" cy="7325"/>
            </a:xfrm>
            <a:custGeom>
              <a:avLst/>
              <a:gdLst/>
              <a:ahLst/>
              <a:cxnLst/>
              <a:rect l="l" t="t" r="r" b="b"/>
              <a:pathLst>
                <a:path w="3460" h="293" fill="none" extrusionOk="0">
                  <a:moveTo>
                    <a:pt x="1" y="1"/>
                  </a:moveTo>
                  <a:lnTo>
                    <a:pt x="3459" y="293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9"/>
            <p:cNvSpPr/>
            <p:nvPr/>
          </p:nvSpPr>
          <p:spPr>
            <a:xfrm>
              <a:off x="941575" y="5244275"/>
              <a:ext cx="37175" cy="37175"/>
            </a:xfrm>
            <a:custGeom>
              <a:avLst/>
              <a:gdLst/>
              <a:ahLst/>
              <a:cxnLst/>
              <a:rect l="l" t="t" r="r" b="b"/>
              <a:pathLst>
                <a:path w="1487" h="1487" fill="none" extrusionOk="0">
                  <a:moveTo>
                    <a:pt x="0" y="755"/>
                  </a:moveTo>
                  <a:lnTo>
                    <a:pt x="0" y="755"/>
                  </a:lnTo>
                  <a:lnTo>
                    <a:pt x="25" y="609"/>
                  </a:lnTo>
                  <a:lnTo>
                    <a:pt x="73" y="463"/>
                  </a:lnTo>
                  <a:lnTo>
                    <a:pt x="122" y="341"/>
                  </a:lnTo>
                  <a:lnTo>
                    <a:pt x="220" y="220"/>
                  </a:lnTo>
                  <a:lnTo>
                    <a:pt x="341" y="147"/>
                  </a:lnTo>
                  <a:lnTo>
                    <a:pt x="463" y="73"/>
                  </a:lnTo>
                  <a:lnTo>
                    <a:pt x="609" y="25"/>
                  </a:lnTo>
                  <a:lnTo>
                    <a:pt x="755" y="0"/>
                  </a:lnTo>
                  <a:lnTo>
                    <a:pt x="755" y="0"/>
                  </a:lnTo>
                  <a:lnTo>
                    <a:pt x="902" y="25"/>
                  </a:lnTo>
                  <a:lnTo>
                    <a:pt x="1048" y="73"/>
                  </a:lnTo>
                  <a:lnTo>
                    <a:pt x="1169" y="147"/>
                  </a:lnTo>
                  <a:lnTo>
                    <a:pt x="1267" y="220"/>
                  </a:lnTo>
                  <a:lnTo>
                    <a:pt x="1364" y="341"/>
                  </a:lnTo>
                  <a:lnTo>
                    <a:pt x="1437" y="463"/>
                  </a:lnTo>
                  <a:lnTo>
                    <a:pt x="1486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86" y="902"/>
                  </a:lnTo>
                  <a:lnTo>
                    <a:pt x="1437" y="1048"/>
                  </a:lnTo>
                  <a:lnTo>
                    <a:pt x="1364" y="1169"/>
                  </a:lnTo>
                  <a:lnTo>
                    <a:pt x="1267" y="1267"/>
                  </a:lnTo>
                  <a:lnTo>
                    <a:pt x="1169" y="1364"/>
                  </a:lnTo>
                  <a:lnTo>
                    <a:pt x="1048" y="1437"/>
                  </a:lnTo>
                  <a:lnTo>
                    <a:pt x="902" y="1486"/>
                  </a:lnTo>
                  <a:lnTo>
                    <a:pt x="755" y="1486"/>
                  </a:lnTo>
                  <a:lnTo>
                    <a:pt x="755" y="1486"/>
                  </a:lnTo>
                  <a:lnTo>
                    <a:pt x="609" y="1486"/>
                  </a:lnTo>
                  <a:lnTo>
                    <a:pt x="463" y="1437"/>
                  </a:lnTo>
                  <a:lnTo>
                    <a:pt x="341" y="1364"/>
                  </a:lnTo>
                  <a:lnTo>
                    <a:pt x="220" y="1267"/>
                  </a:lnTo>
                  <a:lnTo>
                    <a:pt x="122" y="1169"/>
                  </a:lnTo>
                  <a:lnTo>
                    <a:pt x="73" y="1048"/>
                  </a:lnTo>
                  <a:lnTo>
                    <a:pt x="25" y="902"/>
                  </a:lnTo>
                  <a:lnTo>
                    <a:pt x="0" y="755"/>
                  </a:lnTo>
                  <a:lnTo>
                    <a:pt x="0" y="755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39"/>
            <p:cNvSpPr/>
            <p:nvPr/>
          </p:nvSpPr>
          <p:spPr>
            <a:xfrm>
              <a:off x="614600" y="5244275"/>
              <a:ext cx="37175" cy="37175"/>
            </a:xfrm>
            <a:custGeom>
              <a:avLst/>
              <a:gdLst/>
              <a:ahLst/>
              <a:cxnLst/>
              <a:rect l="l" t="t" r="r" b="b"/>
              <a:pathLst>
                <a:path w="1487" h="1487" fill="none" extrusionOk="0">
                  <a:moveTo>
                    <a:pt x="1" y="755"/>
                  </a:moveTo>
                  <a:lnTo>
                    <a:pt x="1" y="755"/>
                  </a:lnTo>
                  <a:lnTo>
                    <a:pt x="1" y="609"/>
                  </a:lnTo>
                  <a:lnTo>
                    <a:pt x="50" y="463"/>
                  </a:lnTo>
                  <a:lnTo>
                    <a:pt x="123" y="341"/>
                  </a:lnTo>
                  <a:lnTo>
                    <a:pt x="220" y="220"/>
                  </a:lnTo>
                  <a:lnTo>
                    <a:pt x="317" y="147"/>
                  </a:lnTo>
                  <a:lnTo>
                    <a:pt x="439" y="73"/>
                  </a:lnTo>
                  <a:lnTo>
                    <a:pt x="585" y="25"/>
                  </a:lnTo>
                  <a:lnTo>
                    <a:pt x="731" y="0"/>
                  </a:lnTo>
                  <a:lnTo>
                    <a:pt x="731" y="0"/>
                  </a:lnTo>
                  <a:lnTo>
                    <a:pt x="878" y="25"/>
                  </a:lnTo>
                  <a:lnTo>
                    <a:pt x="1024" y="73"/>
                  </a:lnTo>
                  <a:lnTo>
                    <a:pt x="1146" y="147"/>
                  </a:lnTo>
                  <a:lnTo>
                    <a:pt x="1267" y="220"/>
                  </a:lnTo>
                  <a:lnTo>
                    <a:pt x="1340" y="341"/>
                  </a:lnTo>
                  <a:lnTo>
                    <a:pt x="1413" y="463"/>
                  </a:lnTo>
                  <a:lnTo>
                    <a:pt x="1462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62" y="902"/>
                  </a:lnTo>
                  <a:lnTo>
                    <a:pt x="1413" y="1048"/>
                  </a:lnTo>
                  <a:lnTo>
                    <a:pt x="1340" y="1169"/>
                  </a:lnTo>
                  <a:lnTo>
                    <a:pt x="1267" y="1267"/>
                  </a:lnTo>
                  <a:lnTo>
                    <a:pt x="1146" y="1364"/>
                  </a:lnTo>
                  <a:lnTo>
                    <a:pt x="1024" y="1437"/>
                  </a:lnTo>
                  <a:lnTo>
                    <a:pt x="878" y="1486"/>
                  </a:lnTo>
                  <a:lnTo>
                    <a:pt x="731" y="1486"/>
                  </a:lnTo>
                  <a:lnTo>
                    <a:pt x="731" y="1486"/>
                  </a:lnTo>
                  <a:lnTo>
                    <a:pt x="585" y="1486"/>
                  </a:lnTo>
                  <a:lnTo>
                    <a:pt x="439" y="1437"/>
                  </a:lnTo>
                  <a:lnTo>
                    <a:pt x="317" y="1364"/>
                  </a:lnTo>
                  <a:lnTo>
                    <a:pt x="220" y="1267"/>
                  </a:lnTo>
                  <a:lnTo>
                    <a:pt x="123" y="1169"/>
                  </a:lnTo>
                  <a:lnTo>
                    <a:pt x="50" y="1048"/>
                  </a:lnTo>
                  <a:lnTo>
                    <a:pt x="1" y="902"/>
                  </a:lnTo>
                  <a:lnTo>
                    <a:pt x="1" y="755"/>
                  </a:lnTo>
                  <a:lnTo>
                    <a:pt x="1" y="755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1" name="Google Shape;761;p39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762" name="Google Shape;762;p39"/>
          <p:cNvSpPr txBox="1"/>
          <p:nvPr/>
        </p:nvSpPr>
        <p:spPr>
          <a:xfrm>
            <a:off x="495575" y="1196850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b="1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SlidesCarnival icons are editable shapes</a:t>
            </a:r>
            <a:r>
              <a:rPr lang="en" sz="9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. </a:t>
            </a:r>
            <a:endParaRPr sz="900"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This means that you can:</a:t>
            </a:r>
            <a:endParaRPr sz="900"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Roboto"/>
              <a:buChar char="●"/>
            </a:pPr>
            <a:r>
              <a:rPr lang="en" sz="9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Resize them without losing quality.</a:t>
            </a:r>
            <a:endParaRPr sz="900"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Roboto"/>
              <a:buChar char="●"/>
            </a:pPr>
            <a:r>
              <a:rPr lang="en" sz="9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Change line color, width and style.</a:t>
            </a:r>
            <a:endParaRPr sz="900"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Isn’t that nice? :)</a:t>
            </a:r>
            <a:endParaRPr sz="900"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Examples:</a:t>
            </a:r>
            <a:endParaRPr sz="900"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763" name="Google Shape;763;p39"/>
          <p:cNvGrpSpPr/>
          <p:nvPr/>
        </p:nvGrpSpPr>
        <p:grpSpPr>
          <a:xfrm>
            <a:off x="1490894" y="2688175"/>
            <a:ext cx="433992" cy="422729"/>
            <a:chOff x="5916675" y="927975"/>
            <a:chExt cx="516350" cy="502950"/>
          </a:xfrm>
        </p:grpSpPr>
        <p:sp>
          <p:nvSpPr>
            <p:cNvPr id="764" name="Google Shape;764;p39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38100" cap="rnd" cmpd="sng">
              <a:solidFill>
                <a:srgbClr val="FF87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39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38100" cap="rnd" cmpd="sng">
              <a:solidFill>
                <a:srgbClr val="FF87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6" name="Google Shape;766;p39"/>
          <p:cNvGrpSpPr/>
          <p:nvPr/>
        </p:nvGrpSpPr>
        <p:grpSpPr>
          <a:xfrm>
            <a:off x="606914" y="3394077"/>
            <a:ext cx="1079481" cy="1051467"/>
            <a:chOff x="5916675" y="927975"/>
            <a:chExt cx="516350" cy="502950"/>
          </a:xfrm>
        </p:grpSpPr>
        <p:sp>
          <p:nvSpPr>
            <p:cNvPr id="767" name="Google Shape;767;p39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solidFill>
              <a:srgbClr val="FF0000"/>
            </a:solidFill>
            <a:ln w="9525" cap="rnd" cmpd="sng">
              <a:solidFill>
                <a:srgbClr val="FF87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39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solidFill>
              <a:srgbClr val="FF0000"/>
            </a:solidFill>
            <a:ln w="9525" cap="rnd" cmpd="sng">
              <a:solidFill>
                <a:srgbClr val="FF87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9" name="Google Shape;769;p39"/>
          <p:cNvGrpSpPr/>
          <p:nvPr/>
        </p:nvGrpSpPr>
        <p:grpSpPr>
          <a:xfrm>
            <a:off x="607057" y="2688175"/>
            <a:ext cx="433992" cy="422729"/>
            <a:chOff x="5916675" y="927975"/>
            <a:chExt cx="516350" cy="502950"/>
          </a:xfrm>
        </p:grpSpPr>
        <p:sp>
          <p:nvSpPr>
            <p:cNvPr id="770" name="Google Shape;770;p39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12175" cap="rnd" cmpd="sng">
              <a:solidFill>
                <a:srgbClr val="FF87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39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12175" cap="rnd" cmpd="sng">
              <a:solidFill>
                <a:srgbClr val="FF87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2" name="Google Shape;772;p39"/>
          <p:cNvSpPr/>
          <p:nvPr/>
        </p:nvSpPr>
        <p:spPr>
          <a:xfrm>
            <a:off x="2240413" y="2527340"/>
            <a:ext cx="402263" cy="227229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38100" cap="rnd" cmpd="sng">
            <a:solidFill>
              <a:srgbClr val="6D9EE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3" name="Google Shape;773;p39"/>
          <p:cNvSpPr/>
          <p:nvPr/>
        </p:nvSpPr>
        <p:spPr>
          <a:xfrm>
            <a:off x="799218" y="2924553"/>
            <a:ext cx="402263" cy="227229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12175" cap="rnd" cmpd="sng">
            <a:solidFill>
              <a:srgbClr val="6D9EE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4" name="Google Shape;774;p39"/>
          <p:cNvSpPr/>
          <p:nvPr/>
        </p:nvSpPr>
        <p:spPr>
          <a:xfrm>
            <a:off x="1084753" y="3982090"/>
            <a:ext cx="1000561" cy="565194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9525" cap="rnd" cmpd="sng">
            <a:solidFill>
              <a:srgbClr val="6D9EEB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p40"/>
          <p:cNvSpPr txBox="1"/>
          <p:nvPr/>
        </p:nvSpPr>
        <p:spPr>
          <a:xfrm>
            <a:off x="2392450" y="990475"/>
            <a:ext cx="6287100" cy="13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Now you can use any emoji as an icon!</a:t>
            </a:r>
            <a:endParaRPr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And of course it resizes without losing quality and you can change the color.</a:t>
            </a:r>
            <a:endParaRPr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How? Follow Google instructions </a:t>
            </a:r>
            <a:r>
              <a:rPr lang="en" u="sng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https://twitter.com/googledocs/status/730087240156643328</a:t>
            </a:r>
            <a:endParaRPr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80" name="Google Shape;780;p40"/>
          <p:cNvSpPr txBox="1"/>
          <p:nvPr/>
        </p:nvSpPr>
        <p:spPr>
          <a:xfrm>
            <a:off x="1036700" y="2450450"/>
            <a:ext cx="7642800" cy="25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222222"/>
                </a:solidFill>
              </a:rPr>
              <a:t>✋👆👉👍👤👦👧👨👩👪💃🏃💑❤😂😉😋😒😭👶😸🐟🍒🍔💣📌📖🔨🎃🎈🎨🏈🏰🌏🔌🔑</a:t>
            </a:r>
            <a:r>
              <a:rPr lang="en" sz="2400" dirty="0">
                <a:solidFill>
                  <a:srgbClr val="FF8700"/>
                </a:solidFill>
                <a:highlight>
                  <a:srgbClr val="000000"/>
                </a:highlight>
                <a:latin typeface="Roboto"/>
                <a:ea typeface="Roboto"/>
                <a:cs typeface="Roboto"/>
                <a:sym typeface="Roboto"/>
              </a:rPr>
              <a:t> and many more...</a:t>
            </a:r>
            <a:endParaRPr sz="2400" dirty="0">
              <a:solidFill>
                <a:srgbClr val="FF8700"/>
              </a:solidFill>
              <a:highlight>
                <a:srgbClr val="000000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81" name="Google Shape;781;p40"/>
          <p:cNvSpPr txBox="1"/>
          <p:nvPr/>
        </p:nvSpPr>
        <p:spPr>
          <a:xfrm>
            <a:off x="877575" y="9326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600">
                <a:solidFill>
                  <a:srgbClr val="FF8700"/>
                </a:solidFill>
              </a:rPr>
              <a:t>😉</a:t>
            </a:r>
            <a:endParaRPr sz="9600">
              <a:solidFill>
                <a:srgbClr val="FF8700"/>
              </a:solidFill>
            </a:endParaRPr>
          </a:p>
        </p:txBody>
      </p:sp>
      <p:sp>
        <p:nvSpPr>
          <p:cNvPr id="782" name="Google Shape;782;p40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8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pt-BR" dirty="0"/>
              <a:t>Conectar a Rede</a:t>
            </a:r>
            <a:endParaRPr dirty="0"/>
          </a:p>
        </p:txBody>
      </p:sp>
      <p:sp>
        <p:nvSpPr>
          <p:cNvPr id="140" name="Google Shape;140;p18"/>
          <p:cNvSpPr txBox="1">
            <a:spLocks noGrp="1"/>
          </p:cNvSpPr>
          <p:nvPr>
            <p:ph type="body" idx="1"/>
          </p:nvPr>
        </p:nvSpPr>
        <p:spPr>
          <a:xfrm>
            <a:off x="-1" y="1025174"/>
            <a:ext cx="2371941" cy="39043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1200" dirty="0"/>
              <a:t>Conectar cabo de rede na impressora e no roteador ou switch.</a:t>
            </a:r>
          </a:p>
          <a:p>
            <a:endParaRPr lang="pt-BR" sz="1200" dirty="0"/>
          </a:p>
          <a:p>
            <a:r>
              <a:rPr lang="pt-BR" sz="1200" dirty="0"/>
              <a:t>Ligar a impressora.</a:t>
            </a:r>
          </a:p>
          <a:p>
            <a:endParaRPr lang="pt-BR" sz="1200" dirty="0"/>
          </a:p>
          <a:p>
            <a:r>
              <a:rPr lang="pt-BR" sz="1200" dirty="0"/>
              <a:t>Aguardar o número de </a:t>
            </a:r>
            <a:r>
              <a:rPr lang="pt-BR" sz="1200" dirty="0" err="1"/>
              <a:t>ip</a:t>
            </a:r>
            <a:r>
              <a:rPr lang="pt-BR" sz="1200" dirty="0"/>
              <a:t> ser exibido no painel da impressora.</a:t>
            </a:r>
          </a:p>
          <a:p>
            <a:endParaRPr lang="pt-BR" sz="1200" dirty="0"/>
          </a:p>
          <a:p>
            <a:r>
              <a:rPr lang="pt-BR" sz="1200" dirty="0"/>
              <a:t>Digitar o </a:t>
            </a:r>
            <a:r>
              <a:rPr lang="pt-BR" sz="1200" dirty="0" err="1"/>
              <a:t>ip</a:t>
            </a:r>
            <a:r>
              <a:rPr lang="pt-BR" sz="1200" dirty="0"/>
              <a:t> no navegador de internet.</a:t>
            </a:r>
          </a:p>
          <a:p>
            <a:endParaRPr lang="pt-BR" sz="1200" dirty="0"/>
          </a:p>
          <a:p>
            <a:r>
              <a:rPr lang="pt-BR" sz="1200" dirty="0"/>
              <a:t>Clicar em </a:t>
            </a:r>
            <a:r>
              <a:rPr lang="pt-BR" sz="1200" dirty="0" err="1"/>
              <a:t>wifi</a:t>
            </a:r>
            <a:r>
              <a:rPr lang="pt-BR" sz="1200" dirty="0"/>
              <a:t>. Escolher rede desejada e inserir a senha.</a:t>
            </a:r>
          </a:p>
        </p:txBody>
      </p:sp>
      <p:sp>
        <p:nvSpPr>
          <p:cNvPr id="141" name="Google Shape;141;p18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 dirty="0"/>
          </a:p>
        </p:txBody>
      </p:sp>
      <p:sp>
        <p:nvSpPr>
          <p:cNvPr id="11" name="Google Shape;245;p29"/>
          <p:cNvSpPr/>
          <p:nvPr/>
        </p:nvSpPr>
        <p:spPr>
          <a:xfrm>
            <a:off x="2371941" y="1169419"/>
            <a:ext cx="2215349" cy="1344185"/>
          </a:xfrm>
          <a:prstGeom prst="chevron">
            <a:avLst>
              <a:gd name="adj" fmla="val 25486"/>
            </a:avLst>
          </a:prstGeom>
          <a:solidFill>
            <a:srgbClr val="333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FF8700"/>
                </a:solidFill>
                <a:latin typeface="Roboto"/>
                <a:ea typeface="Roboto"/>
                <a:cs typeface="Roboto"/>
                <a:sym typeface="Roboto"/>
              </a:rPr>
              <a:t>first</a:t>
            </a:r>
            <a:endParaRPr sz="1800" dirty="0">
              <a:solidFill>
                <a:srgbClr val="FF87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Google Shape;247;p29"/>
          <p:cNvSpPr/>
          <p:nvPr/>
        </p:nvSpPr>
        <p:spPr>
          <a:xfrm>
            <a:off x="4495692" y="1169419"/>
            <a:ext cx="2215349" cy="1344185"/>
          </a:xfrm>
          <a:prstGeom prst="chevron">
            <a:avLst>
              <a:gd name="adj" fmla="val 25486"/>
            </a:avLst>
          </a:prstGeom>
          <a:solidFill>
            <a:srgbClr val="2222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8700"/>
                </a:solidFill>
                <a:latin typeface="Roboto"/>
                <a:ea typeface="Roboto"/>
                <a:cs typeface="Roboto"/>
                <a:sym typeface="Roboto"/>
              </a:rPr>
              <a:t>second</a:t>
            </a:r>
            <a:endParaRPr sz="1800">
              <a:solidFill>
                <a:srgbClr val="FF87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" name="Google Shape;248;p29"/>
          <p:cNvSpPr/>
          <p:nvPr/>
        </p:nvSpPr>
        <p:spPr>
          <a:xfrm>
            <a:off x="6619443" y="1169419"/>
            <a:ext cx="2215349" cy="1344185"/>
          </a:xfrm>
          <a:prstGeom prst="chevron">
            <a:avLst>
              <a:gd name="adj" fmla="val 25486"/>
            </a:avLst>
          </a:prstGeom>
          <a:solidFill>
            <a:srgbClr val="1D1D1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8700"/>
                </a:solidFill>
                <a:latin typeface="Roboto"/>
                <a:ea typeface="Roboto"/>
                <a:cs typeface="Roboto"/>
                <a:sym typeface="Roboto"/>
              </a:rPr>
              <a:t>last</a:t>
            </a:r>
            <a:endParaRPr sz="1800">
              <a:solidFill>
                <a:srgbClr val="FF87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" name="Google Shape;247;p29"/>
          <p:cNvSpPr/>
          <p:nvPr/>
        </p:nvSpPr>
        <p:spPr>
          <a:xfrm>
            <a:off x="4495692" y="2657848"/>
            <a:ext cx="2215349" cy="1344185"/>
          </a:xfrm>
          <a:prstGeom prst="chevron">
            <a:avLst>
              <a:gd name="adj" fmla="val 25486"/>
            </a:avLst>
          </a:prstGeom>
          <a:solidFill>
            <a:srgbClr val="2222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8700"/>
                </a:solidFill>
                <a:latin typeface="Roboto"/>
                <a:ea typeface="Roboto"/>
                <a:cs typeface="Roboto"/>
                <a:sym typeface="Roboto"/>
              </a:rPr>
              <a:t>second</a:t>
            </a:r>
            <a:endParaRPr sz="1800">
              <a:solidFill>
                <a:srgbClr val="FF87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" name="Google Shape;248;p29"/>
          <p:cNvSpPr/>
          <p:nvPr/>
        </p:nvSpPr>
        <p:spPr>
          <a:xfrm>
            <a:off x="6619443" y="2657848"/>
            <a:ext cx="2215349" cy="1344185"/>
          </a:xfrm>
          <a:prstGeom prst="chevron">
            <a:avLst>
              <a:gd name="adj" fmla="val 25486"/>
            </a:avLst>
          </a:prstGeom>
          <a:solidFill>
            <a:srgbClr val="1D1D1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8700"/>
                </a:solidFill>
                <a:latin typeface="Roboto"/>
                <a:ea typeface="Roboto"/>
                <a:cs typeface="Roboto"/>
                <a:sym typeface="Roboto"/>
              </a:rPr>
              <a:t>last</a:t>
            </a:r>
            <a:endParaRPr sz="1800">
              <a:solidFill>
                <a:srgbClr val="FF87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6702477" y="4146277"/>
            <a:ext cx="21323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latin typeface="Roboto" panose="02000000000000000000" pitchFamily="2" charset="0"/>
                <a:ea typeface="Roboto" panose="02000000000000000000" pitchFamily="2" charset="0"/>
              </a:rPr>
              <a:t>Clique para abrir as imagens</a:t>
            </a:r>
          </a:p>
        </p:txBody>
      </p:sp>
      <p:pic>
        <p:nvPicPr>
          <p:cNvPr id="17" name="Imagem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7198" y="376829"/>
            <a:ext cx="983503" cy="54114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>
            <a:extLst>
              <a:ext uri="{FF2B5EF4-FFF2-40B4-BE49-F238E27FC236}">
                <a16:creationId xmlns:a16="http://schemas.microsoft.com/office/drawing/2014/main" id="{1C9F877C-BBB3-45E6-9C45-7F4EB741E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Problemas</a:t>
            </a:r>
            <a:endParaRPr lang="pt-BR" dirty="0"/>
          </a:p>
        </p:txBody>
      </p:sp>
      <p:sp>
        <p:nvSpPr>
          <p:cNvPr id="10" name="Espaço Reservado para Texto 9">
            <a:extLst>
              <a:ext uri="{FF2B5EF4-FFF2-40B4-BE49-F238E27FC236}">
                <a16:creationId xmlns:a16="http://schemas.microsoft.com/office/drawing/2014/main" id="{C31ACD22-4208-4A23-875C-DED301A82D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4900" y="1277625"/>
            <a:ext cx="7581900" cy="3648300"/>
          </a:xfrm>
        </p:spPr>
        <p:txBody>
          <a:bodyPr/>
          <a:lstStyle/>
          <a:p>
            <a:r>
              <a:rPr lang="pt-BR" sz="2000" dirty="0"/>
              <a:t>Redirecionamento de clientes.</a:t>
            </a:r>
          </a:p>
          <a:p>
            <a:r>
              <a:rPr lang="pt-BR" sz="2000" dirty="0"/>
              <a:t>Somente redes sociais.</a:t>
            </a:r>
          </a:p>
          <a:p>
            <a:r>
              <a:rPr lang="pt-BR" sz="2000" dirty="0"/>
              <a:t>Resultados anteriores.</a:t>
            </a:r>
          </a:p>
          <a:p>
            <a:r>
              <a:rPr lang="pt-BR" sz="2000" dirty="0"/>
              <a:t>Atendimento.</a:t>
            </a:r>
          </a:p>
          <a:p>
            <a:r>
              <a:rPr lang="pt-BR" sz="2000" dirty="0"/>
              <a:t>Idiomas.</a:t>
            </a:r>
          </a:p>
          <a:p>
            <a:endParaRPr lang="pt-BR" sz="2000" dirty="0"/>
          </a:p>
        </p:txBody>
      </p:sp>
      <p:sp>
        <p:nvSpPr>
          <p:cNvPr id="141" name="Google Shape;141;p1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48900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>
            <a:extLst>
              <a:ext uri="{FF2B5EF4-FFF2-40B4-BE49-F238E27FC236}">
                <a16:creationId xmlns:a16="http://schemas.microsoft.com/office/drawing/2014/main" id="{1C9F877C-BBB3-45E6-9C45-7F4EB741E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Soluções</a:t>
            </a:r>
            <a:endParaRPr lang="pt-BR" dirty="0"/>
          </a:p>
        </p:txBody>
      </p:sp>
      <p:sp>
        <p:nvSpPr>
          <p:cNvPr id="10" name="Espaço Reservado para Texto 9">
            <a:extLst>
              <a:ext uri="{FF2B5EF4-FFF2-40B4-BE49-F238E27FC236}">
                <a16:creationId xmlns:a16="http://schemas.microsoft.com/office/drawing/2014/main" id="{C31ACD22-4208-4A23-875C-DED301A82D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2000" dirty="0"/>
              <a:t>Site totalmente responsivo e interativo.</a:t>
            </a:r>
          </a:p>
          <a:p>
            <a:r>
              <a:rPr lang="pt-BR" sz="2000" dirty="0"/>
              <a:t>Divulgação dos produtos (</a:t>
            </a:r>
            <a:r>
              <a:rPr lang="pt-BR" sz="2000" dirty="0" err="1"/>
              <a:t>ex</a:t>
            </a:r>
            <a:r>
              <a:rPr lang="pt-BR" sz="2000" dirty="0"/>
              <a:t> Google ADS).</a:t>
            </a:r>
          </a:p>
          <a:p>
            <a:r>
              <a:rPr lang="pt-BR" sz="2000" dirty="0"/>
              <a:t>Resultados em forma de gráfico.</a:t>
            </a:r>
          </a:p>
          <a:p>
            <a:r>
              <a:rPr lang="pt-BR" sz="2000" dirty="0"/>
              <a:t>Lista de atendimento.</a:t>
            </a:r>
          </a:p>
          <a:p>
            <a:r>
              <a:rPr lang="pt-BR" sz="2000" dirty="0"/>
              <a:t>Troca de idioma.</a:t>
            </a:r>
          </a:p>
          <a:p>
            <a:pPr marL="38100" indent="0">
              <a:buNone/>
            </a:pPr>
            <a:endParaRPr lang="pt-BR" sz="2000" dirty="0"/>
          </a:p>
          <a:p>
            <a:endParaRPr lang="pt-BR" sz="2000" dirty="0"/>
          </a:p>
        </p:txBody>
      </p:sp>
      <p:sp>
        <p:nvSpPr>
          <p:cNvPr id="141" name="Google Shape;141;p1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89838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3" name="Retângulo 2"/>
          <p:cNvSpPr/>
          <p:nvPr/>
        </p:nvSpPr>
        <p:spPr>
          <a:xfrm>
            <a:off x="1228349" y="263243"/>
            <a:ext cx="4763018" cy="4684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400" dirty="0">
                <a:solidFill>
                  <a:schemeClr val="tx1"/>
                </a:solidFill>
              </a:rPr>
              <a:t>Dashboard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81AD5A47-ECF0-4EB8-A568-3813BA71EC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450" y="1342183"/>
            <a:ext cx="8693624" cy="3069936"/>
          </a:xfrm>
          <a:prstGeom prst="rect">
            <a:avLst/>
          </a:prstGeom>
          <a:effectLst>
            <a:outerShdw blurRad="63500" sx="101000" sy="101000" algn="ctr" rotWithShape="0">
              <a:prstClr val="black">
                <a:alpha val="11000"/>
              </a:prstClr>
            </a:outerShdw>
          </a:effectLst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6231AD3E-5C52-410E-B589-FD1EFA1610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450" y="1158802"/>
            <a:ext cx="8693624" cy="3436699"/>
          </a:xfrm>
          <a:prstGeom prst="rect">
            <a:avLst/>
          </a:prstGeom>
          <a:effectLst>
            <a:outerShdw blurRad="63500" sx="101000" sy="101000" algn="ctr" rotWithShape="0">
              <a:prstClr val="black">
                <a:alpha val="11000"/>
              </a:prstClr>
            </a:outerShdw>
          </a:effectLst>
        </p:spPr>
      </p:pic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1F91FBB8-918A-4754-A377-E43391D1204E}"/>
              </a:ext>
            </a:extLst>
          </p:cNvPr>
          <p:cNvCxnSpPr/>
          <p:nvPr/>
        </p:nvCxnSpPr>
        <p:spPr>
          <a:xfrm>
            <a:off x="0" y="2094931"/>
            <a:ext cx="134430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tângulo 6">
            <a:extLst>
              <a:ext uri="{FF2B5EF4-FFF2-40B4-BE49-F238E27FC236}">
                <a16:creationId xmlns:a16="http://schemas.microsoft.com/office/drawing/2014/main" id="{AF494E6E-A15A-46F7-AB1F-88CBD3712DF2}"/>
              </a:ext>
            </a:extLst>
          </p:cNvPr>
          <p:cNvSpPr/>
          <p:nvPr/>
        </p:nvSpPr>
        <p:spPr>
          <a:xfrm>
            <a:off x="1392072" y="1781032"/>
            <a:ext cx="7454478" cy="593678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1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7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3" name="Retângulo 2"/>
          <p:cNvSpPr/>
          <p:nvPr/>
        </p:nvSpPr>
        <p:spPr>
          <a:xfrm>
            <a:off x="1228349" y="263243"/>
            <a:ext cx="4763018" cy="4684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400" dirty="0">
                <a:solidFill>
                  <a:schemeClr val="tx1"/>
                </a:solidFill>
              </a:rPr>
              <a:t>Gráficos de Acesso</a:t>
            </a:r>
          </a:p>
        </p:txBody>
      </p:sp>
      <p:sp>
        <p:nvSpPr>
          <p:cNvPr id="7" name="Retângulo 6"/>
          <p:cNvSpPr/>
          <p:nvPr/>
        </p:nvSpPr>
        <p:spPr>
          <a:xfrm>
            <a:off x="5886307" y="2213810"/>
            <a:ext cx="1038154" cy="6668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Espaço Reservado para Texto 9">
            <a:extLst>
              <a:ext uri="{FF2B5EF4-FFF2-40B4-BE49-F238E27FC236}">
                <a16:creationId xmlns:a16="http://schemas.microsoft.com/office/drawing/2014/main" id="{E28CCA9D-28F4-49F6-9605-B8B4903AD75F}"/>
              </a:ext>
            </a:extLst>
          </p:cNvPr>
          <p:cNvSpPr txBox="1">
            <a:spLocks/>
          </p:cNvSpPr>
          <p:nvPr/>
        </p:nvSpPr>
        <p:spPr>
          <a:xfrm>
            <a:off x="2386394" y="2728606"/>
            <a:ext cx="7581900" cy="46845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pt-BR" sz="20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601502F-5176-4B65-8FC7-CD62D50DBC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343" y="1606924"/>
            <a:ext cx="7233313" cy="3180277"/>
          </a:xfrm>
          <a:prstGeom prst="rect">
            <a:avLst/>
          </a:prstGeom>
          <a:effectLst>
            <a:outerShdw blurRad="63500" sx="101000" sy="101000" algn="ctr" rotWithShape="0">
              <a:prstClr val="black">
                <a:alpha val="14000"/>
              </a:prstClr>
            </a:outerShdw>
          </a:effectLst>
        </p:spPr>
      </p:pic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27DA2B8C-0000-496E-9BCE-A1BB04C46E26}"/>
              </a:ext>
            </a:extLst>
          </p:cNvPr>
          <p:cNvCxnSpPr/>
          <p:nvPr/>
        </p:nvCxnSpPr>
        <p:spPr>
          <a:xfrm>
            <a:off x="6701051" y="230567"/>
            <a:ext cx="0" cy="11493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lipse 7">
            <a:extLst>
              <a:ext uri="{FF2B5EF4-FFF2-40B4-BE49-F238E27FC236}">
                <a16:creationId xmlns:a16="http://schemas.microsoft.com/office/drawing/2014/main" id="{7C0F58E5-857A-4B35-9B05-27EE50D8A96B}"/>
              </a:ext>
            </a:extLst>
          </p:cNvPr>
          <p:cNvSpPr/>
          <p:nvPr/>
        </p:nvSpPr>
        <p:spPr>
          <a:xfrm>
            <a:off x="5090615" y="1535373"/>
            <a:ext cx="3241343" cy="666893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8A32355F-4898-4B37-85FA-40AE521C6CCD}"/>
              </a:ext>
            </a:extLst>
          </p:cNvPr>
          <p:cNvCxnSpPr/>
          <p:nvPr/>
        </p:nvCxnSpPr>
        <p:spPr>
          <a:xfrm flipH="1" flipV="1">
            <a:off x="7949821" y="4388003"/>
            <a:ext cx="382137" cy="3821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B0802F20-EF54-4254-96E4-CDCF949E11F4}"/>
              </a:ext>
            </a:extLst>
          </p:cNvPr>
          <p:cNvCxnSpPr/>
          <p:nvPr/>
        </p:nvCxnSpPr>
        <p:spPr>
          <a:xfrm flipV="1">
            <a:off x="812041" y="4370944"/>
            <a:ext cx="416257" cy="41625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1D97BBC8-66F4-4383-BE15-7EEAF7E4974E}"/>
              </a:ext>
            </a:extLst>
          </p:cNvPr>
          <p:cNvCxnSpPr/>
          <p:nvPr/>
        </p:nvCxnSpPr>
        <p:spPr>
          <a:xfrm>
            <a:off x="661915" y="2408830"/>
            <a:ext cx="43672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tângulo 19">
            <a:extLst>
              <a:ext uri="{FF2B5EF4-FFF2-40B4-BE49-F238E27FC236}">
                <a16:creationId xmlns:a16="http://schemas.microsoft.com/office/drawing/2014/main" id="{43713748-E8AA-4176-91FD-8A83237856C9}"/>
              </a:ext>
            </a:extLst>
          </p:cNvPr>
          <p:cNvSpPr/>
          <p:nvPr/>
        </p:nvSpPr>
        <p:spPr>
          <a:xfrm>
            <a:off x="1180532" y="2273817"/>
            <a:ext cx="6564572" cy="2097125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3" name="Imagem 22">
            <a:extLst>
              <a:ext uri="{FF2B5EF4-FFF2-40B4-BE49-F238E27FC236}">
                <a16:creationId xmlns:a16="http://schemas.microsoft.com/office/drawing/2014/main" id="{1ACF6A95-4462-469E-B038-5DA9438597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3530" y="1379867"/>
            <a:ext cx="3838575" cy="3093777"/>
          </a:xfrm>
          <a:prstGeom prst="rect">
            <a:avLst/>
          </a:prstGeom>
        </p:spPr>
      </p:pic>
      <p:cxnSp>
        <p:nvCxnSpPr>
          <p:cNvPr id="26" name="Conector de Seta Reta 25">
            <a:extLst>
              <a:ext uri="{FF2B5EF4-FFF2-40B4-BE49-F238E27FC236}">
                <a16:creationId xmlns:a16="http://schemas.microsoft.com/office/drawing/2014/main" id="{D8A5933F-83E6-4B96-9653-DA0D48572B74}"/>
              </a:ext>
            </a:extLst>
          </p:cNvPr>
          <p:cNvCxnSpPr>
            <a:cxnSpLocks/>
          </p:cNvCxnSpPr>
          <p:nvPr/>
        </p:nvCxnSpPr>
        <p:spPr>
          <a:xfrm>
            <a:off x="5909479" y="497472"/>
            <a:ext cx="0" cy="83318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Elipse 26">
            <a:extLst>
              <a:ext uri="{FF2B5EF4-FFF2-40B4-BE49-F238E27FC236}">
                <a16:creationId xmlns:a16="http://schemas.microsoft.com/office/drawing/2014/main" id="{5B433187-F335-4E42-8CAA-5A9F87C21CC5}"/>
              </a:ext>
            </a:extLst>
          </p:cNvPr>
          <p:cNvSpPr/>
          <p:nvPr/>
        </p:nvSpPr>
        <p:spPr>
          <a:xfrm>
            <a:off x="5513695" y="1386691"/>
            <a:ext cx="812033" cy="580393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DDEB1DC5-A4E1-4C01-89EC-EE5479504DFE}"/>
              </a:ext>
            </a:extLst>
          </p:cNvPr>
          <p:cNvCxnSpPr/>
          <p:nvPr/>
        </p:nvCxnSpPr>
        <p:spPr>
          <a:xfrm flipH="1" flipV="1">
            <a:off x="3557560" y="2273817"/>
            <a:ext cx="297933" cy="297933"/>
          </a:xfrm>
          <a:prstGeom prst="line">
            <a:avLst/>
          </a:prstGeom>
          <a:ln>
            <a:solidFill>
              <a:srgbClr val="FF0000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3A994D3A-E5AA-4F04-843F-18D613F62248}"/>
              </a:ext>
            </a:extLst>
          </p:cNvPr>
          <p:cNvCxnSpPr/>
          <p:nvPr/>
        </p:nvCxnSpPr>
        <p:spPr>
          <a:xfrm flipV="1">
            <a:off x="5001904" y="2273817"/>
            <a:ext cx="297933" cy="297933"/>
          </a:xfrm>
          <a:prstGeom prst="line">
            <a:avLst/>
          </a:prstGeom>
          <a:ln>
            <a:solidFill>
              <a:srgbClr val="FF0000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DBA552B-7DDC-4ADC-8022-A08A39DBE4C0}"/>
              </a:ext>
            </a:extLst>
          </p:cNvPr>
          <p:cNvCxnSpPr/>
          <p:nvPr/>
        </p:nvCxnSpPr>
        <p:spPr>
          <a:xfrm>
            <a:off x="5090615" y="3684896"/>
            <a:ext cx="286603" cy="286603"/>
          </a:xfrm>
          <a:prstGeom prst="line">
            <a:avLst/>
          </a:prstGeom>
          <a:ln>
            <a:solidFill>
              <a:srgbClr val="FF0000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F6558583-FC23-4820-A631-3133BF857774}"/>
              </a:ext>
            </a:extLst>
          </p:cNvPr>
          <p:cNvCxnSpPr>
            <a:cxnSpLocks/>
          </p:cNvCxnSpPr>
          <p:nvPr/>
        </p:nvCxnSpPr>
        <p:spPr>
          <a:xfrm flipH="1">
            <a:off x="3609833" y="3719015"/>
            <a:ext cx="245660" cy="252484"/>
          </a:xfrm>
          <a:prstGeom prst="line">
            <a:avLst/>
          </a:prstGeom>
          <a:ln>
            <a:solidFill>
              <a:srgbClr val="FF0000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Imagem 29">
            <a:extLst>
              <a:ext uri="{FF2B5EF4-FFF2-40B4-BE49-F238E27FC236}">
                <a16:creationId xmlns:a16="http://schemas.microsoft.com/office/drawing/2014/main" id="{4EC9D342-3F31-4B1E-B89B-A04E7A2C4E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33916" y="4003933"/>
            <a:ext cx="497844" cy="620646"/>
          </a:xfrm>
          <a:prstGeom prst="rect">
            <a:avLst/>
          </a:prstGeom>
        </p:spPr>
      </p:pic>
      <p:pic>
        <p:nvPicPr>
          <p:cNvPr id="32" name="Imagem 31">
            <a:extLst>
              <a:ext uri="{FF2B5EF4-FFF2-40B4-BE49-F238E27FC236}">
                <a16:creationId xmlns:a16="http://schemas.microsoft.com/office/drawing/2014/main" id="{423ED368-D6FA-43A1-A909-9857CFE360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99837" y="1821681"/>
            <a:ext cx="490483" cy="490483"/>
          </a:xfrm>
          <a:prstGeom prst="rect">
            <a:avLst/>
          </a:prstGeom>
        </p:spPr>
      </p:pic>
      <p:pic>
        <p:nvPicPr>
          <p:cNvPr id="34" name="Imagem 33">
            <a:extLst>
              <a:ext uri="{FF2B5EF4-FFF2-40B4-BE49-F238E27FC236}">
                <a16:creationId xmlns:a16="http://schemas.microsoft.com/office/drawing/2014/main" id="{ABF3A91F-7F04-4F82-99E8-4FE5A841D6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14008" y="1820355"/>
            <a:ext cx="490483" cy="490483"/>
          </a:xfrm>
          <a:prstGeom prst="rect">
            <a:avLst/>
          </a:prstGeom>
        </p:spPr>
      </p:pic>
      <p:pic>
        <p:nvPicPr>
          <p:cNvPr id="35" name="Imagem 34">
            <a:extLst>
              <a:ext uri="{FF2B5EF4-FFF2-40B4-BE49-F238E27FC236}">
                <a16:creationId xmlns:a16="http://schemas.microsoft.com/office/drawing/2014/main" id="{7BA40A71-E8D1-4B48-8137-5CFDE8DEED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84063" y="4003933"/>
            <a:ext cx="497844" cy="620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237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16" presetClass="exit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00"/>
                            </p:stCondLst>
                            <p:childTnLst>
                              <p:par>
                                <p:cTn id="72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5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  <p:bldP spid="8" grpId="1" animBg="1"/>
      <p:bldP spid="20" grpId="0" animBg="1"/>
      <p:bldP spid="20" grpId="1" animBg="1"/>
      <p:bldP spid="27" grpId="0" animBg="1"/>
      <p:bldP spid="27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3" name="Retângulo 2"/>
          <p:cNvSpPr/>
          <p:nvPr/>
        </p:nvSpPr>
        <p:spPr>
          <a:xfrm>
            <a:off x="1228349" y="263243"/>
            <a:ext cx="2872803" cy="4684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400" dirty="0">
                <a:solidFill>
                  <a:schemeClr val="tx1"/>
                </a:solidFill>
              </a:rPr>
              <a:t>Metas Mensais</a:t>
            </a:r>
          </a:p>
        </p:txBody>
      </p:sp>
      <p:sp>
        <p:nvSpPr>
          <p:cNvPr id="7" name="Retângulo 6"/>
          <p:cNvSpPr/>
          <p:nvPr/>
        </p:nvSpPr>
        <p:spPr>
          <a:xfrm>
            <a:off x="5886307" y="2213810"/>
            <a:ext cx="1038154" cy="6668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Espaço Reservado para Texto 9">
            <a:extLst>
              <a:ext uri="{FF2B5EF4-FFF2-40B4-BE49-F238E27FC236}">
                <a16:creationId xmlns:a16="http://schemas.microsoft.com/office/drawing/2014/main" id="{E28CCA9D-28F4-49F6-9605-B8B4903AD75F}"/>
              </a:ext>
            </a:extLst>
          </p:cNvPr>
          <p:cNvSpPr txBox="1">
            <a:spLocks/>
          </p:cNvSpPr>
          <p:nvPr/>
        </p:nvSpPr>
        <p:spPr>
          <a:xfrm>
            <a:off x="2386394" y="2728606"/>
            <a:ext cx="7581900" cy="46845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31342178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3" name="Retângulo 2"/>
          <p:cNvSpPr/>
          <p:nvPr/>
        </p:nvSpPr>
        <p:spPr>
          <a:xfrm>
            <a:off x="1228349" y="263243"/>
            <a:ext cx="2872803" cy="4684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400" dirty="0">
                <a:solidFill>
                  <a:schemeClr val="tx1"/>
                </a:solidFill>
              </a:rPr>
              <a:t>Alteração de texto</a:t>
            </a:r>
          </a:p>
        </p:txBody>
      </p:sp>
      <p:sp>
        <p:nvSpPr>
          <p:cNvPr id="7" name="Retângulo 6"/>
          <p:cNvSpPr/>
          <p:nvPr/>
        </p:nvSpPr>
        <p:spPr>
          <a:xfrm>
            <a:off x="5886307" y="2213810"/>
            <a:ext cx="1038154" cy="6668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Espaço Reservado para Texto 9">
            <a:extLst>
              <a:ext uri="{FF2B5EF4-FFF2-40B4-BE49-F238E27FC236}">
                <a16:creationId xmlns:a16="http://schemas.microsoft.com/office/drawing/2014/main" id="{E28CCA9D-28F4-49F6-9605-B8B4903AD75F}"/>
              </a:ext>
            </a:extLst>
          </p:cNvPr>
          <p:cNvSpPr txBox="1">
            <a:spLocks/>
          </p:cNvSpPr>
          <p:nvPr/>
        </p:nvSpPr>
        <p:spPr>
          <a:xfrm>
            <a:off x="2386394" y="2728606"/>
            <a:ext cx="7581900" cy="46845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0772763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3" name="Retângulo 2"/>
          <p:cNvSpPr/>
          <p:nvPr/>
        </p:nvSpPr>
        <p:spPr>
          <a:xfrm>
            <a:off x="1228349" y="263243"/>
            <a:ext cx="2872803" cy="4684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400" dirty="0">
                <a:solidFill>
                  <a:schemeClr val="tx1"/>
                </a:solidFill>
              </a:rPr>
              <a:t>Atendimento</a:t>
            </a:r>
          </a:p>
        </p:txBody>
      </p:sp>
      <p:sp>
        <p:nvSpPr>
          <p:cNvPr id="7" name="Retângulo 6"/>
          <p:cNvSpPr/>
          <p:nvPr/>
        </p:nvSpPr>
        <p:spPr>
          <a:xfrm>
            <a:off x="5886307" y="2213810"/>
            <a:ext cx="1038154" cy="6668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Espaço Reservado para Texto 9">
            <a:extLst>
              <a:ext uri="{FF2B5EF4-FFF2-40B4-BE49-F238E27FC236}">
                <a16:creationId xmlns:a16="http://schemas.microsoft.com/office/drawing/2014/main" id="{E28CCA9D-28F4-49F6-9605-B8B4903AD75F}"/>
              </a:ext>
            </a:extLst>
          </p:cNvPr>
          <p:cNvSpPr txBox="1">
            <a:spLocks/>
          </p:cNvSpPr>
          <p:nvPr/>
        </p:nvSpPr>
        <p:spPr>
          <a:xfrm>
            <a:off x="2386394" y="2728606"/>
            <a:ext cx="7581900" cy="46845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24740888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3" name="Retângulo 2"/>
          <p:cNvSpPr/>
          <p:nvPr/>
        </p:nvSpPr>
        <p:spPr>
          <a:xfrm>
            <a:off x="1228349" y="263243"/>
            <a:ext cx="3213997" cy="4684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400" dirty="0">
                <a:solidFill>
                  <a:schemeClr val="tx1"/>
                </a:solidFill>
              </a:rPr>
              <a:t>Cadastro de usuários</a:t>
            </a:r>
          </a:p>
        </p:txBody>
      </p:sp>
      <p:sp>
        <p:nvSpPr>
          <p:cNvPr id="7" name="Retângulo 6"/>
          <p:cNvSpPr/>
          <p:nvPr/>
        </p:nvSpPr>
        <p:spPr>
          <a:xfrm>
            <a:off x="5886307" y="2213810"/>
            <a:ext cx="1038154" cy="6668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Espaço Reservado para Texto 9">
            <a:extLst>
              <a:ext uri="{FF2B5EF4-FFF2-40B4-BE49-F238E27FC236}">
                <a16:creationId xmlns:a16="http://schemas.microsoft.com/office/drawing/2014/main" id="{E28CCA9D-28F4-49F6-9605-B8B4903AD75F}"/>
              </a:ext>
            </a:extLst>
          </p:cNvPr>
          <p:cNvSpPr txBox="1">
            <a:spLocks/>
          </p:cNvSpPr>
          <p:nvPr/>
        </p:nvSpPr>
        <p:spPr>
          <a:xfrm>
            <a:off x="2386394" y="2728606"/>
            <a:ext cx="7581900" cy="46845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3903078545"/>
      </p:ext>
    </p:extLst>
  </p:cSld>
  <p:clrMapOvr>
    <a:masterClrMapping/>
  </p:clrMapOvr>
</p:sld>
</file>

<file path=ppt/theme/theme1.xml><?xml version="1.0" encoding="utf-8"?>
<a:theme xmlns:a="http://schemas.openxmlformats.org/drawingml/2006/main" name="William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3662</TotalTime>
  <Words>275</Words>
  <Application>Microsoft Office PowerPoint</Application>
  <PresentationFormat>Apresentação na tela (16:9)</PresentationFormat>
  <Paragraphs>75</Paragraphs>
  <Slides>15</Slides>
  <Notes>15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19" baseType="lpstr">
      <vt:lpstr>Dosis</vt:lpstr>
      <vt:lpstr>Arial</vt:lpstr>
      <vt:lpstr>Roboto</vt:lpstr>
      <vt:lpstr>William template</vt:lpstr>
      <vt:lpstr>Ezy3D</vt:lpstr>
      <vt:lpstr>Problemas</vt:lpstr>
      <vt:lpstr>Soluções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WWW.EZY3D.COM.BR</vt:lpstr>
      <vt:lpstr>OBRIGADO!</vt:lpstr>
      <vt:lpstr>Apresentação do PowerPoint</vt:lpstr>
      <vt:lpstr>Apresentação do PowerPoint</vt:lpstr>
      <vt:lpstr>Conectar a Rede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TREINAMENTO IMPRESSORA EZY E1260T</dc:title>
  <dc:creator>Bruno Marques</dc:creator>
  <cp:lastModifiedBy>Gabriel de Oliveira</cp:lastModifiedBy>
  <cp:revision>111</cp:revision>
  <dcterms:modified xsi:type="dcterms:W3CDTF">2019-06-13T01:32:16Z</dcterms:modified>
</cp:coreProperties>
</file>