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Y8q99l4KCAKJCuElSque1pr2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48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2b88dc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2b88dc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e2b88dc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e2b88dc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e2b88dc9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e2b88dc9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e2b88dc9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e2b88dc9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e2b88dc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e2b88dc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e2b88dc9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e2b88dc9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e2b88dc9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e2b88dc9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e2b88dc9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e2b88dc9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e2b88dc9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e2b88dc9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e2b88dc9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e2b88dc9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e2b88dc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e2b88dc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e2b88dc9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e2b88dc9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e2b88dc9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e2b88dc9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2b88dc9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e2b88dc9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e2b88dc9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e2b88dc9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e2b88dc9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e2b88dc9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be2b88dc9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95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be2b88dc94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78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be2b88dc94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24554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2be2b88dc94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creencast from 01.03.2024 10_33_00">
            <a:hlinkClick r:id="" action="ppaction://media"/>
            <a:extLst>
              <a:ext uri="{FF2B5EF4-FFF2-40B4-BE49-F238E27FC236}">
                <a16:creationId xmlns:a16="http://schemas.microsoft.com/office/drawing/2014/main" id="{EAE910A4-5375-5762-F19D-E36202AF259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43692" y="0"/>
            <a:ext cx="12335692" cy="917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9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be2b88dc94_0_62"/>
          <p:cNvPicPr preferRelativeResize="0"/>
          <p:nvPr/>
        </p:nvPicPr>
        <p:blipFill rotWithShape="1">
          <a:blip r:embed="rId3">
            <a:alphaModFix/>
          </a:blip>
          <a:srcRect b="-1605"/>
          <a:stretch/>
        </p:blipFill>
        <p:spPr>
          <a:xfrm>
            <a:off x="0" y="0"/>
            <a:ext cx="12331925" cy="696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be2b88dc94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8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2be2b88dc94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2be2b88dc9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2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be2b88dc9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9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be2b88dc9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8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be2b88dc9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be2b88dc9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be2b88dc9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54800" cy="6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be2b88dc94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58475" cy="69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be2b88dc94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73700" cy="69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16</Slides>
  <Notes>16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Лампова</dc:creator>
  <cp:lastModifiedBy>Чуйкин Никита Александрович</cp:lastModifiedBy>
  <cp:revision>2</cp:revision>
  <dcterms:created xsi:type="dcterms:W3CDTF">2024-02-20T07:19:42Z</dcterms:created>
  <dcterms:modified xsi:type="dcterms:W3CDTF">2024-03-04T04:42:38Z</dcterms:modified>
</cp:coreProperties>
</file>