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00FC-A64C-4B62-B65A-87FA3D643552}" type="datetimeFigureOut">
              <a:rPr lang="pt-BR" smtClean="0"/>
              <a:t>05/09/2018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36AED-5CE1-47BB-911E-5B1B8F7A4C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1738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00FC-A64C-4B62-B65A-87FA3D643552}" type="datetimeFigureOut">
              <a:rPr lang="pt-BR" smtClean="0"/>
              <a:t>05/09/2018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36AED-5CE1-47BB-911E-5B1B8F7A4C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5567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00FC-A64C-4B62-B65A-87FA3D643552}" type="datetimeFigureOut">
              <a:rPr lang="pt-BR" smtClean="0"/>
              <a:t>05/09/2018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36AED-5CE1-47BB-911E-5B1B8F7A4C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1243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00FC-A64C-4B62-B65A-87FA3D643552}" type="datetimeFigureOut">
              <a:rPr lang="pt-BR" smtClean="0"/>
              <a:t>05/09/2018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36AED-5CE1-47BB-911E-5B1B8F7A4C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0474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00FC-A64C-4B62-B65A-87FA3D643552}" type="datetimeFigureOut">
              <a:rPr lang="pt-BR" smtClean="0"/>
              <a:t>05/09/2018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36AED-5CE1-47BB-911E-5B1B8F7A4C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7531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00FC-A64C-4B62-B65A-87FA3D643552}" type="datetimeFigureOut">
              <a:rPr lang="pt-BR" smtClean="0"/>
              <a:t>05/09/2018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36AED-5CE1-47BB-911E-5B1B8F7A4C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1029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00FC-A64C-4B62-B65A-87FA3D643552}" type="datetimeFigureOut">
              <a:rPr lang="pt-BR" smtClean="0"/>
              <a:t>05/09/2018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36AED-5CE1-47BB-911E-5B1B8F7A4C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630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00FC-A64C-4B62-B65A-87FA3D643552}" type="datetimeFigureOut">
              <a:rPr lang="pt-BR" smtClean="0"/>
              <a:t>05/09/2018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36AED-5CE1-47BB-911E-5B1B8F7A4C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3528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00FC-A64C-4B62-B65A-87FA3D643552}" type="datetimeFigureOut">
              <a:rPr lang="pt-BR" smtClean="0"/>
              <a:t>05/09/2018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36AED-5CE1-47BB-911E-5B1B8F7A4C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8233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00FC-A64C-4B62-B65A-87FA3D643552}" type="datetimeFigureOut">
              <a:rPr lang="pt-BR" smtClean="0"/>
              <a:t>05/09/2018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36AED-5CE1-47BB-911E-5B1B8F7A4C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2017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00FC-A64C-4B62-B65A-87FA3D643552}" type="datetimeFigureOut">
              <a:rPr lang="pt-BR" smtClean="0"/>
              <a:t>05/09/2018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36AED-5CE1-47BB-911E-5B1B8F7A4C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608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900FC-A64C-4B62-B65A-87FA3D643552}" type="datetimeFigureOut">
              <a:rPr lang="pt-BR" smtClean="0"/>
              <a:t>05/09/2018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36AED-5CE1-47BB-911E-5B1B8F7A4C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1047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751491"/>
            <a:ext cx="10515600" cy="1325563"/>
          </a:xfrm>
        </p:spPr>
        <p:txBody>
          <a:bodyPr/>
          <a:lstStyle/>
          <a:p>
            <a:pPr algn="ctr"/>
            <a:r>
              <a:rPr lang="pt-BR" dirty="0" smtClean="0">
                <a:latin typeface="Arial Black" panose="020B0A04020102020204" pitchFamily="34" charset="0"/>
              </a:rPr>
              <a:t>MAGIC TOURNAMENT</a:t>
            </a:r>
            <a:endParaRPr lang="pt-BR" dirty="0">
              <a:latin typeface="Arial Black" panose="020B0A040201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" y="3486999"/>
            <a:ext cx="12191999" cy="2282736"/>
          </a:xfrm>
        </p:spPr>
        <p:txBody>
          <a:bodyPr/>
          <a:lstStyle/>
          <a:p>
            <a:pPr algn="ctr"/>
            <a:r>
              <a:rPr lang="pt-BR" dirty="0" smtClean="0"/>
              <a:t>SITEMA WEB PARA TORNEIOS DE MAGIC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159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28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8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Tema do Office</vt:lpstr>
      <vt:lpstr>MAGIC TOURNAMENT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MAGIC TOURNAMENT</dc:title>
  <dc:creator>Vitor Haselein</dc:creator>
  <cp:lastModifiedBy>Vitor Augusto da Silva Haselei</cp:lastModifiedBy>
  <cp:revision>7</cp:revision>
  <dcterms:created xsi:type="dcterms:W3CDTF">2018-09-01T01:13:59Z</dcterms:created>
  <dcterms:modified xsi:type="dcterms:W3CDTF">2018-09-05T17:26:05Z</dcterms:modified>
</cp:coreProperties>
</file>