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05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7582E-68CC-F017-EFD8-8EC8CB1CB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82CDEE-2472-54E1-85CE-A03E55E82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D1AC8B-F848-0346-B59C-C0CBC082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F4D6-2FDF-4158-983E-95D5DB5F7B59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4A8849-7039-F93D-972B-2774D5CD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7DD6FA-EC9F-79B2-C7B4-5DA754A9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D316-E458-4FA0-A4B5-D29C65C8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03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5DB60-2A31-0DE1-0920-328DC2F8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E87389-4A63-2D8D-B0FD-885FFCB01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309458-D950-C94C-0490-909A4014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F4D6-2FDF-4158-983E-95D5DB5F7B59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5CA1D4-DAD1-56FC-DBBA-4D9F00D6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221094-840A-DD6A-2849-B3CCC74E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D316-E458-4FA0-A4B5-D29C65C8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57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E360D8-E239-F4F2-4E98-E1967344E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2AD1BD-64E2-C6E4-6563-D9F09D444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EB0289-6CA2-DF1F-47D7-A5872045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F4D6-2FDF-4158-983E-95D5DB5F7B59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8905E7-E93F-6768-FBA7-153CD61F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E98EC2-818E-24CA-F3DF-B71FB82B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D316-E458-4FA0-A4B5-D29C65C8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09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020CB-47DF-C3F5-BC9E-7BE0B1FF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522CF2-E9FA-69BD-996B-7852B84EA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7BCD-E814-156D-C49F-A2ABD766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F4D6-2FDF-4158-983E-95D5DB5F7B59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B477EF-464A-7E93-D192-29E6D440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7864B1-C89F-9119-D07B-3902158B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D316-E458-4FA0-A4B5-D29C65C8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58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23C6A-1BE9-B9D6-A719-F367D361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334174-8532-178B-40CE-85A187E39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496B64-1081-0AA2-AD1E-2A4D1339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F4D6-2FDF-4158-983E-95D5DB5F7B59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F2007E-5A10-09BE-7492-96943AA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DDA4BB-EB57-5F0F-3B53-909CF6A2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D316-E458-4FA0-A4B5-D29C65C8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12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FD72B-2C24-088D-1C64-5549A0F9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28812F-0DAF-A595-5A1E-817B474C3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6F6035-9B00-1DC9-507D-FB164E1E9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52C69D-D81F-55D2-6FC6-4953760D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F4D6-2FDF-4158-983E-95D5DB5F7B59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AC4F21-39A6-588F-BD36-54869209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2C3198-21BE-811F-2A8A-59728969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D316-E458-4FA0-A4B5-D29C65C8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63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D74E8-6743-FFF5-A799-76E4655B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D05BEE-17B9-28C0-D337-69387C7E6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3A4086-E63D-1D05-36B1-ECA082D7F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A4CD46-C2EE-5738-DB63-D0C07289A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EFCB8A-3999-2E12-8D6E-52C004EF0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FBB647-2D40-A858-1F87-97E8E77D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F4D6-2FDF-4158-983E-95D5DB5F7B59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C261686-E877-50DB-719A-01BA78C9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2B2D5A-C00C-EB7C-6AA8-B37AA51A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D316-E458-4FA0-A4B5-D29C65C8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20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D8845-CF9C-E170-B9EE-26220A5B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78CE93-50F8-D489-9038-07B70F75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F4D6-2FDF-4158-983E-95D5DB5F7B59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5A5691-18AC-4F7F-1985-2CC22147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E665B3-8A4D-1D2F-FE1C-5F54A8F3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D316-E458-4FA0-A4B5-D29C65C8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52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056A80-7ED4-1171-C418-0B5D44E6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F4D6-2FDF-4158-983E-95D5DB5F7B59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B4C65F-7729-B666-66D2-6C57D100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33DE22-B43C-8AE0-D983-A23677E3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D316-E458-4FA0-A4B5-D29C65C8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44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EC866-F121-90E4-483F-416DD292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FD2C0-6E45-60EE-4A9C-92A43685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2B2B22-961C-AB1C-DFD4-9BDEEF2EC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425BD2-3E2B-5069-A5FE-61DCFC56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F4D6-2FDF-4158-983E-95D5DB5F7B59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918369-7A2A-BD7A-520C-B1C66A91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5E2C6E-F8DA-3F81-50E2-0CC98E13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D316-E458-4FA0-A4B5-D29C65C8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92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B424-63CF-0BC5-AFB2-7EAB92D5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C39CB4-5C24-4167-7FE4-ECD54DA8A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CE421F-AC9F-08C1-2E71-3B21A99C9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46A602-97DB-7950-B380-FF7ECB14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F4D6-2FDF-4158-983E-95D5DB5F7B59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848844-2308-3FAA-80A2-97BB4C1F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35E318-4EFB-5B16-CA33-D8F1E321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FD316-E458-4FA0-A4B5-D29C65C8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47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0E9362-337F-B3F5-589B-8369B3BE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505E55-8979-2AF7-E7A6-EA1E3ABE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7C36A-3332-31F1-7077-E6CC42F45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AF4D6-2FDF-4158-983E-95D5DB5F7B59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5E9254-C749-74EA-A80D-935CBA705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6BA3BF-D500-317F-9F0D-49427B8E2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FD316-E458-4FA0-A4B5-D29C65C8E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01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483393C-6B43-1821-59BC-4A0DC07ACA1F}"/>
              </a:ext>
            </a:extLst>
          </p:cNvPr>
          <p:cNvSpPr/>
          <p:nvPr/>
        </p:nvSpPr>
        <p:spPr>
          <a:xfrm>
            <a:off x="9787469" y="2235200"/>
            <a:ext cx="1261532" cy="196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Full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Adder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13480B3-BEED-65ED-7C1D-16468BD72C41}"/>
              </a:ext>
            </a:extLst>
          </p:cNvPr>
          <p:cNvCxnSpPr>
            <a:cxnSpLocks/>
          </p:cNvCxnSpPr>
          <p:nvPr/>
        </p:nvCxnSpPr>
        <p:spPr>
          <a:xfrm flipH="1" flipV="1">
            <a:off x="11049001" y="3208867"/>
            <a:ext cx="556959" cy="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C973D8E-05A6-DBAF-E2C0-64AAE5552FA0}"/>
              </a:ext>
            </a:extLst>
          </p:cNvPr>
          <p:cNvCxnSpPr>
            <a:cxnSpLocks/>
          </p:cNvCxnSpPr>
          <p:nvPr/>
        </p:nvCxnSpPr>
        <p:spPr>
          <a:xfrm>
            <a:off x="10151533" y="1820334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60AB731-9EB9-EDDA-EB0B-D3A7A51AACC2}"/>
              </a:ext>
            </a:extLst>
          </p:cNvPr>
          <p:cNvCxnSpPr>
            <a:cxnSpLocks/>
          </p:cNvCxnSpPr>
          <p:nvPr/>
        </p:nvCxnSpPr>
        <p:spPr>
          <a:xfrm>
            <a:off x="10701867" y="1820334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51CC0F8-673D-3C87-DABE-160B2D6BCFDE}"/>
              </a:ext>
            </a:extLst>
          </p:cNvPr>
          <p:cNvCxnSpPr>
            <a:cxnSpLocks/>
          </p:cNvCxnSpPr>
          <p:nvPr/>
        </p:nvCxnSpPr>
        <p:spPr>
          <a:xfrm>
            <a:off x="10430933" y="4199467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E38AE40-1427-AFD5-4C62-47B15798A8BC}"/>
              </a:ext>
            </a:extLst>
          </p:cNvPr>
          <p:cNvCxnSpPr>
            <a:cxnSpLocks/>
          </p:cNvCxnSpPr>
          <p:nvPr/>
        </p:nvCxnSpPr>
        <p:spPr>
          <a:xfrm flipH="1">
            <a:off x="9135536" y="3208867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2D01E36C-0901-33A8-5E80-4A71B9879837}"/>
              </a:ext>
            </a:extLst>
          </p:cNvPr>
          <p:cNvSpPr/>
          <p:nvPr/>
        </p:nvSpPr>
        <p:spPr>
          <a:xfrm>
            <a:off x="7874004" y="2235200"/>
            <a:ext cx="1261532" cy="196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Full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Adder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43EDF46-59B3-F01D-337B-25508D59B70F}"/>
              </a:ext>
            </a:extLst>
          </p:cNvPr>
          <p:cNvCxnSpPr>
            <a:cxnSpLocks/>
          </p:cNvCxnSpPr>
          <p:nvPr/>
        </p:nvCxnSpPr>
        <p:spPr>
          <a:xfrm>
            <a:off x="8238068" y="1820334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F9BC94E-EF80-079E-56BA-D9B520C3D93F}"/>
              </a:ext>
            </a:extLst>
          </p:cNvPr>
          <p:cNvCxnSpPr>
            <a:cxnSpLocks/>
          </p:cNvCxnSpPr>
          <p:nvPr/>
        </p:nvCxnSpPr>
        <p:spPr>
          <a:xfrm>
            <a:off x="8788402" y="1820334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5013E0B6-CB73-3B28-B10D-8DEBC3D09EEE}"/>
              </a:ext>
            </a:extLst>
          </p:cNvPr>
          <p:cNvCxnSpPr>
            <a:cxnSpLocks/>
          </p:cNvCxnSpPr>
          <p:nvPr/>
        </p:nvCxnSpPr>
        <p:spPr>
          <a:xfrm>
            <a:off x="8517468" y="4199467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0C18E54-20A9-4D5B-8F31-75AA79C2066B}"/>
              </a:ext>
            </a:extLst>
          </p:cNvPr>
          <p:cNvCxnSpPr>
            <a:cxnSpLocks/>
          </p:cNvCxnSpPr>
          <p:nvPr/>
        </p:nvCxnSpPr>
        <p:spPr>
          <a:xfrm flipH="1">
            <a:off x="7222071" y="3200400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DC96FC46-8641-702D-5FE1-FA056CFAFC23}"/>
              </a:ext>
            </a:extLst>
          </p:cNvPr>
          <p:cNvSpPr/>
          <p:nvPr/>
        </p:nvSpPr>
        <p:spPr>
          <a:xfrm>
            <a:off x="5960529" y="2235199"/>
            <a:ext cx="1261532" cy="196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Full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Adder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409A934-4235-7538-BE98-E46BE4C10E5C}"/>
              </a:ext>
            </a:extLst>
          </p:cNvPr>
          <p:cNvCxnSpPr>
            <a:cxnSpLocks/>
          </p:cNvCxnSpPr>
          <p:nvPr/>
        </p:nvCxnSpPr>
        <p:spPr>
          <a:xfrm>
            <a:off x="6324593" y="1820333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EA23119-FD2A-93CE-DFAC-99569BFAF2B4}"/>
              </a:ext>
            </a:extLst>
          </p:cNvPr>
          <p:cNvCxnSpPr>
            <a:cxnSpLocks/>
          </p:cNvCxnSpPr>
          <p:nvPr/>
        </p:nvCxnSpPr>
        <p:spPr>
          <a:xfrm>
            <a:off x="6874927" y="1820333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C19DDFB-6892-A92B-F0A9-A6EB24950D1B}"/>
              </a:ext>
            </a:extLst>
          </p:cNvPr>
          <p:cNvCxnSpPr>
            <a:cxnSpLocks/>
          </p:cNvCxnSpPr>
          <p:nvPr/>
        </p:nvCxnSpPr>
        <p:spPr>
          <a:xfrm>
            <a:off x="6603993" y="4199466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67EE920-2807-3988-9D0C-08F7512A28D2}"/>
              </a:ext>
            </a:extLst>
          </p:cNvPr>
          <p:cNvCxnSpPr>
            <a:cxnSpLocks/>
          </p:cNvCxnSpPr>
          <p:nvPr/>
        </p:nvCxnSpPr>
        <p:spPr>
          <a:xfrm flipH="1">
            <a:off x="5308596" y="3208866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0EECB4D3-4C35-9639-9169-5ADAD8CE81B2}"/>
              </a:ext>
            </a:extLst>
          </p:cNvPr>
          <p:cNvSpPr/>
          <p:nvPr/>
        </p:nvSpPr>
        <p:spPr>
          <a:xfrm>
            <a:off x="4047059" y="2235200"/>
            <a:ext cx="1261532" cy="196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Full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Adder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10D36EB0-414B-A3DE-7CBD-822A9945F8F6}"/>
              </a:ext>
            </a:extLst>
          </p:cNvPr>
          <p:cNvCxnSpPr>
            <a:cxnSpLocks/>
          </p:cNvCxnSpPr>
          <p:nvPr/>
        </p:nvCxnSpPr>
        <p:spPr>
          <a:xfrm>
            <a:off x="4411123" y="1820334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F59B78B-9DF1-6031-C535-D6F3D885D92F}"/>
              </a:ext>
            </a:extLst>
          </p:cNvPr>
          <p:cNvCxnSpPr>
            <a:cxnSpLocks/>
          </p:cNvCxnSpPr>
          <p:nvPr/>
        </p:nvCxnSpPr>
        <p:spPr>
          <a:xfrm>
            <a:off x="4961457" y="1820334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D7647BC-6B82-7612-0115-C196F2FA72EA}"/>
              </a:ext>
            </a:extLst>
          </p:cNvPr>
          <p:cNvCxnSpPr>
            <a:cxnSpLocks/>
          </p:cNvCxnSpPr>
          <p:nvPr/>
        </p:nvCxnSpPr>
        <p:spPr>
          <a:xfrm>
            <a:off x="4690523" y="4199467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B41E881D-19ED-8222-BED2-BF507467F4FB}"/>
              </a:ext>
            </a:extLst>
          </p:cNvPr>
          <p:cNvCxnSpPr>
            <a:cxnSpLocks/>
          </p:cNvCxnSpPr>
          <p:nvPr/>
        </p:nvCxnSpPr>
        <p:spPr>
          <a:xfrm flipH="1">
            <a:off x="3395126" y="3200400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7F73B2FF-52A1-FDF8-E3CC-EBF62716E70C}"/>
              </a:ext>
            </a:extLst>
          </p:cNvPr>
          <p:cNvSpPr/>
          <p:nvPr/>
        </p:nvSpPr>
        <p:spPr>
          <a:xfrm>
            <a:off x="2133589" y="2235199"/>
            <a:ext cx="1261532" cy="196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Full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Adder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022BF4BE-79E0-B51E-61C7-D9FBDAFA3A2B}"/>
              </a:ext>
            </a:extLst>
          </p:cNvPr>
          <p:cNvCxnSpPr>
            <a:cxnSpLocks/>
          </p:cNvCxnSpPr>
          <p:nvPr/>
        </p:nvCxnSpPr>
        <p:spPr>
          <a:xfrm>
            <a:off x="2497653" y="1820333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5A7EDAEA-4836-4A5D-9C7D-63B444ACAF63}"/>
              </a:ext>
            </a:extLst>
          </p:cNvPr>
          <p:cNvCxnSpPr>
            <a:cxnSpLocks/>
          </p:cNvCxnSpPr>
          <p:nvPr/>
        </p:nvCxnSpPr>
        <p:spPr>
          <a:xfrm>
            <a:off x="3047987" y="1820333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068AD28-7C42-180F-B161-765EF614728C}"/>
              </a:ext>
            </a:extLst>
          </p:cNvPr>
          <p:cNvCxnSpPr>
            <a:cxnSpLocks/>
          </p:cNvCxnSpPr>
          <p:nvPr/>
        </p:nvCxnSpPr>
        <p:spPr>
          <a:xfrm>
            <a:off x="2777053" y="4199466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BEB8F509-86BB-4219-AFD2-0E890B2F6381}"/>
              </a:ext>
            </a:extLst>
          </p:cNvPr>
          <p:cNvCxnSpPr>
            <a:cxnSpLocks/>
          </p:cNvCxnSpPr>
          <p:nvPr/>
        </p:nvCxnSpPr>
        <p:spPr>
          <a:xfrm flipH="1">
            <a:off x="1481656" y="3208866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EA61DD63-66E1-654D-20C6-8ED7D8C08A51}"/>
              </a:ext>
            </a:extLst>
          </p:cNvPr>
          <p:cNvSpPr/>
          <p:nvPr/>
        </p:nvSpPr>
        <p:spPr>
          <a:xfrm>
            <a:off x="215872" y="2235199"/>
            <a:ext cx="1261532" cy="196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Full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Adder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A98C08DC-7059-4587-DCAE-3D1876E3B8C7}"/>
              </a:ext>
            </a:extLst>
          </p:cNvPr>
          <p:cNvCxnSpPr>
            <a:cxnSpLocks/>
          </p:cNvCxnSpPr>
          <p:nvPr/>
        </p:nvCxnSpPr>
        <p:spPr>
          <a:xfrm>
            <a:off x="579936" y="1820333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75218220-DA23-96E0-8D0C-97474D2662E6}"/>
              </a:ext>
            </a:extLst>
          </p:cNvPr>
          <p:cNvCxnSpPr>
            <a:cxnSpLocks/>
          </p:cNvCxnSpPr>
          <p:nvPr/>
        </p:nvCxnSpPr>
        <p:spPr>
          <a:xfrm>
            <a:off x="1130270" y="1820333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AC31952A-38F2-0958-1054-1DA78DE211F6}"/>
              </a:ext>
            </a:extLst>
          </p:cNvPr>
          <p:cNvCxnSpPr>
            <a:cxnSpLocks/>
          </p:cNvCxnSpPr>
          <p:nvPr/>
        </p:nvCxnSpPr>
        <p:spPr>
          <a:xfrm>
            <a:off x="859336" y="4199466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BD7DDCE2-6BA8-5D03-7AAE-C85EAF5539F2}"/>
              </a:ext>
            </a:extLst>
          </p:cNvPr>
          <p:cNvCxnSpPr>
            <a:cxnSpLocks/>
          </p:cNvCxnSpPr>
          <p:nvPr/>
        </p:nvCxnSpPr>
        <p:spPr>
          <a:xfrm flipH="1">
            <a:off x="-436061" y="3208866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tângulo 65">
            <a:extLst>
              <a:ext uri="{FF2B5EF4-FFF2-40B4-BE49-F238E27FC236}">
                <a16:creationId xmlns:a16="http://schemas.microsoft.com/office/drawing/2014/main" id="{63C581BF-C905-141C-AC70-9B4135665AB3}"/>
              </a:ext>
            </a:extLst>
          </p:cNvPr>
          <p:cNvSpPr/>
          <p:nvPr/>
        </p:nvSpPr>
        <p:spPr>
          <a:xfrm>
            <a:off x="-1697598" y="2235200"/>
            <a:ext cx="1261532" cy="196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Full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Adder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0CF6C894-3B3E-C157-559D-B60152D1E5FD}"/>
              </a:ext>
            </a:extLst>
          </p:cNvPr>
          <p:cNvCxnSpPr>
            <a:cxnSpLocks/>
          </p:cNvCxnSpPr>
          <p:nvPr/>
        </p:nvCxnSpPr>
        <p:spPr>
          <a:xfrm>
            <a:off x="-1333534" y="1820334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937289E0-D7C2-79BD-728C-5BF325B5A995}"/>
              </a:ext>
            </a:extLst>
          </p:cNvPr>
          <p:cNvCxnSpPr>
            <a:cxnSpLocks/>
          </p:cNvCxnSpPr>
          <p:nvPr/>
        </p:nvCxnSpPr>
        <p:spPr>
          <a:xfrm>
            <a:off x="-783200" y="1820334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4613221A-BBCA-5486-E6B9-EECE8F3C9EA4}"/>
              </a:ext>
            </a:extLst>
          </p:cNvPr>
          <p:cNvCxnSpPr>
            <a:cxnSpLocks/>
          </p:cNvCxnSpPr>
          <p:nvPr/>
        </p:nvCxnSpPr>
        <p:spPr>
          <a:xfrm>
            <a:off x="-1054134" y="4199467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FBF1B08F-1A9E-9AB6-6501-2CDA3485B4BF}"/>
              </a:ext>
            </a:extLst>
          </p:cNvPr>
          <p:cNvCxnSpPr>
            <a:cxnSpLocks/>
          </p:cNvCxnSpPr>
          <p:nvPr/>
        </p:nvCxnSpPr>
        <p:spPr>
          <a:xfrm flipH="1">
            <a:off x="-2349531" y="3200400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tângulo 70">
            <a:extLst>
              <a:ext uri="{FF2B5EF4-FFF2-40B4-BE49-F238E27FC236}">
                <a16:creationId xmlns:a16="http://schemas.microsoft.com/office/drawing/2014/main" id="{7F3EE490-344A-B656-FDD2-44960112BDEE}"/>
              </a:ext>
            </a:extLst>
          </p:cNvPr>
          <p:cNvSpPr/>
          <p:nvPr/>
        </p:nvSpPr>
        <p:spPr>
          <a:xfrm>
            <a:off x="-3611068" y="2235199"/>
            <a:ext cx="1261532" cy="196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Full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Adder</a:t>
            </a:r>
          </a:p>
        </p:txBody>
      </p: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6A993566-DDA5-59D3-E63E-663A9BEE8528}"/>
              </a:ext>
            </a:extLst>
          </p:cNvPr>
          <p:cNvCxnSpPr>
            <a:cxnSpLocks/>
          </p:cNvCxnSpPr>
          <p:nvPr/>
        </p:nvCxnSpPr>
        <p:spPr>
          <a:xfrm>
            <a:off x="-3247004" y="1820333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91F4DF76-0C49-32E0-ADA4-D70E7E1D09A1}"/>
              </a:ext>
            </a:extLst>
          </p:cNvPr>
          <p:cNvCxnSpPr>
            <a:cxnSpLocks/>
          </p:cNvCxnSpPr>
          <p:nvPr/>
        </p:nvCxnSpPr>
        <p:spPr>
          <a:xfrm>
            <a:off x="-2696670" y="1820333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3E351F96-B56D-9CE9-C068-44612B12268F}"/>
              </a:ext>
            </a:extLst>
          </p:cNvPr>
          <p:cNvCxnSpPr>
            <a:cxnSpLocks/>
          </p:cNvCxnSpPr>
          <p:nvPr/>
        </p:nvCxnSpPr>
        <p:spPr>
          <a:xfrm>
            <a:off x="-2967604" y="4199466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4F94CDC4-0459-8396-6287-779C387EBF1A}"/>
              </a:ext>
            </a:extLst>
          </p:cNvPr>
          <p:cNvCxnSpPr>
            <a:cxnSpLocks/>
          </p:cNvCxnSpPr>
          <p:nvPr/>
        </p:nvCxnSpPr>
        <p:spPr>
          <a:xfrm flipH="1">
            <a:off x="-4263001" y="3208866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7425D539-53E7-3EF9-C4DF-1F0F341DF8DE}"/>
              </a:ext>
            </a:extLst>
          </p:cNvPr>
          <p:cNvSpPr txBox="1"/>
          <p:nvPr/>
        </p:nvSpPr>
        <p:spPr>
          <a:xfrm>
            <a:off x="9941401" y="143143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</a:t>
            </a:r>
            <a:r>
              <a:rPr lang="pt-BR" sz="2000" dirty="0"/>
              <a:t>0   </a:t>
            </a:r>
            <a:r>
              <a:rPr lang="pt-BR" sz="2800" dirty="0"/>
              <a:t>B</a:t>
            </a:r>
            <a:r>
              <a:rPr lang="pt-BR" sz="2000" dirty="0"/>
              <a:t>0</a:t>
            </a:r>
            <a:endParaRPr lang="pt-BR" sz="2800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2D9B2F6-5EBF-6BD4-AD2C-A58C6F7698F1}"/>
              </a:ext>
            </a:extLst>
          </p:cNvPr>
          <p:cNvSpPr txBox="1"/>
          <p:nvPr/>
        </p:nvSpPr>
        <p:spPr>
          <a:xfrm>
            <a:off x="10185396" y="4487329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</a:t>
            </a:r>
            <a:r>
              <a:rPr lang="pt-BR" sz="2000" dirty="0"/>
              <a:t>0</a:t>
            </a:r>
            <a:endParaRPr lang="pt-BR" sz="2800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8E19C-31A3-2B90-89F9-4FFD774D1932}"/>
              </a:ext>
            </a:extLst>
          </p:cNvPr>
          <p:cNvSpPr txBox="1"/>
          <p:nvPr/>
        </p:nvSpPr>
        <p:spPr>
          <a:xfrm>
            <a:off x="11084705" y="2780264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000" dirty="0"/>
              <a:t>in</a:t>
            </a:r>
            <a:endParaRPr lang="pt-BR" sz="2800" dirty="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6FD1F34B-056B-E395-6E56-BB84E5F6D793}"/>
              </a:ext>
            </a:extLst>
          </p:cNvPr>
          <p:cNvSpPr txBox="1"/>
          <p:nvPr/>
        </p:nvSpPr>
        <p:spPr>
          <a:xfrm>
            <a:off x="9202654" y="2780264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000" dirty="0"/>
              <a:t>0</a:t>
            </a:r>
            <a:endParaRPr lang="pt-BR" sz="2800" dirty="0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C14CC24A-F1B2-F130-4BF6-CD9499BF98B5}"/>
              </a:ext>
            </a:extLst>
          </p:cNvPr>
          <p:cNvSpPr txBox="1"/>
          <p:nvPr/>
        </p:nvSpPr>
        <p:spPr>
          <a:xfrm>
            <a:off x="8012102" y="143143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</a:t>
            </a:r>
            <a:r>
              <a:rPr lang="pt-BR" sz="2000" dirty="0"/>
              <a:t>1   </a:t>
            </a:r>
            <a:r>
              <a:rPr lang="pt-BR" sz="2800" dirty="0"/>
              <a:t>B</a:t>
            </a:r>
            <a:r>
              <a:rPr lang="pt-BR" sz="2000" dirty="0"/>
              <a:t>1</a:t>
            </a:r>
            <a:endParaRPr lang="pt-BR" sz="2800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EA5EFE8C-560D-2C32-18B7-6FFCA5466C44}"/>
              </a:ext>
            </a:extLst>
          </p:cNvPr>
          <p:cNvSpPr txBox="1"/>
          <p:nvPr/>
        </p:nvSpPr>
        <p:spPr>
          <a:xfrm>
            <a:off x="8256097" y="4487329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</a:t>
            </a:r>
            <a:r>
              <a:rPr lang="pt-BR" sz="2000" dirty="0"/>
              <a:t>1</a:t>
            </a:r>
            <a:endParaRPr lang="pt-BR" sz="2800" dirty="0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065224E3-6FEC-8781-51C8-755ECDEA2C47}"/>
              </a:ext>
            </a:extLst>
          </p:cNvPr>
          <p:cNvSpPr txBox="1"/>
          <p:nvPr/>
        </p:nvSpPr>
        <p:spPr>
          <a:xfrm>
            <a:off x="7273355" y="2780264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000" dirty="0"/>
              <a:t>1</a:t>
            </a:r>
            <a:endParaRPr lang="pt-BR" sz="2800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2F9AD088-18A3-CA03-5A58-73158A7BAE5E}"/>
              </a:ext>
            </a:extLst>
          </p:cNvPr>
          <p:cNvSpPr txBox="1"/>
          <p:nvPr/>
        </p:nvSpPr>
        <p:spPr>
          <a:xfrm>
            <a:off x="6133024" y="143143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</a:t>
            </a:r>
            <a:r>
              <a:rPr lang="pt-BR" sz="2000" dirty="0"/>
              <a:t>2   </a:t>
            </a:r>
            <a:r>
              <a:rPr lang="pt-BR" sz="2800" dirty="0"/>
              <a:t>B</a:t>
            </a:r>
            <a:r>
              <a:rPr lang="pt-BR" sz="2000" dirty="0"/>
              <a:t>2</a:t>
            </a:r>
            <a:endParaRPr lang="pt-BR" sz="2800" dirty="0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0A485F2-36B9-B837-33E5-CAF4A9F1317C}"/>
              </a:ext>
            </a:extLst>
          </p:cNvPr>
          <p:cNvSpPr txBox="1"/>
          <p:nvPr/>
        </p:nvSpPr>
        <p:spPr>
          <a:xfrm>
            <a:off x="6377019" y="4487329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</a:t>
            </a:r>
            <a:r>
              <a:rPr lang="pt-BR" sz="2000" dirty="0"/>
              <a:t>2</a:t>
            </a:r>
            <a:endParaRPr lang="pt-BR" sz="2800" dirty="0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A49C3C4-F4F1-71BA-57D9-09A7B11C55A5}"/>
              </a:ext>
            </a:extLst>
          </p:cNvPr>
          <p:cNvSpPr txBox="1"/>
          <p:nvPr/>
        </p:nvSpPr>
        <p:spPr>
          <a:xfrm>
            <a:off x="5394277" y="2780264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000" dirty="0"/>
              <a:t>2</a:t>
            </a:r>
            <a:endParaRPr lang="pt-BR" sz="2800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A5C9284-EFB3-0859-4F90-A4F5E9D0AADA}"/>
              </a:ext>
            </a:extLst>
          </p:cNvPr>
          <p:cNvSpPr txBox="1"/>
          <p:nvPr/>
        </p:nvSpPr>
        <p:spPr>
          <a:xfrm>
            <a:off x="4201047" y="143143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</a:t>
            </a:r>
            <a:r>
              <a:rPr lang="pt-BR" sz="2000" dirty="0"/>
              <a:t>3   </a:t>
            </a:r>
            <a:r>
              <a:rPr lang="pt-BR" sz="2800" dirty="0"/>
              <a:t>B</a:t>
            </a:r>
            <a:r>
              <a:rPr lang="pt-BR" sz="2000" dirty="0"/>
              <a:t>3</a:t>
            </a:r>
            <a:endParaRPr lang="pt-BR" sz="2800" dirty="0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960D36C1-EE14-4097-96A9-75F3E3AD3726}"/>
              </a:ext>
            </a:extLst>
          </p:cNvPr>
          <p:cNvSpPr txBox="1"/>
          <p:nvPr/>
        </p:nvSpPr>
        <p:spPr>
          <a:xfrm>
            <a:off x="4445042" y="4487329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</a:t>
            </a:r>
            <a:r>
              <a:rPr lang="pt-BR" sz="2000" dirty="0"/>
              <a:t>3</a:t>
            </a:r>
            <a:endParaRPr lang="pt-BR" sz="2800" dirty="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8107D311-7DDC-F4A9-E19F-DD226F6AEC0B}"/>
              </a:ext>
            </a:extLst>
          </p:cNvPr>
          <p:cNvSpPr txBox="1"/>
          <p:nvPr/>
        </p:nvSpPr>
        <p:spPr>
          <a:xfrm>
            <a:off x="3412453" y="2780264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000" dirty="0"/>
              <a:t>in</a:t>
            </a:r>
            <a:endParaRPr lang="pt-BR" sz="2800" dirty="0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7E44F168-8C51-58F4-0C25-2CC5ECCB54BD}"/>
              </a:ext>
            </a:extLst>
          </p:cNvPr>
          <p:cNvSpPr txBox="1"/>
          <p:nvPr/>
        </p:nvSpPr>
        <p:spPr>
          <a:xfrm>
            <a:off x="2288172" y="143143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</a:t>
            </a:r>
            <a:r>
              <a:rPr lang="pt-BR" sz="2000" dirty="0"/>
              <a:t>4   </a:t>
            </a:r>
            <a:r>
              <a:rPr lang="pt-BR" sz="2800" dirty="0"/>
              <a:t>B</a:t>
            </a:r>
            <a:r>
              <a:rPr lang="pt-BR" sz="2000" dirty="0"/>
              <a:t>4</a:t>
            </a:r>
            <a:endParaRPr lang="pt-BR" sz="2800" dirty="0"/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E24D6847-4E95-5EA3-B8A8-8DFCF08D21C9}"/>
              </a:ext>
            </a:extLst>
          </p:cNvPr>
          <p:cNvSpPr txBox="1"/>
          <p:nvPr/>
        </p:nvSpPr>
        <p:spPr>
          <a:xfrm>
            <a:off x="2532167" y="4487329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</a:t>
            </a:r>
            <a:r>
              <a:rPr lang="pt-BR" sz="2000" dirty="0"/>
              <a:t>4</a:t>
            </a:r>
            <a:endParaRPr lang="pt-BR" sz="2800" dirty="0"/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2BCA9614-F43A-DEDF-574A-D6506D8FFA9B}"/>
              </a:ext>
            </a:extLst>
          </p:cNvPr>
          <p:cNvSpPr txBox="1"/>
          <p:nvPr/>
        </p:nvSpPr>
        <p:spPr>
          <a:xfrm>
            <a:off x="1549425" y="2780264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000" dirty="0"/>
              <a:t>4</a:t>
            </a:r>
            <a:endParaRPr lang="pt-BR" sz="2800" dirty="0"/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5D35E298-453F-0EC3-908C-231DA38610DC}"/>
              </a:ext>
            </a:extLst>
          </p:cNvPr>
          <p:cNvSpPr txBox="1"/>
          <p:nvPr/>
        </p:nvSpPr>
        <p:spPr>
          <a:xfrm>
            <a:off x="383714" y="143143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</a:t>
            </a:r>
            <a:r>
              <a:rPr lang="pt-BR" sz="2000" dirty="0"/>
              <a:t>5   </a:t>
            </a:r>
            <a:r>
              <a:rPr lang="pt-BR" sz="2800" dirty="0"/>
              <a:t>B</a:t>
            </a:r>
            <a:r>
              <a:rPr lang="pt-BR" sz="2000" dirty="0"/>
              <a:t>5</a:t>
            </a:r>
            <a:endParaRPr lang="pt-BR" sz="2800" dirty="0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0DDA2928-9329-BBDF-7EDE-2B9DD9882969}"/>
              </a:ext>
            </a:extLst>
          </p:cNvPr>
          <p:cNvSpPr txBox="1"/>
          <p:nvPr/>
        </p:nvSpPr>
        <p:spPr>
          <a:xfrm>
            <a:off x="627709" y="4487329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</a:t>
            </a:r>
            <a:r>
              <a:rPr lang="pt-BR" sz="2000" dirty="0"/>
              <a:t>5</a:t>
            </a:r>
            <a:endParaRPr lang="pt-BR" sz="2800" dirty="0"/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3AB73B2D-0957-9F99-9339-2DD032C5645C}"/>
              </a:ext>
            </a:extLst>
          </p:cNvPr>
          <p:cNvSpPr txBox="1"/>
          <p:nvPr/>
        </p:nvSpPr>
        <p:spPr>
          <a:xfrm>
            <a:off x="-355033" y="2780264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000" dirty="0"/>
              <a:t>5</a:t>
            </a:r>
            <a:endParaRPr lang="pt-BR" sz="2800" dirty="0"/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00A93380-8703-EB38-8C71-07BBA9025043}"/>
              </a:ext>
            </a:extLst>
          </p:cNvPr>
          <p:cNvSpPr txBox="1"/>
          <p:nvPr/>
        </p:nvSpPr>
        <p:spPr>
          <a:xfrm>
            <a:off x="-1533235" y="143143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</a:t>
            </a:r>
            <a:r>
              <a:rPr lang="pt-BR" sz="2000" dirty="0"/>
              <a:t>6   </a:t>
            </a:r>
            <a:r>
              <a:rPr lang="pt-BR" sz="2800" dirty="0"/>
              <a:t>B</a:t>
            </a:r>
            <a:r>
              <a:rPr lang="pt-BR" sz="2000" dirty="0"/>
              <a:t>6</a:t>
            </a:r>
            <a:endParaRPr lang="pt-BR" sz="2800" dirty="0"/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27542DB6-C02C-F780-7141-1AD0AF85309E}"/>
              </a:ext>
            </a:extLst>
          </p:cNvPr>
          <p:cNvSpPr txBox="1"/>
          <p:nvPr/>
        </p:nvSpPr>
        <p:spPr>
          <a:xfrm>
            <a:off x="-1301590" y="4487329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</a:t>
            </a:r>
            <a:r>
              <a:rPr lang="pt-BR" sz="2000" dirty="0"/>
              <a:t>6</a:t>
            </a:r>
            <a:endParaRPr lang="pt-BR" sz="2800" dirty="0"/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45F5CCBA-ADFD-5343-CE72-FC98144F6250}"/>
              </a:ext>
            </a:extLst>
          </p:cNvPr>
          <p:cNvSpPr txBox="1"/>
          <p:nvPr/>
        </p:nvSpPr>
        <p:spPr>
          <a:xfrm>
            <a:off x="-2284332" y="2780264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000" dirty="0"/>
              <a:t>6</a:t>
            </a:r>
            <a:endParaRPr lang="pt-BR" sz="2800" dirty="0"/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8E1F5C2-917F-80FC-5954-58D62BA8DEB7}"/>
              </a:ext>
            </a:extLst>
          </p:cNvPr>
          <p:cNvSpPr txBox="1"/>
          <p:nvPr/>
        </p:nvSpPr>
        <p:spPr>
          <a:xfrm>
            <a:off x="-3450183" y="143143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</a:t>
            </a:r>
            <a:r>
              <a:rPr lang="pt-BR" sz="2000" dirty="0"/>
              <a:t>7   </a:t>
            </a:r>
            <a:r>
              <a:rPr lang="pt-BR" sz="2800" dirty="0"/>
              <a:t>B</a:t>
            </a:r>
            <a:r>
              <a:rPr lang="pt-BR" sz="2000" dirty="0"/>
              <a:t>7</a:t>
            </a:r>
            <a:endParaRPr lang="pt-BR" sz="2800" dirty="0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A0A27F5-AE1F-C136-E195-88A76C581512}"/>
              </a:ext>
            </a:extLst>
          </p:cNvPr>
          <p:cNvSpPr txBox="1"/>
          <p:nvPr/>
        </p:nvSpPr>
        <p:spPr>
          <a:xfrm>
            <a:off x="-3231589" y="4487329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</a:t>
            </a:r>
            <a:r>
              <a:rPr lang="pt-BR" sz="2000" dirty="0"/>
              <a:t>7</a:t>
            </a:r>
            <a:endParaRPr lang="pt-BR" sz="2800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99C3655A-89A6-17EF-C1D6-D5EA675E8AE3}"/>
              </a:ext>
            </a:extLst>
          </p:cNvPr>
          <p:cNvSpPr txBox="1"/>
          <p:nvPr/>
        </p:nvSpPr>
        <p:spPr>
          <a:xfrm>
            <a:off x="-4296236" y="2780264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000" dirty="0"/>
              <a:t>out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7256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8D5A9B93-DADE-2294-2242-4806F2B6A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133" y="4261719"/>
            <a:ext cx="5170820" cy="2029014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BE7D155-E40A-7959-4709-6AEDBC4FB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733" y="783872"/>
            <a:ext cx="8373534" cy="1977875"/>
          </a:xfrm>
          <a:prstGeom prst="rect">
            <a:avLst/>
          </a:prstGeom>
        </p:spPr>
      </p:pic>
      <p:sp>
        <p:nvSpPr>
          <p:cNvPr id="14" name="Corda 13">
            <a:extLst>
              <a:ext uri="{FF2B5EF4-FFF2-40B4-BE49-F238E27FC236}">
                <a16:creationId xmlns:a16="http://schemas.microsoft.com/office/drawing/2014/main" id="{1006920D-09C8-2CEC-A2B9-CE9A815FDE5B}"/>
              </a:ext>
            </a:extLst>
          </p:cNvPr>
          <p:cNvSpPr/>
          <p:nvPr/>
        </p:nvSpPr>
        <p:spPr>
          <a:xfrm rot="2414429">
            <a:off x="1910676" y="3706075"/>
            <a:ext cx="458194" cy="467280"/>
          </a:xfrm>
          <a:prstGeom prst="chord">
            <a:avLst>
              <a:gd name="adj1" fmla="val 2700000"/>
              <a:gd name="adj2" fmla="val 138916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Dados Armazenados 14">
            <a:extLst>
              <a:ext uri="{FF2B5EF4-FFF2-40B4-BE49-F238E27FC236}">
                <a16:creationId xmlns:a16="http://schemas.microsoft.com/office/drawing/2014/main" id="{F462166E-24D2-19AC-B3D4-F42544F30D12}"/>
              </a:ext>
            </a:extLst>
          </p:cNvPr>
          <p:cNvSpPr/>
          <p:nvPr/>
        </p:nvSpPr>
        <p:spPr>
          <a:xfrm>
            <a:off x="855447" y="3251200"/>
            <a:ext cx="473820" cy="362171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37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9451EF5-96B9-12D0-4CE0-C86285641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69" y="2895600"/>
            <a:ext cx="3217475" cy="14384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7F89747-926B-B907-4E01-74530C65C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538" y="765758"/>
            <a:ext cx="4258269" cy="190526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6657921-4405-F918-15FA-7BB6F01A0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4" y="1718391"/>
            <a:ext cx="4087877" cy="20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2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E049F7D3-A91A-B2D3-AC3F-3843165D353D}"/>
              </a:ext>
            </a:extLst>
          </p:cNvPr>
          <p:cNvSpPr/>
          <p:nvPr/>
        </p:nvSpPr>
        <p:spPr>
          <a:xfrm>
            <a:off x="14609841" y="-154916"/>
            <a:ext cx="1261532" cy="196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Full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Adder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BA6A87D6-9EA6-A57C-2C13-FFC8A8E5EE27}"/>
              </a:ext>
            </a:extLst>
          </p:cNvPr>
          <p:cNvCxnSpPr>
            <a:cxnSpLocks/>
          </p:cNvCxnSpPr>
          <p:nvPr/>
        </p:nvCxnSpPr>
        <p:spPr>
          <a:xfrm flipH="1" flipV="1">
            <a:off x="15871373" y="818751"/>
            <a:ext cx="556959" cy="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644323C6-88BC-471D-F706-FECF966A0D78}"/>
              </a:ext>
            </a:extLst>
          </p:cNvPr>
          <p:cNvCxnSpPr>
            <a:cxnSpLocks/>
          </p:cNvCxnSpPr>
          <p:nvPr/>
        </p:nvCxnSpPr>
        <p:spPr>
          <a:xfrm>
            <a:off x="14973905" y="-569782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3412385-EB0F-86DF-2E91-AA7745E7CCBC}"/>
              </a:ext>
            </a:extLst>
          </p:cNvPr>
          <p:cNvCxnSpPr>
            <a:cxnSpLocks/>
          </p:cNvCxnSpPr>
          <p:nvPr/>
        </p:nvCxnSpPr>
        <p:spPr>
          <a:xfrm>
            <a:off x="15524239" y="-569782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255DCD9B-595D-4100-8183-91E7A897CB2E}"/>
              </a:ext>
            </a:extLst>
          </p:cNvPr>
          <p:cNvCxnSpPr>
            <a:cxnSpLocks/>
          </p:cNvCxnSpPr>
          <p:nvPr/>
        </p:nvCxnSpPr>
        <p:spPr>
          <a:xfrm>
            <a:off x="15253305" y="1809351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19ADD3D5-0C5D-9EE0-7919-117064C5E3C7}"/>
              </a:ext>
            </a:extLst>
          </p:cNvPr>
          <p:cNvCxnSpPr>
            <a:cxnSpLocks/>
          </p:cNvCxnSpPr>
          <p:nvPr/>
        </p:nvCxnSpPr>
        <p:spPr>
          <a:xfrm flipH="1">
            <a:off x="13957908" y="818751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 52">
            <a:extLst>
              <a:ext uri="{FF2B5EF4-FFF2-40B4-BE49-F238E27FC236}">
                <a16:creationId xmlns:a16="http://schemas.microsoft.com/office/drawing/2014/main" id="{8F7F3319-0B81-5B1A-A9CF-58B52357E3FA}"/>
              </a:ext>
            </a:extLst>
          </p:cNvPr>
          <p:cNvSpPr/>
          <p:nvPr/>
        </p:nvSpPr>
        <p:spPr>
          <a:xfrm>
            <a:off x="12696376" y="-154916"/>
            <a:ext cx="1261532" cy="196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Full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Adder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022BE43E-7DB0-C742-8376-C80CBC556020}"/>
              </a:ext>
            </a:extLst>
          </p:cNvPr>
          <p:cNvCxnSpPr>
            <a:cxnSpLocks/>
          </p:cNvCxnSpPr>
          <p:nvPr/>
        </p:nvCxnSpPr>
        <p:spPr>
          <a:xfrm>
            <a:off x="13060440" y="-569782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949BD88A-5C6B-CEDF-4FAC-67F09178F013}"/>
              </a:ext>
            </a:extLst>
          </p:cNvPr>
          <p:cNvCxnSpPr>
            <a:cxnSpLocks/>
          </p:cNvCxnSpPr>
          <p:nvPr/>
        </p:nvCxnSpPr>
        <p:spPr>
          <a:xfrm>
            <a:off x="13610774" y="-569782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1995699F-B70B-E99F-7F3A-1911C4A30426}"/>
              </a:ext>
            </a:extLst>
          </p:cNvPr>
          <p:cNvCxnSpPr>
            <a:cxnSpLocks/>
          </p:cNvCxnSpPr>
          <p:nvPr/>
        </p:nvCxnSpPr>
        <p:spPr>
          <a:xfrm>
            <a:off x="13339840" y="1809351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7F452465-703C-BF90-EB1E-D3D20D0E147A}"/>
              </a:ext>
            </a:extLst>
          </p:cNvPr>
          <p:cNvCxnSpPr>
            <a:cxnSpLocks/>
          </p:cNvCxnSpPr>
          <p:nvPr/>
        </p:nvCxnSpPr>
        <p:spPr>
          <a:xfrm flipH="1">
            <a:off x="12044443" y="810284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E392BC4B-20B9-957E-DE0B-023CC5690C14}"/>
              </a:ext>
            </a:extLst>
          </p:cNvPr>
          <p:cNvSpPr/>
          <p:nvPr/>
        </p:nvSpPr>
        <p:spPr>
          <a:xfrm>
            <a:off x="10782901" y="-154917"/>
            <a:ext cx="1261532" cy="196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Full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Adder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F27269CD-739B-A74E-DC98-53398F73B95B}"/>
              </a:ext>
            </a:extLst>
          </p:cNvPr>
          <p:cNvCxnSpPr>
            <a:cxnSpLocks/>
          </p:cNvCxnSpPr>
          <p:nvPr/>
        </p:nvCxnSpPr>
        <p:spPr>
          <a:xfrm>
            <a:off x="11146965" y="-569783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41788DCD-40F8-7BFF-16E0-6AB5577BFA12}"/>
              </a:ext>
            </a:extLst>
          </p:cNvPr>
          <p:cNvCxnSpPr>
            <a:cxnSpLocks/>
          </p:cNvCxnSpPr>
          <p:nvPr/>
        </p:nvCxnSpPr>
        <p:spPr>
          <a:xfrm>
            <a:off x="11697299" y="-569783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BF0F8EE7-05F1-D326-DA36-0A496401FFF0}"/>
              </a:ext>
            </a:extLst>
          </p:cNvPr>
          <p:cNvCxnSpPr>
            <a:cxnSpLocks/>
          </p:cNvCxnSpPr>
          <p:nvPr/>
        </p:nvCxnSpPr>
        <p:spPr>
          <a:xfrm>
            <a:off x="11426365" y="1809350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E500EE98-38A4-378B-A04A-C72CFF047E8B}"/>
              </a:ext>
            </a:extLst>
          </p:cNvPr>
          <p:cNvCxnSpPr>
            <a:cxnSpLocks/>
          </p:cNvCxnSpPr>
          <p:nvPr/>
        </p:nvCxnSpPr>
        <p:spPr>
          <a:xfrm flipH="1">
            <a:off x="10130968" y="818750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D6DBADEA-E36F-BEAC-3ECB-2C4C88CA0D84}"/>
              </a:ext>
            </a:extLst>
          </p:cNvPr>
          <p:cNvSpPr/>
          <p:nvPr/>
        </p:nvSpPr>
        <p:spPr>
          <a:xfrm>
            <a:off x="8869431" y="-154916"/>
            <a:ext cx="1261532" cy="196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Full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Adder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678AC015-2756-759F-2605-1FC7F43DCA75}"/>
              </a:ext>
            </a:extLst>
          </p:cNvPr>
          <p:cNvCxnSpPr>
            <a:cxnSpLocks/>
          </p:cNvCxnSpPr>
          <p:nvPr/>
        </p:nvCxnSpPr>
        <p:spPr>
          <a:xfrm>
            <a:off x="9233495" y="-569782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7DC4B87-18C7-D631-5416-7B1C8D050C02}"/>
              </a:ext>
            </a:extLst>
          </p:cNvPr>
          <p:cNvCxnSpPr>
            <a:cxnSpLocks/>
          </p:cNvCxnSpPr>
          <p:nvPr/>
        </p:nvCxnSpPr>
        <p:spPr>
          <a:xfrm>
            <a:off x="9783829" y="-569782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429AA56-3F5B-1EF1-4D39-5AB6C6409F33}"/>
              </a:ext>
            </a:extLst>
          </p:cNvPr>
          <p:cNvCxnSpPr>
            <a:cxnSpLocks/>
          </p:cNvCxnSpPr>
          <p:nvPr/>
        </p:nvCxnSpPr>
        <p:spPr>
          <a:xfrm>
            <a:off x="9512895" y="1809351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75C6C991-3071-EFE1-241A-E22CB6CC30F2}"/>
              </a:ext>
            </a:extLst>
          </p:cNvPr>
          <p:cNvCxnSpPr>
            <a:cxnSpLocks/>
          </p:cNvCxnSpPr>
          <p:nvPr/>
        </p:nvCxnSpPr>
        <p:spPr>
          <a:xfrm flipH="1">
            <a:off x="8217498" y="810284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7328239-448B-FF26-6DB5-AA8CEAE1EBCB}"/>
              </a:ext>
            </a:extLst>
          </p:cNvPr>
          <p:cNvSpPr txBox="1"/>
          <p:nvPr/>
        </p:nvSpPr>
        <p:spPr>
          <a:xfrm>
            <a:off x="14763773" y="-958682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</a:t>
            </a:r>
            <a:r>
              <a:rPr lang="pt-BR" sz="2000" dirty="0"/>
              <a:t>0   </a:t>
            </a:r>
            <a:r>
              <a:rPr lang="pt-BR" sz="2800" dirty="0"/>
              <a:t>B</a:t>
            </a:r>
            <a:r>
              <a:rPr lang="pt-BR" sz="2000" dirty="0"/>
              <a:t>0</a:t>
            </a:r>
            <a:endParaRPr lang="pt-BR" sz="2800" dirty="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37D44FC-9C81-25BE-914A-1480D0D0A044}"/>
              </a:ext>
            </a:extLst>
          </p:cNvPr>
          <p:cNvSpPr txBox="1"/>
          <p:nvPr/>
        </p:nvSpPr>
        <p:spPr>
          <a:xfrm>
            <a:off x="15007768" y="2097213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</a:t>
            </a:r>
            <a:r>
              <a:rPr lang="pt-BR" sz="2000" dirty="0"/>
              <a:t>0</a:t>
            </a:r>
            <a:endParaRPr lang="pt-BR" sz="2800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6153EDB-6E43-2670-F4CE-E3CCA088F9DB}"/>
              </a:ext>
            </a:extLst>
          </p:cNvPr>
          <p:cNvSpPr txBox="1"/>
          <p:nvPr/>
        </p:nvSpPr>
        <p:spPr>
          <a:xfrm>
            <a:off x="15907077" y="390148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000" dirty="0"/>
              <a:t>in</a:t>
            </a:r>
            <a:endParaRPr lang="pt-BR" sz="2800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9356AE3-B441-D8BA-B349-70CF897ED21F}"/>
              </a:ext>
            </a:extLst>
          </p:cNvPr>
          <p:cNvSpPr txBox="1"/>
          <p:nvPr/>
        </p:nvSpPr>
        <p:spPr>
          <a:xfrm>
            <a:off x="14025026" y="390148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000" dirty="0"/>
              <a:t>0</a:t>
            </a:r>
            <a:endParaRPr lang="pt-BR" sz="2800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40A563B8-EBB4-0DDC-B0DE-C5400B2ED385}"/>
              </a:ext>
            </a:extLst>
          </p:cNvPr>
          <p:cNvSpPr txBox="1"/>
          <p:nvPr/>
        </p:nvSpPr>
        <p:spPr>
          <a:xfrm>
            <a:off x="12834474" y="-958682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</a:t>
            </a:r>
            <a:r>
              <a:rPr lang="pt-BR" sz="2000" dirty="0"/>
              <a:t>1   </a:t>
            </a:r>
            <a:r>
              <a:rPr lang="pt-BR" sz="2800" dirty="0"/>
              <a:t>B</a:t>
            </a:r>
            <a:r>
              <a:rPr lang="pt-BR" sz="2000" dirty="0"/>
              <a:t>1</a:t>
            </a:r>
            <a:endParaRPr lang="pt-BR" sz="2800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070A07D9-114E-3CCF-E74A-FBC36468E408}"/>
              </a:ext>
            </a:extLst>
          </p:cNvPr>
          <p:cNvSpPr txBox="1"/>
          <p:nvPr/>
        </p:nvSpPr>
        <p:spPr>
          <a:xfrm>
            <a:off x="13078469" y="2097213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</a:t>
            </a:r>
            <a:r>
              <a:rPr lang="pt-BR" sz="2000" dirty="0"/>
              <a:t>1</a:t>
            </a:r>
            <a:endParaRPr lang="pt-BR" sz="2800" dirty="0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CAB02AED-9446-61E7-2C30-0E7CF0CE591F}"/>
              </a:ext>
            </a:extLst>
          </p:cNvPr>
          <p:cNvSpPr txBox="1"/>
          <p:nvPr/>
        </p:nvSpPr>
        <p:spPr>
          <a:xfrm>
            <a:off x="12095727" y="390148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000" dirty="0"/>
              <a:t>1</a:t>
            </a:r>
            <a:endParaRPr lang="pt-BR" sz="2800" dirty="0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3AACED12-7A57-FC1E-D444-430503396736}"/>
              </a:ext>
            </a:extLst>
          </p:cNvPr>
          <p:cNvSpPr txBox="1"/>
          <p:nvPr/>
        </p:nvSpPr>
        <p:spPr>
          <a:xfrm>
            <a:off x="10955396" y="-958682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</a:t>
            </a:r>
            <a:r>
              <a:rPr lang="pt-BR" sz="2000" dirty="0"/>
              <a:t>2   </a:t>
            </a:r>
            <a:r>
              <a:rPr lang="pt-BR" sz="2800" dirty="0"/>
              <a:t>B</a:t>
            </a:r>
            <a:r>
              <a:rPr lang="pt-BR" sz="2000" dirty="0"/>
              <a:t>2</a:t>
            </a:r>
            <a:endParaRPr lang="pt-BR" sz="2800" dirty="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1450724-A3D3-A591-6E6E-9E9E9AC017AC}"/>
              </a:ext>
            </a:extLst>
          </p:cNvPr>
          <p:cNvSpPr txBox="1"/>
          <p:nvPr/>
        </p:nvSpPr>
        <p:spPr>
          <a:xfrm>
            <a:off x="11199391" y="2097213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</a:t>
            </a:r>
            <a:r>
              <a:rPr lang="pt-BR" sz="2000" dirty="0"/>
              <a:t>2</a:t>
            </a:r>
            <a:endParaRPr lang="pt-BR" sz="2800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18F9C21-00DC-EAE6-E5A6-46F9C53F0A25}"/>
              </a:ext>
            </a:extLst>
          </p:cNvPr>
          <p:cNvSpPr txBox="1"/>
          <p:nvPr/>
        </p:nvSpPr>
        <p:spPr>
          <a:xfrm>
            <a:off x="10216649" y="390148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000" dirty="0"/>
              <a:t>2</a:t>
            </a:r>
            <a:endParaRPr lang="pt-BR" sz="2800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BAC19DA6-B1DB-DB5D-66A8-58E7064AC9B6}"/>
              </a:ext>
            </a:extLst>
          </p:cNvPr>
          <p:cNvSpPr txBox="1"/>
          <p:nvPr/>
        </p:nvSpPr>
        <p:spPr>
          <a:xfrm>
            <a:off x="9023419" y="-958682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</a:t>
            </a:r>
            <a:r>
              <a:rPr lang="pt-BR" sz="2000" dirty="0"/>
              <a:t>3   </a:t>
            </a:r>
            <a:r>
              <a:rPr lang="pt-BR" sz="2800" dirty="0"/>
              <a:t>B</a:t>
            </a:r>
            <a:r>
              <a:rPr lang="pt-BR" sz="2000" dirty="0"/>
              <a:t>3</a:t>
            </a:r>
            <a:endParaRPr lang="pt-BR" sz="2800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506ED9D3-BDB5-06BF-8527-EA558A092FA4}"/>
              </a:ext>
            </a:extLst>
          </p:cNvPr>
          <p:cNvSpPr txBox="1"/>
          <p:nvPr/>
        </p:nvSpPr>
        <p:spPr>
          <a:xfrm>
            <a:off x="9267414" y="2097213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</a:t>
            </a:r>
            <a:r>
              <a:rPr lang="pt-BR" sz="2000" dirty="0"/>
              <a:t>3</a:t>
            </a:r>
            <a:endParaRPr lang="pt-BR" sz="2800" dirty="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847AA23-C326-0C54-7259-A51739FA8F5D}"/>
              </a:ext>
            </a:extLst>
          </p:cNvPr>
          <p:cNvSpPr txBox="1"/>
          <p:nvPr/>
        </p:nvSpPr>
        <p:spPr>
          <a:xfrm>
            <a:off x="8184023" y="390148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000" dirty="0"/>
              <a:t>out</a:t>
            </a:r>
            <a:endParaRPr lang="pt-BR" sz="2800" dirty="0"/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4A819556-CC86-848B-6DE3-1CBFA7EAB803}"/>
              </a:ext>
            </a:extLst>
          </p:cNvPr>
          <p:cNvCxnSpPr>
            <a:cxnSpLocks/>
          </p:cNvCxnSpPr>
          <p:nvPr/>
        </p:nvCxnSpPr>
        <p:spPr>
          <a:xfrm flipH="1">
            <a:off x="6448466" y="793351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tângulo 81">
            <a:extLst>
              <a:ext uri="{FF2B5EF4-FFF2-40B4-BE49-F238E27FC236}">
                <a16:creationId xmlns:a16="http://schemas.microsoft.com/office/drawing/2014/main" id="{E149287F-A8DD-073D-B842-2523364E4604}"/>
              </a:ext>
            </a:extLst>
          </p:cNvPr>
          <p:cNvSpPr/>
          <p:nvPr/>
        </p:nvSpPr>
        <p:spPr>
          <a:xfrm>
            <a:off x="5186929" y="-171850"/>
            <a:ext cx="1261532" cy="196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Full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Adder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4820DF5F-07F5-BECD-7C74-2F9BE061E5B4}"/>
              </a:ext>
            </a:extLst>
          </p:cNvPr>
          <p:cNvCxnSpPr>
            <a:cxnSpLocks/>
          </p:cNvCxnSpPr>
          <p:nvPr/>
        </p:nvCxnSpPr>
        <p:spPr>
          <a:xfrm>
            <a:off x="5550993" y="-586716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9A89D521-CAD2-531C-090F-94882A48A156}"/>
              </a:ext>
            </a:extLst>
          </p:cNvPr>
          <p:cNvCxnSpPr>
            <a:cxnSpLocks/>
          </p:cNvCxnSpPr>
          <p:nvPr/>
        </p:nvCxnSpPr>
        <p:spPr>
          <a:xfrm>
            <a:off x="6101327" y="-586716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1A5E5496-DA8F-BEE6-6FB4-6382BB91FAB8}"/>
              </a:ext>
            </a:extLst>
          </p:cNvPr>
          <p:cNvCxnSpPr>
            <a:cxnSpLocks/>
          </p:cNvCxnSpPr>
          <p:nvPr/>
        </p:nvCxnSpPr>
        <p:spPr>
          <a:xfrm>
            <a:off x="5830393" y="1792417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CB028B65-C315-8BD6-6E4E-D488FD8E6BEE}"/>
              </a:ext>
            </a:extLst>
          </p:cNvPr>
          <p:cNvCxnSpPr>
            <a:cxnSpLocks/>
          </p:cNvCxnSpPr>
          <p:nvPr/>
        </p:nvCxnSpPr>
        <p:spPr>
          <a:xfrm flipH="1">
            <a:off x="4534996" y="801817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tângulo 86">
            <a:extLst>
              <a:ext uri="{FF2B5EF4-FFF2-40B4-BE49-F238E27FC236}">
                <a16:creationId xmlns:a16="http://schemas.microsoft.com/office/drawing/2014/main" id="{EE83A904-8E07-FE0F-D761-36782EB9D95F}"/>
              </a:ext>
            </a:extLst>
          </p:cNvPr>
          <p:cNvSpPr/>
          <p:nvPr/>
        </p:nvSpPr>
        <p:spPr>
          <a:xfrm>
            <a:off x="3269212" y="-171850"/>
            <a:ext cx="1261532" cy="196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Full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Adder</a:t>
            </a:r>
          </a:p>
        </p:txBody>
      </p: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761EAAA7-BCA8-542E-A030-E09D114972CD}"/>
              </a:ext>
            </a:extLst>
          </p:cNvPr>
          <p:cNvCxnSpPr>
            <a:cxnSpLocks/>
          </p:cNvCxnSpPr>
          <p:nvPr/>
        </p:nvCxnSpPr>
        <p:spPr>
          <a:xfrm>
            <a:off x="3633276" y="-586716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426BCC50-B204-8E35-39B9-7BACF77BB3EE}"/>
              </a:ext>
            </a:extLst>
          </p:cNvPr>
          <p:cNvCxnSpPr>
            <a:cxnSpLocks/>
          </p:cNvCxnSpPr>
          <p:nvPr/>
        </p:nvCxnSpPr>
        <p:spPr>
          <a:xfrm>
            <a:off x="4183610" y="-586716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EF73A33F-DC8E-BF3C-69B8-BEE4B936A9BA}"/>
              </a:ext>
            </a:extLst>
          </p:cNvPr>
          <p:cNvCxnSpPr>
            <a:cxnSpLocks/>
          </p:cNvCxnSpPr>
          <p:nvPr/>
        </p:nvCxnSpPr>
        <p:spPr>
          <a:xfrm>
            <a:off x="3912676" y="1792417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FD63D28A-A943-5C66-B285-ADCA1B3F76FC}"/>
              </a:ext>
            </a:extLst>
          </p:cNvPr>
          <p:cNvCxnSpPr>
            <a:cxnSpLocks/>
          </p:cNvCxnSpPr>
          <p:nvPr/>
        </p:nvCxnSpPr>
        <p:spPr>
          <a:xfrm flipH="1">
            <a:off x="2617279" y="801817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tângulo 91">
            <a:extLst>
              <a:ext uri="{FF2B5EF4-FFF2-40B4-BE49-F238E27FC236}">
                <a16:creationId xmlns:a16="http://schemas.microsoft.com/office/drawing/2014/main" id="{67666AE8-EF43-86FF-7DFB-E5829FAD81B2}"/>
              </a:ext>
            </a:extLst>
          </p:cNvPr>
          <p:cNvSpPr/>
          <p:nvPr/>
        </p:nvSpPr>
        <p:spPr>
          <a:xfrm>
            <a:off x="1355742" y="-171849"/>
            <a:ext cx="1261532" cy="196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Full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Adder</a:t>
            </a:r>
          </a:p>
        </p:txBody>
      </p: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660EA445-C036-CEFD-E84F-B14CE69FFB9E}"/>
              </a:ext>
            </a:extLst>
          </p:cNvPr>
          <p:cNvCxnSpPr>
            <a:cxnSpLocks/>
          </p:cNvCxnSpPr>
          <p:nvPr/>
        </p:nvCxnSpPr>
        <p:spPr>
          <a:xfrm>
            <a:off x="1719806" y="-586715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E687BED1-E875-E79F-FDDF-DF9FAB56F01E}"/>
              </a:ext>
            </a:extLst>
          </p:cNvPr>
          <p:cNvCxnSpPr>
            <a:cxnSpLocks/>
          </p:cNvCxnSpPr>
          <p:nvPr/>
        </p:nvCxnSpPr>
        <p:spPr>
          <a:xfrm>
            <a:off x="2270140" y="-586715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91D12DD1-3998-7E27-F5FD-C0B54254B85F}"/>
              </a:ext>
            </a:extLst>
          </p:cNvPr>
          <p:cNvCxnSpPr>
            <a:cxnSpLocks/>
          </p:cNvCxnSpPr>
          <p:nvPr/>
        </p:nvCxnSpPr>
        <p:spPr>
          <a:xfrm>
            <a:off x="1999206" y="1792418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03BB4C67-FDCF-9533-3B09-A5A0E1EB23E0}"/>
              </a:ext>
            </a:extLst>
          </p:cNvPr>
          <p:cNvCxnSpPr>
            <a:cxnSpLocks/>
          </p:cNvCxnSpPr>
          <p:nvPr/>
        </p:nvCxnSpPr>
        <p:spPr>
          <a:xfrm flipH="1">
            <a:off x="703809" y="793351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tângulo 96">
            <a:extLst>
              <a:ext uri="{FF2B5EF4-FFF2-40B4-BE49-F238E27FC236}">
                <a16:creationId xmlns:a16="http://schemas.microsoft.com/office/drawing/2014/main" id="{843A8DAC-243A-7C88-BFF6-E4D047A02D02}"/>
              </a:ext>
            </a:extLst>
          </p:cNvPr>
          <p:cNvSpPr/>
          <p:nvPr/>
        </p:nvSpPr>
        <p:spPr>
          <a:xfrm>
            <a:off x="-557728" y="-171850"/>
            <a:ext cx="1261532" cy="196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Full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Adder</a:t>
            </a:r>
          </a:p>
        </p:txBody>
      </p: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C78A9358-F241-2392-B1F4-21760854A785}"/>
              </a:ext>
            </a:extLst>
          </p:cNvPr>
          <p:cNvCxnSpPr>
            <a:cxnSpLocks/>
          </p:cNvCxnSpPr>
          <p:nvPr/>
        </p:nvCxnSpPr>
        <p:spPr>
          <a:xfrm>
            <a:off x="-193664" y="-586716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66CBAB15-F05F-6CB2-D56E-4747780DC365}"/>
              </a:ext>
            </a:extLst>
          </p:cNvPr>
          <p:cNvCxnSpPr>
            <a:cxnSpLocks/>
          </p:cNvCxnSpPr>
          <p:nvPr/>
        </p:nvCxnSpPr>
        <p:spPr>
          <a:xfrm>
            <a:off x="356670" y="-586716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A2C70AEC-D8C6-B23D-8096-27E4CF1B5C35}"/>
              </a:ext>
            </a:extLst>
          </p:cNvPr>
          <p:cNvCxnSpPr>
            <a:cxnSpLocks/>
          </p:cNvCxnSpPr>
          <p:nvPr/>
        </p:nvCxnSpPr>
        <p:spPr>
          <a:xfrm>
            <a:off x="85736" y="1792417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939ECC71-B7C7-A7B2-94A8-2F78C339371D}"/>
              </a:ext>
            </a:extLst>
          </p:cNvPr>
          <p:cNvCxnSpPr>
            <a:cxnSpLocks/>
          </p:cNvCxnSpPr>
          <p:nvPr/>
        </p:nvCxnSpPr>
        <p:spPr>
          <a:xfrm flipH="1">
            <a:off x="-1209661" y="801817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9C9FDA80-B15D-EE62-6E11-454451DEA4BB}"/>
              </a:ext>
            </a:extLst>
          </p:cNvPr>
          <p:cNvSpPr txBox="1"/>
          <p:nvPr/>
        </p:nvSpPr>
        <p:spPr>
          <a:xfrm>
            <a:off x="6552877" y="3732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0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2D481BB5-1267-9AB6-7EE9-4705D18241EA}"/>
              </a:ext>
            </a:extLst>
          </p:cNvPr>
          <p:cNvSpPr txBox="1"/>
          <p:nvPr/>
        </p:nvSpPr>
        <p:spPr>
          <a:xfrm>
            <a:off x="5341512" y="-975615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</a:t>
            </a:r>
            <a:r>
              <a:rPr lang="pt-BR" sz="2000" dirty="0"/>
              <a:t>4   </a:t>
            </a:r>
            <a:r>
              <a:rPr lang="pt-BR" sz="2800" dirty="0"/>
              <a:t>B</a:t>
            </a:r>
            <a:r>
              <a:rPr lang="pt-BR" sz="2000" dirty="0"/>
              <a:t>4</a:t>
            </a:r>
            <a:endParaRPr lang="pt-BR" sz="2800" dirty="0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E3C07708-AC62-EADF-72F4-A7B6C1865C40}"/>
              </a:ext>
            </a:extLst>
          </p:cNvPr>
          <p:cNvSpPr txBox="1"/>
          <p:nvPr/>
        </p:nvSpPr>
        <p:spPr>
          <a:xfrm>
            <a:off x="5585507" y="208028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</a:t>
            </a:r>
            <a:r>
              <a:rPr lang="pt-BR" sz="2000" dirty="0"/>
              <a:t>4</a:t>
            </a:r>
            <a:endParaRPr lang="pt-BR" sz="2800" dirty="0"/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500B3242-E26F-C353-A525-F94A87EFEC6C}"/>
              </a:ext>
            </a:extLst>
          </p:cNvPr>
          <p:cNvSpPr txBox="1"/>
          <p:nvPr/>
        </p:nvSpPr>
        <p:spPr>
          <a:xfrm>
            <a:off x="4602765" y="373215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000" dirty="0"/>
              <a:t>4</a:t>
            </a:r>
            <a:endParaRPr lang="pt-BR" sz="2800" dirty="0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590EE228-BF38-F773-F882-93990DFD86A9}"/>
              </a:ext>
            </a:extLst>
          </p:cNvPr>
          <p:cNvSpPr txBox="1"/>
          <p:nvPr/>
        </p:nvSpPr>
        <p:spPr>
          <a:xfrm>
            <a:off x="3437054" y="-975615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</a:t>
            </a:r>
            <a:r>
              <a:rPr lang="pt-BR" sz="2000" dirty="0"/>
              <a:t>5   </a:t>
            </a:r>
            <a:r>
              <a:rPr lang="pt-BR" sz="2800" dirty="0"/>
              <a:t>B</a:t>
            </a:r>
            <a:r>
              <a:rPr lang="pt-BR" sz="2000" dirty="0"/>
              <a:t>5</a:t>
            </a:r>
            <a:endParaRPr lang="pt-BR" sz="2800" dirty="0"/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C6C08B00-0138-074B-ADF8-55AF8115907D}"/>
              </a:ext>
            </a:extLst>
          </p:cNvPr>
          <p:cNvSpPr txBox="1"/>
          <p:nvPr/>
        </p:nvSpPr>
        <p:spPr>
          <a:xfrm>
            <a:off x="3681049" y="208028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</a:t>
            </a:r>
            <a:r>
              <a:rPr lang="pt-BR" sz="2000" dirty="0"/>
              <a:t>5</a:t>
            </a:r>
            <a:endParaRPr lang="pt-BR" sz="2800" dirty="0"/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9E9F051-B902-927A-805F-0CCC8E082713}"/>
              </a:ext>
            </a:extLst>
          </p:cNvPr>
          <p:cNvSpPr txBox="1"/>
          <p:nvPr/>
        </p:nvSpPr>
        <p:spPr>
          <a:xfrm>
            <a:off x="2698307" y="373215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000" dirty="0"/>
              <a:t>5</a:t>
            </a:r>
            <a:endParaRPr lang="pt-BR" sz="2800" dirty="0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9C0C1989-B7F7-616F-44D8-E41521E5DCDE}"/>
              </a:ext>
            </a:extLst>
          </p:cNvPr>
          <p:cNvSpPr txBox="1"/>
          <p:nvPr/>
        </p:nvSpPr>
        <p:spPr>
          <a:xfrm>
            <a:off x="1520105" y="-975615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</a:t>
            </a:r>
            <a:r>
              <a:rPr lang="pt-BR" sz="2000" dirty="0"/>
              <a:t>6   </a:t>
            </a:r>
            <a:r>
              <a:rPr lang="pt-BR" sz="2800" dirty="0"/>
              <a:t>B</a:t>
            </a:r>
            <a:r>
              <a:rPr lang="pt-BR" sz="2000" dirty="0"/>
              <a:t>6</a:t>
            </a:r>
            <a:endParaRPr lang="pt-BR" sz="2800" dirty="0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2F312B81-4B94-120A-0898-C284478C28C0}"/>
              </a:ext>
            </a:extLst>
          </p:cNvPr>
          <p:cNvSpPr txBox="1"/>
          <p:nvPr/>
        </p:nvSpPr>
        <p:spPr>
          <a:xfrm>
            <a:off x="1751750" y="208028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</a:t>
            </a:r>
            <a:r>
              <a:rPr lang="pt-BR" sz="2000" dirty="0"/>
              <a:t>6</a:t>
            </a:r>
            <a:endParaRPr lang="pt-BR" sz="2800" dirty="0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57689B6F-EEC7-DED1-136C-77AD0A479E3E}"/>
              </a:ext>
            </a:extLst>
          </p:cNvPr>
          <p:cNvSpPr txBox="1"/>
          <p:nvPr/>
        </p:nvSpPr>
        <p:spPr>
          <a:xfrm>
            <a:off x="769008" y="373215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000" dirty="0"/>
              <a:t>6</a:t>
            </a:r>
            <a:endParaRPr lang="pt-BR" sz="2800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F2BAC0CD-6483-F796-6838-266534977ECE}"/>
              </a:ext>
            </a:extLst>
          </p:cNvPr>
          <p:cNvSpPr txBox="1"/>
          <p:nvPr/>
        </p:nvSpPr>
        <p:spPr>
          <a:xfrm>
            <a:off x="-396843" y="-975615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</a:t>
            </a:r>
            <a:r>
              <a:rPr lang="pt-BR" sz="2000" dirty="0"/>
              <a:t>7   </a:t>
            </a:r>
            <a:r>
              <a:rPr lang="pt-BR" sz="2800" dirty="0"/>
              <a:t>B</a:t>
            </a:r>
            <a:r>
              <a:rPr lang="pt-BR" sz="2000" dirty="0"/>
              <a:t>7</a:t>
            </a:r>
            <a:endParaRPr lang="pt-BR" sz="2800" dirty="0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1BF5663-D599-3161-3C8F-465FF8F961B0}"/>
              </a:ext>
            </a:extLst>
          </p:cNvPr>
          <p:cNvSpPr txBox="1"/>
          <p:nvPr/>
        </p:nvSpPr>
        <p:spPr>
          <a:xfrm>
            <a:off x="-178249" y="208028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</a:t>
            </a:r>
            <a:r>
              <a:rPr lang="pt-BR" sz="2000" dirty="0"/>
              <a:t>7</a:t>
            </a:r>
            <a:endParaRPr lang="pt-BR" sz="2800" dirty="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BB969989-A35A-69E1-FC34-B52E4ECC9084}"/>
              </a:ext>
            </a:extLst>
          </p:cNvPr>
          <p:cNvSpPr txBox="1"/>
          <p:nvPr/>
        </p:nvSpPr>
        <p:spPr>
          <a:xfrm>
            <a:off x="-1242896" y="373215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000" dirty="0"/>
              <a:t>out</a:t>
            </a:r>
            <a:endParaRPr lang="pt-BR" sz="2800" dirty="0"/>
          </a:p>
        </p:txBody>
      </p: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82C5788B-B757-A73F-C723-00753FCF028F}"/>
              </a:ext>
            </a:extLst>
          </p:cNvPr>
          <p:cNvCxnSpPr>
            <a:cxnSpLocks/>
          </p:cNvCxnSpPr>
          <p:nvPr/>
        </p:nvCxnSpPr>
        <p:spPr>
          <a:xfrm flipH="1">
            <a:off x="6448466" y="5136751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49BA9E48-7CF3-7339-3EE5-19B017E4E862}"/>
              </a:ext>
            </a:extLst>
          </p:cNvPr>
          <p:cNvSpPr/>
          <p:nvPr/>
        </p:nvSpPr>
        <p:spPr>
          <a:xfrm>
            <a:off x="5186929" y="4171550"/>
            <a:ext cx="1261532" cy="196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Full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Adder</a:t>
            </a:r>
          </a:p>
        </p:txBody>
      </p: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FA26CAD1-0B1F-FFA3-064B-CBB0B78A9C41}"/>
              </a:ext>
            </a:extLst>
          </p:cNvPr>
          <p:cNvCxnSpPr>
            <a:cxnSpLocks/>
          </p:cNvCxnSpPr>
          <p:nvPr/>
        </p:nvCxnSpPr>
        <p:spPr>
          <a:xfrm>
            <a:off x="5550993" y="3756684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4CD6FDF8-13AD-2729-DF6E-BAB58570CA58}"/>
              </a:ext>
            </a:extLst>
          </p:cNvPr>
          <p:cNvCxnSpPr>
            <a:cxnSpLocks/>
          </p:cNvCxnSpPr>
          <p:nvPr/>
        </p:nvCxnSpPr>
        <p:spPr>
          <a:xfrm>
            <a:off x="6101327" y="3756684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A5673D04-8420-E58F-814D-D3F54642BB4F}"/>
              </a:ext>
            </a:extLst>
          </p:cNvPr>
          <p:cNvCxnSpPr>
            <a:cxnSpLocks/>
          </p:cNvCxnSpPr>
          <p:nvPr/>
        </p:nvCxnSpPr>
        <p:spPr>
          <a:xfrm>
            <a:off x="5830393" y="6135817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E8A5F129-A059-0D63-68E8-3951A083EA09}"/>
              </a:ext>
            </a:extLst>
          </p:cNvPr>
          <p:cNvCxnSpPr>
            <a:cxnSpLocks/>
          </p:cNvCxnSpPr>
          <p:nvPr/>
        </p:nvCxnSpPr>
        <p:spPr>
          <a:xfrm flipH="1">
            <a:off x="4534996" y="5145217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F08A46F4-1561-1C68-0488-EA131D5811D7}"/>
              </a:ext>
            </a:extLst>
          </p:cNvPr>
          <p:cNvSpPr/>
          <p:nvPr/>
        </p:nvSpPr>
        <p:spPr>
          <a:xfrm>
            <a:off x="3269212" y="4171550"/>
            <a:ext cx="1261532" cy="196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Full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Adder</a:t>
            </a:r>
          </a:p>
        </p:txBody>
      </p: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7F0EC9C4-57D0-CFB1-BC8D-CFC1D07003CC}"/>
              </a:ext>
            </a:extLst>
          </p:cNvPr>
          <p:cNvCxnSpPr>
            <a:cxnSpLocks/>
          </p:cNvCxnSpPr>
          <p:nvPr/>
        </p:nvCxnSpPr>
        <p:spPr>
          <a:xfrm>
            <a:off x="3633276" y="3756684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A3449968-2FFC-BBF5-9959-3FC299431338}"/>
              </a:ext>
            </a:extLst>
          </p:cNvPr>
          <p:cNvCxnSpPr>
            <a:cxnSpLocks/>
          </p:cNvCxnSpPr>
          <p:nvPr/>
        </p:nvCxnSpPr>
        <p:spPr>
          <a:xfrm>
            <a:off x="4183610" y="3756684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410B3E0A-8CE2-36A3-EF88-F71F5528101C}"/>
              </a:ext>
            </a:extLst>
          </p:cNvPr>
          <p:cNvCxnSpPr>
            <a:cxnSpLocks/>
          </p:cNvCxnSpPr>
          <p:nvPr/>
        </p:nvCxnSpPr>
        <p:spPr>
          <a:xfrm>
            <a:off x="3912676" y="6135817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E679C98A-0FDA-A2A7-1B7A-4AAFA4113D67}"/>
              </a:ext>
            </a:extLst>
          </p:cNvPr>
          <p:cNvCxnSpPr>
            <a:cxnSpLocks/>
          </p:cNvCxnSpPr>
          <p:nvPr/>
        </p:nvCxnSpPr>
        <p:spPr>
          <a:xfrm flipH="1">
            <a:off x="2617279" y="5145217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673BE106-3A44-2A23-0C86-2C8C0AE56D47}"/>
              </a:ext>
            </a:extLst>
          </p:cNvPr>
          <p:cNvSpPr/>
          <p:nvPr/>
        </p:nvSpPr>
        <p:spPr>
          <a:xfrm>
            <a:off x="1355742" y="4171551"/>
            <a:ext cx="1261532" cy="196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Full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Adder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AAFA2258-1042-616B-F5EC-E10109759916}"/>
              </a:ext>
            </a:extLst>
          </p:cNvPr>
          <p:cNvCxnSpPr>
            <a:cxnSpLocks/>
          </p:cNvCxnSpPr>
          <p:nvPr/>
        </p:nvCxnSpPr>
        <p:spPr>
          <a:xfrm>
            <a:off x="1719806" y="3756685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3D4E94B4-B45D-2AF0-41DA-516FD04D8B21}"/>
              </a:ext>
            </a:extLst>
          </p:cNvPr>
          <p:cNvCxnSpPr>
            <a:cxnSpLocks/>
          </p:cNvCxnSpPr>
          <p:nvPr/>
        </p:nvCxnSpPr>
        <p:spPr>
          <a:xfrm>
            <a:off x="2270140" y="3756685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AFFE4E0A-8C21-F96F-8089-776A7E7F01CE}"/>
              </a:ext>
            </a:extLst>
          </p:cNvPr>
          <p:cNvCxnSpPr>
            <a:cxnSpLocks/>
          </p:cNvCxnSpPr>
          <p:nvPr/>
        </p:nvCxnSpPr>
        <p:spPr>
          <a:xfrm>
            <a:off x="1999206" y="6135818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87BFA2D5-4A4B-E12C-83E5-6408C11C69C7}"/>
              </a:ext>
            </a:extLst>
          </p:cNvPr>
          <p:cNvCxnSpPr>
            <a:cxnSpLocks/>
          </p:cNvCxnSpPr>
          <p:nvPr/>
        </p:nvCxnSpPr>
        <p:spPr>
          <a:xfrm flipH="1">
            <a:off x="703809" y="5136751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43CD436D-AEFD-93B0-FD89-D62DDF0FFD6B}"/>
              </a:ext>
            </a:extLst>
          </p:cNvPr>
          <p:cNvSpPr/>
          <p:nvPr/>
        </p:nvSpPr>
        <p:spPr>
          <a:xfrm>
            <a:off x="-557728" y="4171550"/>
            <a:ext cx="1261532" cy="196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Full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Adder</a:t>
            </a:r>
          </a:p>
        </p:txBody>
      </p:sp>
      <p:cxnSp>
        <p:nvCxnSpPr>
          <p:cNvPr id="132" name="Conector de Seta Reta 131">
            <a:extLst>
              <a:ext uri="{FF2B5EF4-FFF2-40B4-BE49-F238E27FC236}">
                <a16:creationId xmlns:a16="http://schemas.microsoft.com/office/drawing/2014/main" id="{8AD2D96C-47D5-D475-CEC1-892FD4D7C52C}"/>
              </a:ext>
            </a:extLst>
          </p:cNvPr>
          <p:cNvCxnSpPr>
            <a:cxnSpLocks/>
          </p:cNvCxnSpPr>
          <p:nvPr/>
        </p:nvCxnSpPr>
        <p:spPr>
          <a:xfrm>
            <a:off x="-193664" y="3756684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97F742DE-2489-0C0B-4B48-27AEECECB033}"/>
              </a:ext>
            </a:extLst>
          </p:cNvPr>
          <p:cNvCxnSpPr>
            <a:cxnSpLocks/>
          </p:cNvCxnSpPr>
          <p:nvPr/>
        </p:nvCxnSpPr>
        <p:spPr>
          <a:xfrm>
            <a:off x="356670" y="3756684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ctor de Seta Reta 133">
            <a:extLst>
              <a:ext uri="{FF2B5EF4-FFF2-40B4-BE49-F238E27FC236}">
                <a16:creationId xmlns:a16="http://schemas.microsoft.com/office/drawing/2014/main" id="{11732613-151E-ED32-3FFA-04E559D2699E}"/>
              </a:ext>
            </a:extLst>
          </p:cNvPr>
          <p:cNvCxnSpPr>
            <a:cxnSpLocks/>
          </p:cNvCxnSpPr>
          <p:nvPr/>
        </p:nvCxnSpPr>
        <p:spPr>
          <a:xfrm>
            <a:off x="85736" y="6135817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ector de Seta Reta 134">
            <a:extLst>
              <a:ext uri="{FF2B5EF4-FFF2-40B4-BE49-F238E27FC236}">
                <a16:creationId xmlns:a16="http://schemas.microsoft.com/office/drawing/2014/main" id="{2B348FEE-0C19-BE60-8816-66BCD56B60B1}"/>
              </a:ext>
            </a:extLst>
          </p:cNvPr>
          <p:cNvCxnSpPr>
            <a:cxnSpLocks/>
          </p:cNvCxnSpPr>
          <p:nvPr/>
        </p:nvCxnSpPr>
        <p:spPr>
          <a:xfrm flipH="1">
            <a:off x="-1209661" y="5145217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80D012E7-B62A-D46A-4AAD-64216613AF54}"/>
              </a:ext>
            </a:extLst>
          </p:cNvPr>
          <p:cNvSpPr txBox="1"/>
          <p:nvPr/>
        </p:nvSpPr>
        <p:spPr>
          <a:xfrm>
            <a:off x="6567391" y="47166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1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42CC5D3F-F44C-AD17-ECA4-495D1C9A996A}"/>
              </a:ext>
            </a:extLst>
          </p:cNvPr>
          <p:cNvSpPr txBox="1"/>
          <p:nvPr/>
        </p:nvSpPr>
        <p:spPr>
          <a:xfrm>
            <a:off x="5341512" y="3367785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</a:t>
            </a:r>
            <a:r>
              <a:rPr lang="pt-BR" sz="2000" dirty="0"/>
              <a:t>4   </a:t>
            </a:r>
            <a:r>
              <a:rPr lang="pt-BR" sz="2800" dirty="0"/>
              <a:t>B</a:t>
            </a:r>
            <a:r>
              <a:rPr lang="pt-BR" sz="2000" dirty="0"/>
              <a:t>4</a:t>
            </a:r>
            <a:endParaRPr lang="pt-BR" sz="2800" dirty="0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D7A83B6-9D67-D963-FF1C-5FA66FD0A8EE}"/>
              </a:ext>
            </a:extLst>
          </p:cNvPr>
          <p:cNvSpPr txBox="1"/>
          <p:nvPr/>
        </p:nvSpPr>
        <p:spPr>
          <a:xfrm>
            <a:off x="5585507" y="642368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</a:t>
            </a:r>
            <a:r>
              <a:rPr lang="pt-BR" sz="2000" dirty="0"/>
              <a:t>4</a:t>
            </a:r>
            <a:endParaRPr lang="pt-BR" sz="2800" dirty="0"/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B1B2609A-18EA-3ADB-A210-7854FC7B9901}"/>
              </a:ext>
            </a:extLst>
          </p:cNvPr>
          <p:cNvSpPr txBox="1"/>
          <p:nvPr/>
        </p:nvSpPr>
        <p:spPr>
          <a:xfrm>
            <a:off x="4602765" y="4716615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000" dirty="0"/>
              <a:t>4</a:t>
            </a:r>
            <a:endParaRPr lang="pt-BR" sz="2800" dirty="0"/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3DEB92A7-74F6-472F-F1F3-E0C8B42D1DDC}"/>
              </a:ext>
            </a:extLst>
          </p:cNvPr>
          <p:cNvSpPr txBox="1"/>
          <p:nvPr/>
        </p:nvSpPr>
        <p:spPr>
          <a:xfrm>
            <a:off x="3437054" y="3367785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</a:t>
            </a:r>
            <a:r>
              <a:rPr lang="pt-BR" sz="2000" dirty="0"/>
              <a:t>5   </a:t>
            </a:r>
            <a:r>
              <a:rPr lang="pt-BR" sz="2800" dirty="0"/>
              <a:t>B</a:t>
            </a:r>
            <a:r>
              <a:rPr lang="pt-BR" sz="2000" dirty="0"/>
              <a:t>5</a:t>
            </a:r>
            <a:endParaRPr lang="pt-BR" sz="2800" dirty="0"/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2B038511-A357-317B-5F10-2FB41D1FCD98}"/>
              </a:ext>
            </a:extLst>
          </p:cNvPr>
          <p:cNvSpPr txBox="1"/>
          <p:nvPr/>
        </p:nvSpPr>
        <p:spPr>
          <a:xfrm>
            <a:off x="3681049" y="642368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</a:t>
            </a:r>
            <a:r>
              <a:rPr lang="pt-BR" sz="2000" dirty="0"/>
              <a:t>5</a:t>
            </a:r>
            <a:endParaRPr lang="pt-BR" sz="2800" dirty="0"/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8383630F-1DAD-E7B3-BF16-BD2478FC0392}"/>
              </a:ext>
            </a:extLst>
          </p:cNvPr>
          <p:cNvSpPr txBox="1"/>
          <p:nvPr/>
        </p:nvSpPr>
        <p:spPr>
          <a:xfrm>
            <a:off x="2698307" y="4716615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000" dirty="0"/>
              <a:t>5</a:t>
            </a:r>
            <a:endParaRPr lang="pt-BR" sz="2800" dirty="0"/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C1547E0A-358E-C6C4-A96D-36C9456E76CC}"/>
              </a:ext>
            </a:extLst>
          </p:cNvPr>
          <p:cNvSpPr txBox="1"/>
          <p:nvPr/>
        </p:nvSpPr>
        <p:spPr>
          <a:xfrm>
            <a:off x="1520105" y="3367785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</a:t>
            </a:r>
            <a:r>
              <a:rPr lang="pt-BR" sz="2000" dirty="0"/>
              <a:t>6   </a:t>
            </a:r>
            <a:r>
              <a:rPr lang="pt-BR" sz="2800" dirty="0"/>
              <a:t>B</a:t>
            </a:r>
            <a:r>
              <a:rPr lang="pt-BR" sz="2000" dirty="0"/>
              <a:t>6</a:t>
            </a:r>
            <a:endParaRPr lang="pt-BR" sz="2800" dirty="0"/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C81B3539-AF5D-1BF9-256B-05A949BDF1D4}"/>
              </a:ext>
            </a:extLst>
          </p:cNvPr>
          <p:cNvSpPr txBox="1"/>
          <p:nvPr/>
        </p:nvSpPr>
        <p:spPr>
          <a:xfrm>
            <a:off x="1751750" y="642368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</a:t>
            </a:r>
            <a:r>
              <a:rPr lang="pt-BR" sz="2000" dirty="0"/>
              <a:t>6</a:t>
            </a:r>
            <a:endParaRPr lang="pt-BR" sz="2800" dirty="0"/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E26C7F10-AD98-DD9B-1E83-16023F293724}"/>
              </a:ext>
            </a:extLst>
          </p:cNvPr>
          <p:cNvSpPr txBox="1"/>
          <p:nvPr/>
        </p:nvSpPr>
        <p:spPr>
          <a:xfrm>
            <a:off x="769008" y="4716615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000" dirty="0"/>
              <a:t>6</a:t>
            </a:r>
            <a:endParaRPr lang="pt-BR" sz="2800" dirty="0"/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0F3581C3-714A-45BE-0CFF-E495E8EEDB1D}"/>
              </a:ext>
            </a:extLst>
          </p:cNvPr>
          <p:cNvSpPr txBox="1"/>
          <p:nvPr/>
        </p:nvSpPr>
        <p:spPr>
          <a:xfrm>
            <a:off x="-396843" y="3367785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</a:t>
            </a:r>
            <a:r>
              <a:rPr lang="pt-BR" sz="2000" dirty="0"/>
              <a:t>7   </a:t>
            </a:r>
            <a:r>
              <a:rPr lang="pt-BR" sz="2800" dirty="0"/>
              <a:t>B</a:t>
            </a:r>
            <a:r>
              <a:rPr lang="pt-BR" sz="2000" dirty="0"/>
              <a:t>7</a:t>
            </a:r>
            <a:endParaRPr lang="pt-BR" sz="2800" dirty="0"/>
          </a:p>
        </p:txBody>
      </p: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3396BF98-1E7E-B578-3B3F-856360F4B3B3}"/>
              </a:ext>
            </a:extLst>
          </p:cNvPr>
          <p:cNvSpPr txBox="1"/>
          <p:nvPr/>
        </p:nvSpPr>
        <p:spPr>
          <a:xfrm>
            <a:off x="-178249" y="642368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</a:t>
            </a:r>
            <a:r>
              <a:rPr lang="pt-BR" sz="2000" dirty="0"/>
              <a:t>7</a:t>
            </a:r>
            <a:endParaRPr lang="pt-BR" sz="2800" dirty="0"/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5BB330A-0263-E289-C4BA-977D2CE0D53D}"/>
              </a:ext>
            </a:extLst>
          </p:cNvPr>
          <p:cNvSpPr txBox="1"/>
          <p:nvPr/>
        </p:nvSpPr>
        <p:spPr>
          <a:xfrm>
            <a:off x="-1242896" y="4716615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</a:t>
            </a:r>
            <a:r>
              <a:rPr lang="pt-BR" sz="2000" dirty="0"/>
              <a:t>out</a:t>
            </a:r>
            <a:endParaRPr lang="pt-BR" sz="2800" dirty="0"/>
          </a:p>
        </p:txBody>
      </p:sp>
      <p:sp>
        <p:nvSpPr>
          <p:cNvPr id="149" name="Trapezoide 148">
            <a:extLst>
              <a:ext uri="{FF2B5EF4-FFF2-40B4-BE49-F238E27FC236}">
                <a16:creationId xmlns:a16="http://schemas.microsoft.com/office/drawing/2014/main" id="{05DF27C0-94BB-9FB7-9989-5E4CDD115424}"/>
              </a:ext>
            </a:extLst>
          </p:cNvPr>
          <p:cNvSpPr/>
          <p:nvPr/>
        </p:nvSpPr>
        <p:spPr>
          <a:xfrm rot="16200000">
            <a:off x="-4932080" y="2844097"/>
            <a:ext cx="2670629" cy="1016000"/>
          </a:xfrm>
          <a:prstGeom prst="trapezoid">
            <a:avLst>
              <a:gd name="adj" fmla="val 3061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Lucida Sans" panose="020B0602030504020204" pitchFamily="34" charset="0"/>
              </a:rPr>
              <a:t>MUX</a:t>
            </a:r>
            <a:endParaRPr lang="pt-BR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id="{66103EB8-F4BF-E758-E5C5-E8F374EE5AE9}"/>
              </a:ext>
            </a:extLst>
          </p:cNvPr>
          <p:cNvCxnSpPr>
            <a:cxnSpLocks/>
          </p:cNvCxnSpPr>
          <p:nvPr/>
        </p:nvCxnSpPr>
        <p:spPr>
          <a:xfrm flipH="1">
            <a:off x="-1183783" y="6521655"/>
            <a:ext cx="70456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id="{72D3CF4C-8041-59F6-26B9-1BEF45874DBC}"/>
              </a:ext>
            </a:extLst>
          </p:cNvPr>
          <p:cNvCxnSpPr>
            <a:cxnSpLocks/>
          </p:cNvCxnSpPr>
          <p:nvPr/>
        </p:nvCxnSpPr>
        <p:spPr>
          <a:xfrm>
            <a:off x="-1175157" y="4108809"/>
            <a:ext cx="0" cy="24246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reto 164">
            <a:extLst>
              <a:ext uri="{FF2B5EF4-FFF2-40B4-BE49-F238E27FC236}">
                <a16:creationId xmlns:a16="http://schemas.microsoft.com/office/drawing/2014/main" id="{A3910128-69B2-3CCF-4CBF-F72421F88929}"/>
              </a:ext>
            </a:extLst>
          </p:cNvPr>
          <p:cNvCxnSpPr>
            <a:cxnSpLocks/>
          </p:cNvCxnSpPr>
          <p:nvPr/>
        </p:nvCxnSpPr>
        <p:spPr>
          <a:xfrm flipH="1">
            <a:off x="-1183783" y="2178255"/>
            <a:ext cx="70456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ector reto 165">
            <a:extLst>
              <a:ext uri="{FF2B5EF4-FFF2-40B4-BE49-F238E27FC236}">
                <a16:creationId xmlns:a16="http://schemas.microsoft.com/office/drawing/2014/main" id="{9A99BBBA-48AF-A6D9-5F59-E4176A193156}"/>
              </a:ext>
            </a:extLst>
          </p:cNvPr>
          <p:cNvCxnSpPr>
            <a:cxnSpLocks/>
          </p:cNvCxnSpPr>
          <p:nvPr/>
        </p:nvCxnSpPr>
        <p:spPr>
          <a:xfrm>
            <a:off x="-1175157" y="793351"/>
            <a:ext cx="0" cy="1978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reto 168">
            <a:extLst>
              <a:ext uri="{FF2B5EF4-FFF2-40B4-BE49-F238E27FC236}">
                <a16:creationId xmlns:a16="http://schemas.microsoft.com/office/drawing/2014/main" id="{A054E98B-8D36-D1C8-D29F-1D3D62AA49F2}"/>
              </a:ext>
            </a:extLst>
          </p:cNvPr>
          <p:cNvCxnSpPr>
            <a:cxnSpLocks/>
          </p:cNvCxnSpPr>
          <p:nvPr/>
        </p:nvCxnSpPr>
        <p:spPr>
          <a:xfrm>
            <a:off x="-3084471" y="2774870"/>
            <a:ext cx="1918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4A2A9493-2895-BFFF-7ED9-4B4F1A81D6A7}"/>
              </a:ext>
            </a:extLst>
          </p:cNvPr>
          <p:cNvCxnSpPr>
            <a:cxnSpLocks/>
          </p:cNvCxnSpPr>
          <p:nvPr/>
        </p:nvCxnSpPr>
        <p:spPr>
          <a:xfrm>
            <a:off x="-3087344" y="4117715"/>
            <a:ext cx="1918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ector reto 174">
            <a:extLst>
              <a:ext uri="{FF2B5EF4-FFF2-40B4-BE49-F238E27FC236}">
                <a16:creationId xmlns:a16="http://schemas.microsoft.com/office/drawing/2014/main" id="{B5C6095F-D078-1518-8F38-A00C6A1046EC}"/>
              </a:ext>
            </a:extLst>
          </p:cNvPr>
          <p:cNvCxnSpPr>
            <a:cxnSpLocks/>
          </p:cNvCxnSpPr>
          <p:nvPr/>
        </p:nvCxnSpPr>
        <p:spPr>
          <a:xfrm flipH="1">
            <a:off x="8184023" y="806051"/>
            <a:ext cx="64818" cy="61662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id="{14F5BA5B-135F-ECA9-C077-71B498A066BE}"/>
              </a:ext>
            </a:extLst>
          </p:cNvPr>
          <p:cNvCxnSpPr>
            <a:cxnSpLocks/>
          </p:cNvCxnSpPr>
          <p:nvPr/>
        </p:nvCxnSpPr>
        <p:spPr>
          <a:xfrm>
            <a:off x="-3596765" y="6984999"/>
            <a:ext cx="117796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ector reto 178">
            <a:extLst>
              <a:ext uri="{FF2B5EF4-FFF2-40B4-BE49-F238E27FC236}">
                <a16:creationId xmlns:a16="http://schemas.microsoft.com/office/drawing/2014/main" id="{ADA56E25-172B-C9DB-1643-E0CC13906E13}"/>
              </a:ext>
            </a:extLst>
          </p:cNvPr>
          <p:cNvCxnSpPr>
            <a:cxnSpLocks/>
            <a:stCxn id="149" idx="1"/>
          </p:cNvCxnSpPr>
          <p:nvPr/>
        </p:nvCxnSpPr>
        <p:spPr>
          <a:xfrm>
            <a:off x="-3596766" y="4531873"/>
            <a:ext cx="5326" cy="24615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0E946FB6-7273-1686-4C87-02F854392CC9}"/>
              </a:ext>
            </a:extLst>
          </p:cNvPr>
          <p:cNvSpPr txBox="1"/>
          <p:nvPr/>
        </p:nvSpPr>
        <p:spPr>
          <a:xfrm>
            <a:off x="-3392144" y="24941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0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75B5E62F-419E-3CBC-2288-82BF87B333B2}"/>
              </a:ext>
            </a:extLst>
          </p:cNvPr>
          <p:cNvSpPr txBox="1"/>
          <p:nvPr/>
        </p:nvSpPr>
        <p:spPr>
          <a:xfrm>
            <a:off x="-3376709" y="38591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1</a:t>
            </a:r>
          </a:p>
        </p:txBody>
      </p:sp>
      <p:cxnSp>
        <p:nvCxnSpPr>
          <p:cNvPr id="183" name="Conector de Seta Reta 182">
            <a:extLst>
              <a:ext uri="{FF2B5EF4-FFF2-40B4-BE49-F238E27FC236}">
                <a16:creationId xmlns:a16="http://schemas.microsoft.com/office/drawing/2014/main" id="{91F4BC5D-C746-421E-412D-9D755F55D47C}"/>
              </a:ext>
            </a:extLst>
          </p:cNvPr>
          <p:cNvCxnSpPr>
            <a:cxnSpLocks/>
          </p:cNvCxnSpPr>
          <p:nvPr/>
        </p:nvCxnSpPr>
        <p:spPr>
          <a:xfrm flipH="1">
            <a:off x="-4761421" y="3341817"/>
            <a:ext cx="651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37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52CB9D-A7F7-3BC0-A44D-A0E47AD88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712" y="990600"/>
            <a:ext cx="5858888" cy="2235936"/>
          </a:xfrm>
        </p:spPr>
      </p:pic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6689B246-C74D-2464-3ED7-F4634CCD86D9}"/>
              </a:ext>
            </a:extLst>
          </p:cNvPr>
          <p:cNvCxnSpPr>
            <a:cxnSpLocks/>
          </p:cNvCxnSpPr>
          <p:nvPr/>
        </p:nvCxnSpPr>
        <p:spPr>
          <a:xfrm>
            <a:off x="1498600" y="1333500"/>
            <a:ext cx="1955800" cy="1143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71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459FF40E-56AA-FA5D-B3A4-E80AEC456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1862137"/>
            <a:ext cx="103346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8F33A4D-0261-0518-1D23-E38BA8878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50" y="3571894"/>
            <a:ext cx="3771900" cy="151447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2CF1C1-801D-8A27-88D3-D973C8CFC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464353"/>
            <a:ext cx="7200900" cy="15144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444C2B2-C1B2-0667-3A5B-453E3509A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37" y="2852737"/>
            <a:ext cx="38957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88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4B9E9EA-5E91-4D9C-A38A-7743C56572C7}">
  <we:reference id="wa200005566" version="3.0.0.3" store="pt-BR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127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Guilherme Manske</dc:creator>
  <cp:lastModifiedBy>Guilherme Manske</cp:lastModifiedBy>
  <cp:revision>1</cp:revision>
  <dcterms:created xsi:type="dcterms:W3CDTF">2025-04-09T01:33:31Z</dcterms:created>
  <dcterms:modified xsi:type="dcterms:W3CDTF">2025-04-09T04:51:24Z</dcterms:modified>
</cp:coreProperties>
</file>