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9BFF-BC4C-45FC-8098-F7B3DB9E630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CC5C1-1AAD-4693-A7EA-F1187DE9C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6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Koggle</a:t>
            </a:r>
            <a:r>
              <a:rPr lang="pt-BR" dirty="0"/>
              <a:t>-Stone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CC5C1-1AAD-4693-A7EA-F1187DE9C9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4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Brent-Kung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CC5C1-1AAD-4693-A7EA-F1187DE9C9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8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5FFC4-2197-5D04-2137-50D7A1EC1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2A327-E45D-BADE-D873-1E2DD17DF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BE03E-67D9-5E0F-D889-B4ADC6B3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03D20-CB1C-B732-ADAB-5AF3DF22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789A7-9A90-7F72-73CC-A106061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4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23144-ACE7-BD20-04F9-DE3B03BC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44672D-01A3-F5F4-BC5B-0F839D50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C71CE-C608-9884-40F2-94C973B0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41C83-9306-E63A-A054-D2A81285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67397-7D03-3AE3-ACF3-DF3C8153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9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FFA68E-B6A5-CDFF-D97D-D2D2F689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E0983-70B5-6282-CEE9-94FFE1F2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442ED-7F13-F2FE-63F8-890CD1D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5A55A-347E-F30C-FDFC-8CF46207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62090-7357-0080-7C81-6BF2A18C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10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EFBB6-1306-9D97-8C3E-C01BA052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93F62-2B94-AFC3-9C95-EDBE8F1B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A0DD5-537F-0A4C-CD23-3ED8CD5A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BA95E-0DA0-C7B8-1830-9DDC838E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90D6A-2C6A-AFE7-F7B4-47E8AD7A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07104-2E29-A52F-0400-5C945CE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6C849A-D862-F434-F50A-0E8D9DED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BCF67-9176-FF2C-0F41-9DFC1495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A3A27-2399-7627-3FBF-626B7272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788F0-DB5D-67B7-0748-3E94CC2F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37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56E4-36B3-F7B0-2D1E-F807640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38AB3-F19C-100F-C279-67DA8C5F3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821445-A29C-3EFD-48A9-FA18565B2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5D1CF1-9415-A4D2-75D4-7BEDED99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D9DCCF-9FED-D353-BEC4-1963EFF8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3A70F-5AF2-5078-02AE-E14E177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5F23-F03B-12AC-A276-014DA0BC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3E44DD-12ED-A444-B819-8E1E0623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9D9C91-AE3F-D431-D3C4-FA6BADE12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30A891-EF88-D88A-EBDD-FD78EB5AB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567062-BA84-F94F-C4B6-43F257DF2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65542E-535F-B81F-5EBF-493C84B6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BBA212-B4C0-F5FC-43C4-1C0C6E0D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5F10B8-2FE6-FB57-5BF0-A03EAE51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8821E-7401-E342-AC0A-E4027B8C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70DFEE-A862-E277-B257-0F6EB81E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DE6814-F938-4622-D74E-54E61765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505957-A150-D2AF-EA1B-BC033C72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7F3425-5EEC-0BF2-016E-8BC9B0FD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698EAA-BCA9-9CF9-859E-7BFBF889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9FE547-055F-0A06-A210-2E22839D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FF43F-0827-6088-36C8-94B45DF1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40950-70DC-052B-79B2-B7D6ABE6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C2BA56-55C6-7420-9DE6-B525FE58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E4FB9B-65A7-DCC5-2416-F44644CF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839655-8384-84D1-6C77-F68A17E2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6EE2E-2936-8420-0DAB-A5C6390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3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7EF18-FF84-59FC-3E3D-6872D3C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393C3A-05C7-CF49-A812-BB807A98A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FDB91-6370-30AD-E6A0-35414447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2D6283-B797-112C-016F-762F9B7C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500B1B-109D-29B0-7C75-DF3BE06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8D0F43-E589-72B5-F21B-0FE1B8D7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7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59F631-234A-DE78-F246-53AABAE6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AB24FC-7676-2F5D-37F9-6D4B9BB8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4EAF9-31B6-EAFC-5E7E-E4A3E34BC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5E14-C63E-437B-A73F-B38E668E845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FA873-8BCB-E0C4-8D74-9F6BC3D63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8F583-73BB-6722-1508-536290DC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ABD7-5979-4356-A545-33655DE96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814C357B-DB0D-2A8B-8912-E932284F3B16}"/>
              </a:ext>
            </a:extLst>
          </p:cNvPr>
          <p:cNvCxnSpPr>
            <a:cxnSpLocks/>
          </p:cNvCxnSpPr>
          <p:nvPr/>
        </p:nvCxnSpPr>
        <p:spPr>
          <a:xfrm flipV="1">
            <a:off x="10573895" y="1429582"/>
            <a:ext cx="610686" cy="511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577A7BDC-73A2-D50E-1419-EA50ACEE2793}"/>
              </a:ext>
            </a:extLst>
          </p:cNvPr>
          <p:cNvCxnSpPr>
            <a:cxnSpLocks/>
          </p:cNvCxnSpPr>
          <p:nvPr/>
        </p:nvCxnSpPr>
        <p:spPr>
          <a:xfrm flipV="1">
            <a:off x="10935984" y="1416892"/>
            <a:ext cx="611265" cy="523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69A8ACE9-6BF3-A891-3E47-702B7CE97740}"/>
              </a:ext>
            </a:extLst>
          </p:cNvPr>
          <p:cNvCxnSpPr/>
          <p:nvPr/>
        </p:nvCxnSpPr>
        <p:spPr>
          <a:xfrm flipV="1">
            <a:off x="11290067" y="773400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73509F95-EA02-7E30-FDC2-EFBD34A1613D}"/>
              </a:ext>
            </a:extLst>
          </p:cNvPr>
          <p:cNvGrpSpPr/>
          <p:nvPr/>
        </p:nvGrpSpPr>
        <p:grpSpPr>
          <a:xfrm>
            <a:off x="334845" y="501641"/>
            <a:ext cx="11212903" cy="6170092"/>
            <a:chOff x="334845" y="1602316"/>
            <a:chExt cx="11212903" cy="50400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3891074-D4CA-2B19-8938-36658B8CDC28}"/>
                </a:ext>
              </a:extLst>
            </p:cNvPr>
            <p:cNvCxnSpPr/>
            <p:nvPr/>
          </p:nvCxnSpPr>
          <p:spPr>
            <a:xfrm>
              <a:off x="33484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A609DEE-8F5C-49A2-F409-40C601CC7367}"/>
                </a:ext>
              </a:extLst>
            </p:cNvPr>
            <p:cNvCxnSpPr/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2AEF732-EE39-2A21-3014-FF64F2EBDA97}"/>
                </a:ext>
              </a:extLst>
            </p:cNvPr>
            <p:cNvCxnSpPr>
              <a:cxnSpLocks/>
            </p:cNvCxnSpPr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BFA8213-03FD-DD74-E96F-1572366C85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B67ED02-93F4-7D8F-5188-ABEFEE748D5A}"/>
                </a:ext>
              </a:extLst>
            </p:cNvPr>
            <p:cNvCxnSpPr/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19258C6-BFD5-7E5C-2629-BF48FCDEAAE0}"/>
                </a:ext>
              </a:extLst>
            </p:cNvPr>
            <p:cNvCxnSpPr/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0ED285F-E70F-0E96-A6FA-6A53FDD73E01}"/>
                </a:ext>
              </a:extLst>
            </p:cNvPr>
            <p:cNvCxnSpPr>
              <a:cxnSpLocks/>
            </p:cNvCxnSpPr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081A620-2BC1-4512-18F0-2B7185665913}"/>
                </a:ext>
              </a:extLst>
            </p:cNvPr>
            <p:cNvCxnSpPr>
              <a:cxnSpLocks/>
            </p:cNvCxnSpPr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C0EF9DF2-77A2-4CA7-8620-31FA4DD8ADF1}"/>
                </a:ext>
              </a:extLst>
            </p:cNvPr>
            <p:cNvCxnSpPr/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53D2483-A56D-AED8-0E46-4976B591FC06}"/>
                </a:ext>
              </a:extLst>
            </p:cNvPr>
            <p:cNvCxnSpPr/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A27C80E-6886-5675-554C-0CE2A63CA123}"/>
                </a:ext>
              </a:extLst>
            </p:cNvPr>
            <p:cNvCxnSpPr>
              <a:cxnSpLocks/>
            </p:cNvCxnSpPr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E72038A-A267-6C0D-15B0-0B589ED58435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40208BD-C255-F9D7-0838-83A1F730670E}"/>
                </a:ext>
              </a:extLst>
            </p:cNvPr>
            <p:cNvCxnSpPr/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AA0CDD6-0C79-BD4A-AFF2-71688179DD06}"/>
                </a:ext>
              </a:extLst>
            </p:cNvPr>
            <p:cNvCxnSpPr/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2A69541-3974-DC36-C621-B95F86FC13E2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D1630E9-9C6E-E0C2-D6FC-A0A6C8C7BFB0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6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5F9F4B13-6B7D-E572-C292-3EE0A7B065E1}"/>
                </a:ext>
              </a:extLst>
            </p:cNvPr>
            <p:cNvCxnSpPr/>
            <p:nvPr/>
          </p:nvCxnSpPr>
          <p:spPr>
            <a:xfrm>
              <a:off x="322562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2D444B3-DFF0-7C7A-3157-62679A47281C}"/>
                </a:ext>
              </a:extLst>
            </p:cNvPr>
            <p:cNvCxnSpPr/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648C8B1-09EA-BBA1-DF48-6CF6630CDAF4}"/>
                </a:ext>
              </a:extLst>
            </p:cNvPr>
            <p:cNvCxnSpPr>
              <a:cxnSpLocks/>
            </p:cNvCxnSpPr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8F62BE0-465C-9E20-9215-A5DF716C3A86}"/>
                </a:ext>
              </a:extLst>
            </p:cNvPr>
            <p:cNvCxnSpPr>
              <a:cxnSpLocks/>
            </p:cNvCxnSpPr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EF923CD-5F24-8677-7BD1-AB7F98EE9925}"/>
                </a:ext>
              </a:extLst>
            </p:cNvPr>
            <p:cNvCxnSpPr/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386DF34-AAE3-11D1-D9F4-DE334F200D31}"/>
                </a:ext>
              </a:extLst>
            </p:cNvPr>
            <p:cNvCxnSpPr/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88FFB04-F88B-73A4-2BF9-55B64D25E9B0}"/>
                </a:ext>
              </a:extLst>
            </p:cNvPr>
            <p:cNvCxnSpPr>
              <a:cxnSpLocks/>
            </p:cNvCxnSpPr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4CC77FD7-1E05-C389-6468-992B06A711BB}"/>
                </a:ext>
              </a:extLst>
            </p:cNvPr>
            <p:cNvCxnSpPr>
              <a:cxnSpLocks/>
            </p:cNvCxnSpPr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BC169A2-C5BC-B4C4-74CE-A8C5AC1E1EF5}"/>
                </a:ext>
              </a:extLst>
            </p:cNvPr>
            <p:cNvCxnSpPr/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CCD2190-3641-AA24-5FBE-98AFA7D1377F}"/>
                </a:ext>
              </a:extLst>
            </p:cNvPr>
            <p:cNvCxnSpPr/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0830557-D66D-576B-E3EB-D7DDEB4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9BB45AA-3B35-8F9B-6D54-09805783C0BB}"/>
                </a:ext>
              </a:extLst>
            </p:cNvPr>
            <p:cNvCxnSpPr>
              <a:cxnSpLocks/>
            </p:cNvCxnSpPr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40E3B5A-F083-AB63-C544-43173D0E607A}"/>
                </a:ext>
              </a:extLst>
            </p:cNvPr>
            <p:cNvCxnSpPr/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6D7AA1FA-8AAA-AC55-8399-CC4BE300EC1A}"/>
                </a:ext>
              </a:extLst>
            </p:cNvPr>
            <p:cNvCxnSpPr/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D24F1D83-CE86-9430-6748-DD3A2BEB3F1A}"/>
                </a:ext>
              </a:extLst>
            </p:cNvPr>
            <p:cNvCxnSpPr>
              <a:cxnSpLocks/>
            </p:cNvCxnSpPr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5C8B348-B73F-7366-39C2-89953700C6A9}"/>
                </a:ext>
              </a:extLst>
            </p:cNvPr>
            <p:cNvCxnSpPr>
              <a:cxnSpLocks/>
            </p:cNvCxnSpPr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2CEF2340-4AA7-C78E-D6A6-A40F54A84E5C}"/>
                </a:ext>
              </a:extLst>
            </p:cNvPr>
            <p:cNvCxnSpPr/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AA9FEA70-8FF9-CD66-F546-11D22D50CBEA}"/>
                </a:ext>
              </a:extLst>
            </p:cNvPr>
            <p:cNvCxnSpPr/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59EE8064-DE62-09FA-8EBA-E42A54939A96}"/>
                </a:ext>
              </a:extLst>
            </p:cNvPr>
            <p:cNvCxnSpPr>
              <a:cxnSpLocks/>
            </p:cNvCxnSpPr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5986D07D-66C1-72D3-B468-9B59E4029D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924AC5D-6848-3156-81D4-9CA2A3A66EE0}"/>
                </a:ext>
              </a:extLst>
            </p:cNvPr>
            <p:cNvCxnSpPr/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449A5827-4E23-5F18-9DD7-51B4DE410ADA}"/>
                </a:ext>
              </a:extLst>
            </p:cNvPr>
            <p:cNvCxnSpPr/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3E6D9DA-76D5-6A42-90B7-8F099C80ACBB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3BD3EFD-F03B-4128-8AB9-F28304BCD0AA}"/>
                </a:ext>
              </a:extLst>
            </p:cNvPr>
            <p:cNvCxnSpPr>
              <a:cxnSpLocks/>
            </p:cNvCxnSpPr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9B383D2-12AB-159A-323E-426367BD2685}"/>
                </a:ext>
              </a:extLst>
            </p:cNvPr>
            <p:cNvCxnSpPr/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0388E23-3DA2-9B2E-EDFB-3E49EFDFFB99}"/>
                </a:ext>
              </a:extLst>
            </p:cNvPr>
            <p:cNvCxnSpPr/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FB2953F5-A64D-2164-D8D1-8E85E23500F7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F15DDE27-DCC5-D7E3-D935-5C3BB5ACB05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EBADF12-57F2-4D93-7C53-F95138B73781}"/>
                </a:ext>
              </a:extLst>
            </p:cNvPr>
            <p:cNvCxnSpPr/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AC5B467C-9CF4-2568-F2C2-70BD3673DF9C}"/>
                </a:ext>
              </a:extLst>
            </p:cNvPr>
            <p:cNvCxnSpPr/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BAA2C1EE-6802-6C55-0DBC-4E67135D9B8D}"/>
                </a:ext>
              </a:extLst>
            </p:cNvPr>
            <p:cNvCxnSpPr>
              <a:cxnSpLocks/>
            </p:cNvCxnSpPr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4453ED30-4331-9264-4399-082BA450CF4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05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8D1BE06E-DC2B-8B2A-6292-3402DA30BA32}"/>
                </a:ext>
              </a:extLst>
            </p:cNvPr>
            <p:cNvCxnSpPr/>
            <p:nvPr/>
          </p:nvCxnSpPr>
          <p:spPr>
            <a:xfrm>
              <a:off x="901312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A7031C8-4BD0-FCB3-3A45-083D15C3283F}"/>
                </a:ext>
              </a:extLst>
            </p:cNvPr>
            <p:cNvCxnSpPr/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720C995-6E4C-87D4-26C8-DF7C70B3EC5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300696AE-ED44-A518-D494-43E3C1626BC8}"/>
                </a:ext>
              </a:extLst>
            </p:cNvPr>
            <p:cNvCxnSpPr>
              <a:cxnSpLocks/>
            </p:cNvCxnSpPr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0A8D06F-2E24-F2C4-3A60-CCE9DFDB1FAA}"/>
                </a:ext>
              </a:extLst>
            </p:cNvPr>
            <p:cNvCxnSpPr/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F0FA6D9-7351-AC92-B3F9-6A422FBF2175}"/>
                </a:ext>
              </a:extLst>
            </p:cNvPr>
            <p:cNvCxnSpPr/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62542E1A-90F5-45C7-A47A-F8D85406AABA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7378A965-1F62-A447-5172-A7D376202EB2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2F521C69-9C87-9D97-EE37-FEE6F725E302}"/>
                </a:ext>
              </a:extLst>
            </p:cNvPr>
            <p:cNvCxnSpPr/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6E929738-AB11-3E53-F77B-B92298DFD3B7}"/>
                </a:ext>
              </a:extLst>
            </p:cNvPr>
            <p:cNvCxnSpPr/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66C46258-7138-690D-3CAB-965E7A36122A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CEEAF958-7B4A-F6AD-D3A2-70C6E0A4F5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625D8790-B027-14BA-DD40-39757293536B}"/>
                </a:ext>
              </a:extLst>
            </p:cNvPr>
            <p:cNvCxnSpPr/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BCF99D96-63F6-CA42-BA86-E68EC5307161}"/>
                </a:ext>
              </a:extLst>
            </p:cNvPr>
            <p:cNvCxnSpPr/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3D9EA386-8C82-047B-3381-6602D6495DB9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5829421-BAB6-BB93-AD40-BBACD5797955}"/>
              </a:ext>
            </a:extLst>
          </p:cNvPr>
          <p:cNvSpPr txBox="1"/>
          <p:nvPr/>
        </p:nvSpPr>
        <p:spPr>
          <a:xfrm>
            <a:off x="133891" y="70930"/>
            <a:ext cx="116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31  30   29   28  27   26  25   24  23  22   21  20   19  18   17  16   15  14  13   12   11  10    9     8    7    6     5     4     3    2     1    0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430AA08-3030-96E4-5EE1-E194A7AAA7A4}"/>
              </a:ext>
            </a:extLst>
          </p:cNvPr>
          <p:cNvSpPr/>
          <p:nvPr/>
        </p:nvSpPr>
        <p:spPr>
          <a:xfrm>
            <a:off x="192615" y="94402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2A7DD70-321D-B884-15D1-8A52E7E3D789}"/>
              </a:ext>
            </a:extLst>
          </p:cNvPr>
          <p:cNvSpPr/>
          <p:nvPr/>
        </p:nvSpPr>
        <p:spPr>
          <a:xfrm>
            <a:off x="554704" y="94402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1958C6BA-82DE-C67F-6817-1D78A2D48AE8}"/>
              </a:ext>
            </a:extLst>
          </p:cNvPr>
          <p:cNvSpPr/>
          <p:nvPr/>
        </p:nvSpPr>
        <p:spPr>
          <a:xfrm>
            <a:off x="911862" y="94402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61F72F94-26A5-379B-219D-46E7591B5C63}"/>
              </a:ext>
            </a:extLst>
          </p:cNvPr>
          <p:cNvSpPr/>
          <p:nvPr/>
        </p:nvSpPr>
        <p:spPr>
          <a:xfrm>
            <a:off x="1274955" y="94402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51DB9F5A-2ACD-CC1E-1BE4-3E44A9D94F7F}"/>
              </a:ext>
            </a:extLst>
          </p:cNvPr>
          <p:cNvSpPr/>
          <p:nvPr/>
        </p:nvSpPr>
        <p:spPr>
          <a:xfrm>
            <a:off x="1635035" y="94401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194BDDC-310A-C5B2-311C-6BED7A3E709B}"/>
              </a:ext>
            </a:extLst>
          </p:cNvPr>
          <p:cNvSpPr/>
          <p:nvPr/>
        </p:nvSpPr>
        <p:spPr>
          <a:xfrm>
            <a:off x="1995115" y="94401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630DA463-D4A0-0744-4BA9-9E2C9C04ECD8}"/>
              </a:ext>
            </a:extLst>
          </p:cNvPr>
          <p:cNvSpPr/>
          <p:nvPr/>
        </p:nvSpPr>
        <p:spPr>
          <a:xfrm>
            <a:off x="2353279" y="94401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0CDC8023-C7A5-FC27-118B-151D4DC7CFFA}"/>
              </a:ext>
            </a:extLst>
          </p:cNvPr>
          <p:cNvSpPr/>
          <p:nvPr/>
        </p:nvSpPr>
        <p:spPr>
          <a:xfrm>
            <a:off x="2723317" y="94401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20A39013-811E-91B3-9BBF-927339AF84CA}"/>
              </a:ext>
            </a:extLst>
          </p:cNvPr>
          <p:cNvSpPr/>
          <p:nvPr/>
        </p:nvSpPr>
        <p:spPr>
          <a:xfrm>
            <a:off x="3085359" y="94402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4AAF0FB8-D483-6FE1-33BD-9D53411100E0}"/>
              </a:ext>
            </a:extLst>
          </p:cNvPr>
          <p:cNvSpPr/>
          <p:nvPr/>
        </p:nvSpPr>
        <p:spPr>
          <a:xfrm>
            <a:off x="3447448" y="94402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DE6862EB-2E60-CC08-8108-5B8A24C5F66F}"/>
              </a:ext>
            </a:extLst>
          </p:cNvPr>
          <p:cNvSpPr/>
          <p:nvPr/>
        </p:nvSpPr>
        <p:spPr>
          <a:xfrm>
            <a:off x="3804606" y="94401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507C1CD6-6F18-F588-4101-29145435BA50}"/>
              </a:ext>
            </a:extLst>
          </p:cNvPr>
          <p:cNvSpPr/>
          <p:nvPr/>
        </p:nvSpPr>
        <p:spPr>
          <a:xfrm>
            <a:off x="4167699" y="94401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8D75C9AF-89A6-2C83-90DD-45F51533113E}"/>
              </a:ext>
            </a:extLst>
          </p:cNvPr>
          <p:cNvSpPr/>
          <p:nvPr/>
        </p:nvSpPr>
        <p:spPr>
          <a:xfrm>
            <a:off x="4527779" y="94401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23F10878-09E2-CC42-DE79-BE2EA8E25C4D}"/>
              </a:ext>
            </a:extLst>
          </p:cNvPr>
          <p:cNvSpPr/>
          <p:nvPr/>
        </p:nvSpPr>
        <p:spPr>
          <a:xfrm>
            <a:off x="4887859" y="94401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DB8DF721-9589-94EE-0C6B-CDF032346683}"/>
              </a:ext>
            </a:extLst>
          </p:cNvPr>
          <p:cNvSpPr/>
          <p:nvPr/>
        </p:nvSpPr>
        <p:spPr>
          <a:xfrm>
            <a:off x="5246023" y="94401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E2B8FF0C-32F5-00CA-4CBD-0462B6DDD7D4}"/>
              </a:ext>
            </a:extLst>
          </p:cNvPr>
          <p:cNvSpPr/>
          <p:nvPr/>
        </p:nvSpPr>
        <p:spPr>
          <a:xfrm>
            <a:off x="5616061" y="944015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195EB11-669D-4A20-3F57-5B18B0D3CD56}"/>
              </a:ext>
            </a:extLst>
          </p:cNvPr>
          <p:cNvSpPr/>
          <p:nvPr/>
        </p:nvSpPr>
        <p:spPr>
          <a:xfrm>
            <a:off x="5983275" y="94402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816DA609-CCE0-1369-8854-724B821371FA}"/>
              </a:ext>
            </a:extLst>
          </p:cNvPr>
          <p:cNvSpPr/>
          <p:nvPr/>
        </p:nvSpPr>
        <p:spPr>
          <a:xfrm>
            <a:off x="6345364" y="94402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05364C2-BD69-8D51-CA67-979F5D862EEA}"/>
              </a:ext>
            </a:extLst>
          </p:cNvPr>
          <p:cNvSpPr/>
          <p:nvPr/>
        </p:nvSpPr>
        <p:spPr>
          <a:xfrm>
            <a:off x="6702522" y="94401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1D5C73D-50B5-D10A-CC5A-6D89119D1B5C}"/>
              </a:ext>
            </a:extLst>
          </p:cNvPr>
          <p:cNvSpPr/>
          <p:nvPr/>
        </p:nvSpPr>
        <p:spPr>
          <a:xfrm>
            <a:off x="7065615" y="94401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5C6B018F-00F0-62E9-4B77-5661865995F2}"/>
              </a:ext>
            </a:extLst>
          </p:cNvPr>
          <p:cNvSpPr/>
          <p:nvPr/>
        </p:nvSpPr>
        <p:spPr>
          <a:xfrm>
            <a:off x="7425695" y="94401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CD643B95-897A-DA0D-AA07-2E3EFC722A60}"/>
              </a:ext>
            </a:extLst>
          </p:cNvPr>
          <p:cNvSpPr/>
          <p:nvPr/>
        </p:nvSpPr>
        <p:spPr>
          <a:xfrm>
            <a:off x="7785775" y="94401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4E5F84B3-62BD-FC15-7677-D959EA097D8B}"/>
              </a:ext>
            </a:extLst>
          </p:cNvPr>
          <p:cNvSpPr/>
          <p:nvPr/>
        </p:nvSpPr>
        <p:spPr>
          <a:xfrm>
            <a:off x="8143939" y="94401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1C70A13C-A879-A035-AF05-B89FDA2915FF}"/>
              </a:ext>
            </a:extLst>
          </p:cNvPr>
          <p:cNvSpPr/>
          <p:nvPr/>
        </p:nvSpPr>
        <p:spPr>
          <a:xfrm>
            <a:off x="8513977" y="944015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647AAAEE-F828-B1BA-DF80-F841DAEF28EE}"/>
              </a:ext>
            </a:extLst>
          </p:cNvPr>
          <p:cNvSpPr/>
          <p:nvPr/>
        </p:nvSpPr>
        <p:spPr>
          <a:xfrm>
            <a:off x="8876019" y="94401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839E6F39-ED80-18F4-8E69-B75910BE5D46}"/>
              </a:ext>
            </a:extLst>
          </p:cNvPr>
          <p:cNvSpPr/>
          <p:nvPr/>
        </p:nvSpPr>
        <p:spPr>
          <a:xfrm>
            <a:off x="9238108" y="94401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BAACE077-F847-91F0-42A9-B0C7CBC80FD5}"/>
              </a:ext>
            </a:extLst>
          </p:cNvPr>
          <p:cNvSpPr/>
          <p:nvPr/>
        </p:nvSpPr>
        <p:spPr>
          <a:xfrm>
            <a:off x="9595266" y="94401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A55FD585-0C1E-186E-EC15-03E442ED5535}"/>
              </a:ext>
            </a:extLst>
          </p:cNvPr>
          <p:cNvSpPr/>
          <p:nvPr/>
        </p:nvSpPr>
        <p:spPr>
          <a:xfrm>
            <a:off x="9958359" y="94401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8B15448-367C-06CF-4C5A-22A9D72157EC}"/>
              </a:ext>
            </a:extLst>
          </p:cNvPr>
          <p:cNvSpPr/>
          <p:nvPr/>
        </p:nvSpPr>
        <p:spPr>
          <a:xfrm>
            <a:off x="10318439" y="944015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4C8EDEAD-6CFB-2925-1416-22754EEC4307}"/>
              </a:ext>
            </a:extLst>
          </p:cNvPr>
          <p:cNvSpPr/>
          <p:nvPr/>
        </p:nvSpPr>
        <p:spPr>
          <a:xfrm>
            <a:off x="10678519" y="944015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65E75B5C-CFFB-170E-A909-12D6399210C6}"/>
              </a:ext>
            </a:extLst>
          </p:cNvPr>
          <p:cNvSpPr/>
          <p:nvPr/>
        </p:nvSpPr>
        <p:spPr>
          <a:xfrm>
            <a:off x="11036683" y="944014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81811825-E6AF-90C9-DC62-D76577733F65}"/>
              </a:ext>
            </a:extLst>
          </p:cNvPr>
          <p:cNvCxnSpPr>
            <a:stCxn id="74" idx="7"/>
          </p:cNvCxnSpPr>
          <p:nvPr/>
        </p:nvCxnSpPr>
        <p:spPr>
          <a:xfrm flipV="1">
            <a:off x="445551" y="730229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CC8A800C-CFF0-C630-9F1C-86B2CECC7427}"/>
              </a:ext>
            </a:extLst>
          </p:cNvPr>
          <p:cNvCxnSpPr>
            <a:cxnSpLocks/>
            <a:stCxn id="76" idx="7"/>
          </p:cNvCxnSpPr>
          <p:nvPr/>
        </p:nvCxnSpPr>
        <p:spPr>
          <a:xfrm flipV="1">
            <a:off x="807640" y="720054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230FCCC-0952-CFF5-1631-CFD505A046D0}"/>
              </a:ext>
            </a:extLst>
          </p:cNvPr>
          <p:cNvCxnSpPr/>
          <p:nvPr/>
        </p:nvCxnSpPr>
        <p:spPr>
          <a:xfrm flipV="1">
            <a:off x="1161723" y="725985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4D5ABBF7-74EA-1A90-F4CD-5F57EB7C3D91}"/>
              </a:ext>
            </a:extLst>
          </p:cNvPr>
          <p:cNvCxnSpPr>
            <a:cxnSpLocks/>
          </p:cNvCxnSpPr>
          <p:nvPr/>
        </p:nvCxnSpPr>
        <p:spPr>
          <a:xfrm flipV="1">
            <a:off x="1523812" y="715810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26196623-6A59-9FC5-2E41-ED2BAF7A6364}"/>
              </a:ext>
            </a:extLst>
          </p:cNvPr>
          <p:cNvCxnSpPr/>
          <p:nvPr/>
        </p:nvCxnSpPr>
        <p:spPr>
          <a:xfrm flipV="1">
            <a:off x="1894186" y="738674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738B40C3-853D-3FFF-D795-869926D659F7}"/>
              </a:ext>
            </a:extLst>
          </p:cNvPr>
          <p:cNvCxnSpPr>
            <a:cxnSpLocks/>
          </p:cNvCxnSpPr>
          <p:nvPr/>
        </p:nvCxnSpPr>
        <p:spPr>
          <a:xfrm flipV="1">
            <a:off x="2256275" y="728499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0060E860-6B52-4ABC-2576-91B57EB2EBE5}"/>
              </a:ext>
            </a:extLst>
          </p:cNvPr>
          <p:cNvCxnSpPr/>
          <p:nvPr/>
        </p:nvCxnSpPr>
        <p:spPr>
          <a:xfrm flipV="1">
            <a:off x="2610358" y="734430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14613D1C-55EA-1AC2-7D21-BD115239D033}"/>
              </a:ext>
            </a:extLst>
          </p:cNvPr>
          <p:cNvCxnSpPr>
            <a:cxnSpLocks/>
          </p:cNvCxnSpPr>
          <p:nvPr/>
        </p:nvCxnSpPr>
        <p:spPr>
          <a:xfrm flipV="1">
            <a:off x="2972447" y="724255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E3B5A85E-ED0C-0DAA-E720-97E90495C03C}"/>
              </a:ext>
            </a:extLst>
          </p:cNvPr>
          <p:cNvCxnSpPr/>
          <p:nvPr/>
        </p:nvCxnSpPr>
        <p:spPr>
          <a:xfrm flipV="1">
            <a:off x="3344017" y="740404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4999080A-F3F1-5364-FCC0-2799D38BAB51}"/>
              </a:ext>
            </a:extLst>
          </p:cNvPr>
          <p:cNvCxnSpPr>
            <a:cxnSpLocks/>
          </p:cNvCxnSpPr>
          <p:nvPr/>
        </p:nvCxnSpPr>
        <p:spPr>
          <a:xfrm flipV="1">
            <a:off x="3706106" y="730229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E7CEBF10-F40E-1918-B77D-F40B837528FE}"/>
              </a:ext>
            </a:extLst>
          </p:cNvPr>
          <p:cNvCxnSpPr/>
          <p:nvPr/>
        </p:nvCxnSpPr>
        <p:spPr>
          <a:xfrm flipV="1">
            <a:off x="4060189" y="736160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4CA28F11-9C9B-EEF6-4693-FF73D8636CFD}"/>
              </a:ext>
            </a:extLst>
          </p:cNvPr>
          <p:cNvCxnSpPr>
            <a:cxnSpLocks/>
          </p:cNvCxnSpPr>
          <p:nvPr/>
        </p:nvCxnSpPr>
        <p:spPr>
          <a:xfrm flipV="1">
            <a:off x="4422278" y="725985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9B25D52B-B184-88D9-20DE-75DCDDEF4F00}"/>
              </a:ext>
            </a:extLst>
          </p:cNvPr>
          <p:cNvCxnSpPr/>
          <p:nvPr/>
        </p:nvCxnSpPr>
        <p:spPr>
          <a:xfrm flipV="1">
            <a:off x="4792652" y="748849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EBFCEF33-4C8B-F4E3-5030-C7B45712E149}"/>
              </a:ext>
            </a:extLst>
          </p:cNvPr>
          <p:cNvCxnSpPr>
            <a:cxnSpLocks/>
          </p:cNvCxnSpPr>
          <p:nvPr/>
        </p:nvCxnSpPr>
        <p:spPr>
          <a:xfrm flipV="1">
            <a:off x="5154741" y="738674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D88B2832-37A3-76EF-47AB-39CA30D58992}"/>
              </a:ext>
            </a:extLst>
          </p:cNvPr>
          <p:cNvCxnSpPr/>
          <p:nvPr/>
        </p:nvCxnSpPr>
        <p:spPr>
          <a:xfrm flipV="1">
            <a:off x="5508824" y="744605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AB713E01-E5AC-8B7A-E39A-3BCAE893FD26}"/>
              </a:ext>
            </a:extLst>
          </p:cNvPr>
          <p:cNvCxnSpPr>
            <a:cxnSpLocks/>
          </p:cNvCxnSpPr>
          <p:nvPr/>
        </p:nvCxnSpPr>
        <p:spPr>
          <a:xfrm flipV="1">
            <a:off x="5870913" y="734430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14E06C75-357C-6B22-6A05-23073ACDA964}"/>
              </a:ext>
            </a:extLst>
          </p:cNvPr>
          <p:cNvCxnSpPr/>
          <p:nvPr/>
        </p:nvCxnSpPr>
        <p:spPr>
          <a:xfrm flipV="1">
            <a:off x="6226794" y="759024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A68145D-E7A1-1D13-97F0-E940C3D2BC08}"/>
              </a:ext>
            </a:extLst>
          </p:cNvPr>
          <p:cNvCxnSpPr>
            <a:cxnSpLocks/>
          </p:cNvCxnSpPr>
          <p:nvPr/>
        </p:nvCxnSpPr>
        <p:spPr>
          <a:xfrm flipV="1">
            <a:off x="6588883" y="748849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6916C37-DD7D-72C4-9398-5558EB785F6C}"/>
              </a:ext>
            </a:extLst>
          </p:cNvPr>
          <p:cNvCxnSpPr/>
          <p:nvPr/>
        </p:nvCxnSpPr>
        <p:spPr>
          <a:xfrm flipV="1">
            <a:off x="6942966" y="754780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ECC917D8-5AB3-AF78-E1A2-9E4F09CB72C1}"/>
              </a:ext>
            </a:extLst>
          </p:cNvPr>
          <p:cNvCxnSpPr>
            <a:cxnSpLocks/>
          </p:cNvCxnSpPr>
          <p:nvPr/>
        </p:nvCxnSpPr>
        <p:spPr>
          <a:xfrm flipV="1">
            <a:off x="7305055" y="744605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E7CAA714-97FF-2CE6-AF66-917B79FE2E84}"/>
              </a:ext>
            </a:extLst>
          </p:cNvPr>
          <p:cNvCxnSpPr/>
          <p:nvPr/>
        </p:nvCxnSpPr>
        <p:spPr>
          <a:xfrm flipV="1">
            <a:off x="7675429" y="767469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2EF0CF5-7607-93DE-1747-9B630A7DF916}"/>
              </a:ext>
            </a:extLst>
          </p:cNvPr>
          <p:cNvCxnSpPr>
            <a:cxnSpLocks/>
          </p:cNvCxnSpPr>
          <p:nvPr/>
        </p:nvCxnSpPr>
        <p:spPr>
          <a:xfrm flipV="1">
            <a:off x="8037518" y="757294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DAE3DDC4-68E3-54C7-8BD0-A3D397A2B8D8}"/>
              </a:ext>
            </a:extLst>
          </p:cNvPr>
          <p:cNvCxnSpPr/>
          <p:nvPr/>
        </p:nvCxnSpPr>
        <p:spPr>
          <a:xfrm flipV="1">
            <a:off x="8391601" y="763225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E5EAFF52-4E6A-6BBC-6797-3AA1294091DD}"/>
              </a:ext>
            </a:extLst>
          </p:cNvPr>
          <p:cNvCxnSpPr>
            <a:cxnSpLocks/>
          </p:cNvCxnSpPr>
          <p:nvPr/>
        </p:nvCxnSpPr>
        <p:spPr>
          <a:xfrm flipV="1">
            <a:off x="8753690" y="753050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AC89D6D6-D736-EF0B-D81D-7F4B875B73FB}"/>
              </a:ext>
            </a:extLst>
          </p:cNvPr>
          <p:cNvCxnSpPr/>
          <p:nvPr/>
        </p:nvCxnSpPr>
        <p:spPr>
          <a:xfrm flipV="1">
            <a:off x="9125260" y="769199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E4E16925-4468-E656-B74A-62C2D72B75FA}"/>
              </a:ext>
            </a:extLst>
          </p:cNvPr>
          <p:cNvCxnSpPr>
            <a:cxnSpLocks/>
          </p:cNvCxnSpPr>
          <p:nvPr/>
        </p:nvCxnSpPr>
        <p:spPr>
          <a:xfrm flipV="1">
            <a:off x="9487349" y="759024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8DEC69D0-E945-B52D-2A09-A380EB79E1B2}"/>
              </a:ext>
            </a:extLst>
          </p:cNvPr>
          <p:cNvCxnSpPr/>
          <p:nvPr/>
        </p:nvCxnSpPr>
        <p:spPr>
          <a:xfrm flipV="1">
            <a:off x="9841432" y="764955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65378BD4-F8C6-1628-24F8-15B7C48BFC24}"/>
              </a:ext>
            </a:extLst>
          </p:cNvPr>
          <p:cNvCxnSpPr>
            <a:cxnSpLocks/>
          </p:cNvCxnSpPr>
          <p:nvPr/>
        </p:nvCxnSpPr>
        <p:spPr>
          <a:xfrm flipV="1">
            <a:off x="10211988" y="754780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16A40075-3F03-6033-7B92-246ED1807121}"/>
              </a:ext>
            </a:extLst>
          </p:cNvPr>
          <p:cNvCxnSpPr/>
          <p:nvPr/>
        </p:nvCxnSpPr>
        <p:spPr>
          <a:xfrm flipV="1">
            <a:off x="10573895" y="777644"/>
            <a:ext cx="257182" cy="2571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771E44A4-6D67-EDCD-242E-C00BEABB4EB9}"/>
              </a:ext>
            </a:extLst>
          </p:cNvPr>
          <p:cNvCxnSpPr>
            <a:cxnSpLocks/>
          </p:cNvCxnSpPr>
          <p:nvPr/>
        </p:nvCxnSpPr>
        <p:spPr>
          <a:xfrm flipV="1">
            <a:off x="10935984" y="767469"/>
            <a:ext cx="248597" cy="2673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Elipse 151">
            <a:extLst>
              <a:ext uri="{FF2B5EF4-FFF2-40B4-BE49-F238E27FC236}">
                <a16:creationId xmlns:a16="http://schemas.microsoft.com/office/drawing/2014/main" id="{6961FCCF-D6CE-41BE-6FDA-8F997AB77F40}"/>
              </a:ext>
            </a:extLst>
          </p:cNvPr>
          <p:cNvSpPr/>
          <p:nvPr/>
        </p:nvSpPr>
        <p:spPr>
          <a:xfrm>
            <a:off x="192615" y="184995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9170CB70-60B6-B256-3947-EE3A5B574E12}"/>
              </a:ext>
            </a:extLst>
          </p:cNvPr>
          <p:cNvSpPr/>
          <p:nvPr/>
        </p:nvSpPr>
        <p:spPr>
          <a:xfrm>
            <a:off x="554704" y="184995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022FE84F-97AE-68A7-202B-3B3CB09389FF}"/>
              </a:ext>
            </a:extLst>
          </p:cNvPr>
          <p:cNvSpPr/>
          <p:nvPr/>
        </p:nvSpPr>
        <p:spPr>
          <a:xfrm>
            <a:off x="911862" y="184995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AC4EC639-FEA7-B024-E79B-E1A7E179F8DE}"/>
              </a:ext>
            </a:extLst>
          </p:cNvPr>
          <p:cNvSpPr/>
          <p:nvPr/>
        </p:nvSpPr>
        <p:spPr>
          <a:xfrm>
            <a:off x="1274955" y="184995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E12F26A2-7E57-5650-8BC0-EE16F3625181}"/>
              </a:ext>
            </a:extLst>
          </p:cNvPr>
          <p:cNvSpPr/>
          <p:nvPr/>
        </p:nvSpPr>
        <p:spPr>
          <a:xfrm>
            <a:off x="1635035" y="1849952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A8885D80-3A12-49EC-9E13-93310FD796C1}"/>
              </a:ext>
            </a:extLst>
          </p:cNvPr>
          <p:cNvSpPr/>
          <p:nvPr/>
        </p:nvSpPr>
        <p:spPr>
          <a:xfrm>
            <a:off x="1995115" y="1849952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EE24489B-628E-8F22-C845-5F35DDD44DE4}"/>
              </a:ext>
            </a:extLst>
          </p:cNvPr>
          <p:cNvSpPr/>
          <p:nvPr/>
        </p:nvSpPr>
        <p:spPr>
          <a:xfrm>
            <a:off x="2353279" y="18499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14E96F13-2065-9881-0565-05D1872724BC}"/>
              </a:ext>
            </a:extLst>
          </p:cNvPr>
          <p:cNvSpPr/>
          <p:nvPr/>
        </p:nvSpPr>
        <p:spPr>
          <a:xfrm>
            <a:off x="2723317" y="184995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0D15367A-EB7B-839A-3BB3-56D5BEE67ACB}"/>
              </a:ext>
            </a:extLst>
          </p:cNvPr>
          <p:cNvSpPr/>
          <p:nvPr/>
        </p:nvSpPr>
        <p:spPr>
          <a:xfrm>
            <a:off x="3085359" y="1849954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8C79A90B-5CB3-BB55-7E93-2933CFF3A700}"/>
              </a:ext>
            </a:extLst>
          </p:cNvPr>
          <p:cNvSpPr/>
          <p:nvPr/>
        </p:nvSpPr>
        <p:spPr>
          <a:xfrm>
            <a:off x="3447448" y="1849954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E324DDA8-D63A-CEA7-71C7-6D8CDD03FF6B}"/>
              </a:ext>
            </a:extLst>
          </p:cNvPr>
          <p:cNvSpPr/>
          <p:nvPr/>
        </p:nvSpPr>
        <p:spPr>
          <a:xfrm>
            <a:off x="3804606" y="18499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657A5EB7-5C5D-7901-9A7B-B29837E297FB}"/>
              </a:ext>
            </a:extLst>
          </p:cNvPr>
          <p:cNvSpPr/>
          <p:nvPr/>
        </p:nvSpPr>
        <p:spPr>
          <a:xfrm>
            <a:off x="4167699" y="18499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1A626A02-797F-6559-63DF-C4B4EB1E7D48}"/>
              </a:ext>
            </a:extLst>
          </p:cNvPr>
          <p:cNvSpPr/>
          <p:nvPr/>
        </p:nvSpPr>
        <p:spPr>
          <a:xfrm>
            <a:off x="4527779" y="184995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7BEB28B9-FE8C-9DB6-3951-E666EC23DAC6}"/>
              </a:ext>
            </a:extLst>
          </p:cNvPr>
          <p:cNvSpPr/>
          <p:nvPr/>
        </p:nvSpPr>
        <p:spPr>
          <a:xfrm>
            <a:off x="4887859" y="184995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8BB53479-11CA-B7EC-25DF-976158455321}"/>
              </a:ext>
            </a:extLst>
          </p:cNvPr>
          <p:cNvSpPr/>
          <p:nvPr/>
        </p:nvSpPr>
        <p:spPr>
          <a:xfrm>
            <a:off x="5246023" y="184994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F558D3B7-3665-9922-54FE-261756DAFC27}"/>
              </a:ext>
            </a:extLst>
          </p:cNvPr>
          <p:cNvSpPr/>
          <p:nvPr/>
        </p:nvSpPr>
        <p:spPr>
          <a:xfrm>
            <a:off x="5616061" y="184994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68AB8B1A-D30B-2B63-C9E6-C966D50DF02F}"/>
              </a:ext>
            </a:extLst>
          </p:cNvPr>
          <p:cNvSpPr/>
          <p:nvPr/>
        </p:nvSpPr>
        <p:spPr>
          <a:xfrm>
            <a:off x="5983275" y="1849954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9EBF0DC3-CB07-042F-C9CE-051C055BB200}"/>
              </a:ext>
            </a:extLst>
          </p:cNvPr>
          <p:cNvSpPr/>
          <p:nvPr/>
        </p:nvSpPr>
        <p:spPr>
          <a:xfrm>
            <a:off x="6345364" y="1849954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649A3C18-6769-6AA5-A7F9-C8F43A6933B0}"/>
              </a:ext>
            </a:extLst>
          </p:cNvPr>
          <p:cNvSpPr/>
          <p:nvPr/>
        </p:nvSpPr>
        <p:spPr>
          <a:xfrm>
            <a:off x="6702522" y="18499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5BEE853-3440-7B39-7C8C-4C9981BDBCFE}"/>
              </a:ext>
            </a:extLst>
          </p:cNvPr>
          <p:cNvSpPr/>
          <p:nvPr/>
        </p:nvSpPr>
        <p:spPr>
          <a:xfrm>
            <a:off x="7065615" y="18499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C79D242-4C15-F960-79F0-09C766D0EFF7}"/>
              </a:ext>
            </a:extLst>
          </p:cNvPr>
          <p:cNvSpPr/>
          <p:nvPr/>
        </p:nvSpPr>
        <p:spPr>
          <a:xfrm>
            <a:off x="7425695" y="184995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6DF293AB-2B70-097F-FB28-CD824711A05A}"/>
              </a:ext>
            </a:extLst>
          </p:cNvPr>
          <p:cNvSpPr/>
          <p:nvPr/>
        </p:nvSpPr>
        <p:spPr>
          <a:xfrm>
            <a:off x="7785775" y="184995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E958CE11-D3CD-EA30-54D0-D6181FFB346C}"/>
              </a:ext>
            </a:extLst>
          </p:cNvPr>
          <p:cNvSpPr/>
          <p:nvPr/>
        </p:nvSpPr>
        <p:spPr>
          <a:xfrm>
            <a:off x="8143939" y="184994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C6D12B8-0EEB-DF4E-36C8-04A242FEE13A}"/>
              </a:ext>
            </a:extLst>
          </p:cNvPr>
          <p:cNvSpPr/>
          <p:nvPr/>
        </p:nvSpPr>
        <p:spPr>
          <a:xfrm>
            <a:off x="8513977" y="184994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764B51F8-3B8D-79FC-4AD0-78DC505AEF48}"/>
              </a:ext>
            </a:extLst>
          </p:cNvPr>
          <p:cNvSpPr/>
          <p:nvPr/>
        </p:nvSpPr>
        <p:spPr>
          <a:xfrm>
            <a:off x="8876019" y="1849952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916271E6-A064-86E1-57CE-59160F4B2F9E}"/>
              </a:ext>
            </a:extLst>
          </p:cNvPr>
          <p:cNvSpPr/>
          <p:nvPr/>
        </p:nvSpPr>
        <p:spPr>
          <a:xfrm>
            <a:off x="9238108" y="1849952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445AE8AD-8677-4042-F48C-85D9032A1BC0}"/>
              </a:ext>
            </a:extLst>
          </p:cNvPr>
          <p:cNvSpPr/>
          <p:nvPr/>
        </p:nvSpPr>
        <p:spPr>
          <a:xfrm>
            <a:off x="9595266" y="184994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CF3CBC17-CB2D-0B91-89F6-B9C85AB96B6A}"/>
              </a:ext>
            </a:extLst>
          </p:cNvPr>
          <p:cNvSpPr/>
          <p:nvPr/>
        </p:nvSpPr>
        <p:spPr>
          <a:xfrm>
            <a:off x="9958359" y="184994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474D59FD-299E-8186-8C28-796ECC1550B2}"/>
              </a:ext>
            </a:extLst>
          </p:cNvPr>
          <p:cNvSpPr/>
          <p:nvPr/>
        </p:nvSpPr>
        <p:spPr>
          <a:xfrm>
            <a:off x="10318439" y="1849948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369DAF17-BBB7-AE66-C944-3251DF268892}"/>
              </a:ext>
            </a:extLst>
          </p:cNvPr>
          <p:cNvSpPr/>
          <p:nvPr/>
        </p:nvSpPr>
        <p:spPr>
          <a:xfrm>
            <a:off x="10678519" y="1849948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D0B2A496-1529-641A-8AD6-0BFAA6C5A15A}"/>
              </a:ext>
            </a:extLst>
          </p:cNvPr>
          <p:cNvCxnSpPr>
            <a:cxnSpLocks/>
          </p:cNvCxnSpPr>
          <p:nvPr/>
        </p:nvCxnSpPr>
        <p:spPr>
          <a:xfrm flipV="1">
            <a:off x="8391601" y="1427070"/>
            <a:ext cx="610686" cy="4992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713898E2-5D9A-A6F9-081E-445D82AFFAC3}"/>
              </a:ext>
            </a:extLst>
          </p:cNvPr>
          <p:cNvCxnSpPr>
            <a:cxnSpLocks/>
          </p:cNvCxnSpPr>
          <p:nvPr/>
        </p:nvCxnSpPr>
        <p:spPr>
          <a:xfrm flipV="1">
            <a:off x="8753690" y="1429582"/>
            <a:ext cx="628752" cy="496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to 206">
            <a:extLst>
              <a:ext uri="{FF2B5EF4-FFF2-40B4-BE49-F238E27FC236}">
                <a16:creationId xmlns:a16="http://schemas.microsoft.com/office/drawing/2014/main" id="{77139BC8-3BF4-0250-E36E-78C8A124B0E8}"/>
              </a:ext>
            </a:extLst>
          </p:cNvPr>
          <p:cNvCxnSpPr>
            <a:cxnSpLocks/>
          </p:cNvCxnSpPr>
          <p:nvPr/>
        </p:nvCxnSpPr>
        <p:spPr>
          <a:xfrm flipV="1">
            <a:off x="9125260" y="1425347"/>
            <a:ext cx="610686" cy="5069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DC85CB2B-E9BF-136F-9620-599CE66A9F81}"/>
              </a:ext>
            </a:extLst>
          </p:cNvPr>
          <p:cNvCxnSpPr>
            <a:cxnSpLocks/>
          </p:cNvCxnSpPr>
          <p:nvPr/>
        </p:nvCxnSpPr>
        <p:spPr>
          <a:xfrm flipV="1">
            <a:off x="9487349" y="1425341"/>
            <a:ext cx="611265" cy="506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1E03BBD-D4F2-553E-B524-4797B256ECF9}"/>
              </a:ext>
            </a:extLst>
          </p:cNvPr>
          <p:cNvCxnSpPr>
            <a:cxnSpLocks/>
          </p:cNvCxnSpPr>
          <p:nvPr/>
        </p:nvCxnSpPr>
        <p:spPr>
          <a:xfrm flipV="1">
            <a:off x="9841432" y="1425341"/>
            <a:ext cx="619153" cy="502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 reto 209">
            <a:extLst>
              <a:ext uri="{FF2B5EF4-FFF2-40B4-BE49-F238E27FC236}">
                <a16:creationId xmlns:a16="http://schemas.microsoft.com/office/drawing/2014/main" id="{0F7E2653-1C50-97F3-3E58-F0AC3A26B5C9}"/>
              </a:ext>
            </a:extLst>
          </p:cNvPr>
          <p:cNvCxnSpPr>
            <a:cxnSpLocks/>
          </p:cNvCxnSpPr>
          <p:nvPr/>
        </p:nvCxnSpPr>
        <p:spPr>
          <a:xfrm flipV="1">
            <a:off x="10211988" y="1429582"/>
            <a:ext cx="619089" cy="4984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221BD179-CFCD-065E-2455-D3A4CD837FF2}"/>
              </a:ext>
            </a:extLst>
          </p:cNvPr>
          <p:cNvCxnSpPr>
            <a:cxnSpLocks/>
          </p:cNvCxnSpPr>
          <p:nvPr/>
        </p:nvCxnSpPr>
        <p:spPr>
          <a:xfrm flipV="1">
            <a:off x="7667608" y="1448202"/>
            <a:ext cx="610686" cy="511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B922BCC1-E538-D45B-E61E-C765FF956225}"/>
              </a:ext>
            </a:extLst>
          </p:cNvPr>
          <p:cNvCxnSpPr>
            <a:cxnSpLocks/>
          </p:cNvCxnSpPr>
          <p:nvPr/>
        </p:nvCxnSpPr>
        <p:spPr>
          <a:xfrm flipV="1">
            <a:off x="8029697" y="1435512"/>
            <a:ext cx="611265" cy="523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53E9A911-133F-C5B4-02B5-22172890A22D}"/>
              </a:ext>
            </a:extLst>
          </p:cNvPr>
          <p:cNvCxnSpPr>
            <a:cxnSpLocks/>
          </p:cNvCxnSpPr>
          <p:nvPr/>
        </p:nvCxnSpPr>
        <p:spPr>
          <a:xfrm flipV="1">
            <a:off x="5493781" y="1437223"/>
            <a:ext cx="610686" cy="4992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36823C60-E73D-EBE3-E4B7-30EC6D0408F3}"/>
              </a:ext>
            </a:extLst>
          </p:cNvPr>
          <p:cNvCxnSpPr>
            <a:cxnSpLocks/>
          </p:cNvCxnSpPr>
          <p:nvPr/>
        </p:nvCxnSpPr>
        <p:spPr>
          <a:xfrm flipV="1">
            <a:off x="5847403" y="1448202"/>
            <a:ext cx="628752" cy="496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C2D420BA-69B1-6E50-7C2C-B2DFED24A4A9}"/>
              </a:ext>
            </a:extLst>
          </p:cNvPr>
          <p:cNvCxnSpPr>
            <a:cxnSpLocks/>
          </p:cNvCxnSpPr>
          <p:nvPr/>
        </p:nvCxnSpPr>
        <p:spPr>
          <a:xfrm flipV="1">
            <a:off x="6218973" y="1443967"/>
            <a:ext cx="610686" cy="5069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5BBA9813-7BDD-BE5B-B360-D31DF6844A00}"/>
              </a:ext>
            </a:extLst>
          </p:cNvPr>
          <p:cNvCxnSpPr>
            <a:cxnSpLocks/>
          </p:cNvCxnSpPr>
          <p:nvPr/>
        </p:nvCxnSpPr>
        <p:spPr>
          <a:xfrm flipV="1">
            <a:off x="6581062" y="1443961"/>
            <a:ext cx="611265" cy="506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ctor reto 231">
            <a:extLst>
              <a:ext uri="{FF2B5EF4-FFF2-40B4-BE49-F238E27FC236}">
                <a16:creationId xmlns:a16="http://schemas.microsoft.com/office/drawing/2014/main" id="{FD0EF6FE-41DC-0348-E4B6-EFA8388AC84E}"/>
              </a:ext>
            </a:extLst>
          </p:cNvPr>
          <p:cNvCxnSpPr>
            <a:cxnSpLocks/>
          </p:cNvCxnSpPr>
          <p:nvPr/>
        </p:nvCxnSpPr>
        <p:spPr>
          <a:xfrm flipV="1">
            <a:off x="6935145" y="1443961"/>
            <a:ext cx="619153" cy="502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E9F8EB54-F97B-30DC-BF63-9328686BADFC}"/>
              </a:ext>
            </a:extLst>
          </p:cNvPr>
          <p:cNvCxnSpPr>
            <a:cxnSpLocks/>
          </p:cNvCxnSpPr>
          <p:nvPr/>
        </p:nvCxnSpPr>
        <p:spPr>
          <a:xfrm flipV="1">
            <a:off x="7305701" y="1448202"/>
            <a:ext cx="619089" cy="4984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to 233">
            <a:extLst>
              <a:ext uri="{FF2B5EF4-FFF2-40B4-BE49-F238E27FC236}">
                <a16:creationId xmlns:a16="http://schemas.microsoft.com/office/drawing/2014/main" id="{5D14EA0C-67F7-FBB1-690A-E2F582710BF6}"/>
              </a:ext>
            </a:extLst>
          </p:cNvPr>
          <p:cNvCxnSpPr>
            <a:cxnSpLocks/>
          </p:cNvCxnSpPr>
          <p:nvPr/>
        </p:nvCxnSpPr>
        <p:spPr>
          <a:xfrm flipV="1">
            <a:off x="4792652" y="1438030"/>
            <a:ext cx="610686" cy="511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64C48FA4-642A-654B-65A0-262E25A1F1D6}"/>
              </a:ext>
            </a:extLst>
          </p:cNvPr>
          <p:cNvCxnSpPr>
            <a:cxnSpLocks/>
          </p:cNvCxnSpPr>
          <p:nvPr/>
        </p:nvCxnSpPr>
        <p:spPr>
          <a:xfrm flipV="1">
            <a:off x="5154741" y="1425340"/>
            <a:ext cx="611265" cy="523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reto 235">
            <a:extLst>
              <a:ext uri="{FF2B5EF4-FFF2-40B4-BE49-F238E27FC236}">
                <a16:creationId xmlns:a16="http://schemas.microsoft.com/office/drawing/2014/main" id="{26C7A33C-D756-6BF4-CA14-E7E8A6E5823D}"/>
              </a:ext>
            </a:extLst>
          </p:cNvPr>
          <p:cNvCxnSpPr>
            <a:cxnSpLocks/>
          </p:cNvCxnSpPr>
          <p:nvPr/>
        </p:nvCxnSpPr>
        <p:spPr>
          <a:xfrm flipV="1">
            <a:off x="2610358" y="1435518"/>
            <a:ext cx="610686" cy="4992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E33DF1B2-0985-B10A-2BD9-EA415BB5DFC8}"/>
              </a:ext>
            </a:extLst>
          </p:cNvPr>
          <p:cNvCxnSpPr>
            <a:cxnSpLocks/>
          </p:cNvCxnSpPr>
          <p:nvPr/>
        </p:nvCxnSpPr>
        <p:spPr>
          <a:xfrm flipV="1">
            <a:off x="2972447" y="1438030"/>
            <a:ext cx="628752" cy="496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80A9D3C5-09FE-B86A-ECAC-896FE83139CF}"/>
              </a:ext>
            </a:extLst>
          </p:cNvPr>
          <p:cNvCxnSpPr>
            <a:cxnSpLocks/>
          </p:cNvCxnSpPr>
          <p:nvPr/>
        </p:nvCxnSpPr>
        <p:spPr>
          <a:xfrm flipV="1">
            <a:off x="3344017" y="1433795"/>
            <a:ext cx="610686" cy="5069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EFFBCC65-4041-3A07-0A92-1B33C7E18C67}"/>
              </a:ext>
            </a:extLst>
          </p:cNvPr>
          <p:cNvCxnSpPr>
            <a:cxnSpLocks/>
          </p:cNvCxnSpPr>
          <p:nvPr/>
        </p:nvCxnSpPr>
        <p:spPr>
          <a:xfrm flipV="1">
            <a:off x="3706106" y="1433789"/>
            <a:ext cx="611265" cy="506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to 239">
            <a:extLst>
              <a:ext uri="{FF2B5EF4-FFF2-40B4-BE49-F238E27FC236}">
                <a16:creationId xmlns:a16="http://schemas.microsoft.com/office/drawing/2014/main" id="{FDE42EB9-10EC-A50B-D260-DD0B359036BA}"/>
              </a:ext>
            </a:extLst>
          </p:cNvPr>
          <p:cNvCxnSpPr>
            <a:cxnSpLocks/>
          </p:cNvCxnSpPr>
          <p:nvPr/>
        </p:nvCxnSpPr>
        <p:spPr>
          <a:xfrm flipV="1">
            <a:off x="4060189" y="1433789"/>
            <a:ext cx="619153" cy="502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reto 240">
            <a:extLst>
              <a:ext uri="{FF2B5EF4-FFF2-40B4-BE49-F238E27FC236}">
                <a16:creationId xmlns:a16="http://schemas.microsoft.com/office/drawing/2014/main" id="{6FC168C0-447D-56A0-F056-E781B1112B79}"/>
              </a:ext>
            </a:extLst>
          </p:cNvPr>
          <p:cNvCxnSpPr>
            <a:cxnSpLocks/>
          </p:cNvCxnSpPr>
          <p:nvPr/>
        </p:nvCxnSpPr>
        <p:spPr>
          <a:xfrm flipV="1">
            <a:off x="4430745" y="1438030"/>
            <a:ext cx="619089" cy="4984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43523A41-5500-4C32-FD3F-7CAEB64C5849}"/>
              </a:ext>
            </a:extLst>
          </p:cNvPr>
          <p:cNvCxnSpPr>
            <a:cxnSpLocks/>
          </p:cNvCxnSpPr>
          <p:nvPr/>
        </p:nvCxnSpPr>
        <p:spPr>
          <a:xfrm flipV="1">
            <a:off x="1886365" y="1456650"/>
            <a:ext cx="610686" cy="511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reto 242">
            <a:extLst>
              <a:ext uri="{FF2B5EF4-FFF2-40B4-BE49-F238E27FC236}">
                <a16:creationId xmlns:a16="http://schemas.microsoft.com/office/drawing/2014/main" id="{FAEDBC32-E1D3-CF3C-0A81-B3F1E29E0B9C}"/>
              </a:ext>
            </a:extLst>
          </p:cNvPr>
          <p:cNvCxnSpPr>
            <a:cxnSpLocks/>
          </p:cNvCxnSpPr>
          <p:nvPr/>
        </p:nvCxnSpPr>
        <p:spPr>
          <a:xfrm flipV="1">
            <a:off x="2248454" y="1443960"/>
            <a:ext cx="611265" cy="523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ctor reto 245">
            <a:extLst>
              <a:ext uri="{FF2B5EF4-FFF2-40B4-BE49-F238E27FC236}">
                <a16:creationId xmlns:a16="http://schemas.microsoft.com/office/drawing/2014/main" id="{F1A7E1AF-4871-F9B0-0D22-C7EFE059477B}"/>
              </a:ext>
            </a:extLst>
          </p:cNvPr>
          <p:cNvCxnSpPr>
            <a:cxnSpLocks/>
          </p:cNvCxnSpPr>
          <p:nvPr/>
        </p:nvCxnSpPr>
        <p:spPr>
          <a:xfrm flipV="1">
            <a:off x="437730" y="1452415"/>
            <a:ext cx="610686" cy="5069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470E55CC-6C05-40F2-9B63-00FADC657A07}"/>
              </a:ext>
            </a:extLst>
          </p:cNvPr>
          <p:cNvCxnSpPr>
            <a:cxnSpLocks/>
          </p:cNvCxnSpPr>
          <p:nvPr/>
        </p:nvCxnSpPr>
        <p:spPr>
          <a:xfrm flipV="1">
            <a:off x="799819" y="1452409"/>
            <a:ext cx="611265" cy="506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Conector reto 247">
            <a:extLst>
              <a:ext uri="{FF2B5EF4-FFF2-40B4-BE49-F238E27FC236}">
                <a16:creationId xmlns:a16="http://schemas.microsoft.com/office/drawing/2014/main" id="{690ACED8-1E11-95A5-F11D-8F4F83D57884}"/>
              </a:ext>
            </a:extLst>
          </p:cNvPr>
          <p:cNvCxnSpPr>
            <a:cxnSpLocks/>
          </p:cNvCxnSpPr>
          <p:nvPr/>
        </p:nvCxnSpPr>
        <p:spPr>
          <a:xfrm flipV="1">
            <a:off x="1153902" y="1452409"/>
            <a:ext cx="619153" cy="502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92D64F5B-6D6F-0811-D5FE-AEDFCA8E76E2}"/>
              </a:ext>
            </a:extLst>
          </p:cNvPr>
          <p:cNvCxnSpPr>
            <a:cxnSpLocks/>
          </p:cNvCxnSpPr>
          <p:nvPr/>
        </p:nvCxnSpPr>
        <p:spPr>
          <a:xfrm flipV="1">
            <a:off x="1524458" y="1456650"/>
            <a:ext cx="619089" cy="4984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Elipse 249">
            <a:extLst>
              <a:ext uri="{FF2B5EF4-FFF2-40B4-BE49-F238E27FC236}">
                <a16:creationId xmlns:a16="http://schemas.microsoft.com/office/drawing/2014/main" id="{4C1B93DB-A86D-0839-6C5C-561411B4CDED}"/>
              </a:ext>
            </a:extLst>
          </p:cNvPr>
          <p:cNvSpPr/>
          <p:nvPr/>
        </p:nvSpPr>
        <p:spPr>
          <a:xfrm>
            <a:off x="192615" y="308185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1" name="Elipse 250">
            <a:extLst>
              <a:ext uri="{FF2B5EF4-FFF2-40B4-BE49-F238E27FC236}">
                <a16:creationId xmlns:a16="http://schemas.microsoft.com/office/drawing/2014/main" id="{45FAF0F9-45BA-827A-FED6-637D0AAB3447}"/>
              </a:ext>
            </a:extLst>
          </p:cNvPr>
          <p:cNvSpPr/>
          <p:nvPr/>
        </p:nvSpPr>
        <p:spPr>
          <a:xfrm>
            <a:off x="554704" y="308185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2" name="Elipse 251">
            <a:extLst>
              <a:ext uri="{FF2B5EF4-FFF2-40B4-BE49-F238E27FC236}">
                <a16:creationId xmlns:a16="http://schemas.microsoft.com/office/drawing/2014/main" id="{BA6DEE7B-2BE5-8223-E7AF-3D044C997135}"/>
              </a:ext>
            </a:extLst>
          </p:cNvPr>
          <p:cNvSpPr/>
          <p:nvPr/>
        </p:nvSpPr>
        <p:spPr>
          <a:xfrm>
            <a:off x="911862" y="308185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3" name="Elipse 252">
            <a:extLst>
              <a:ext uri="{FF2B5EF4-FFF2-40B4-BE49-F238E27FC236}">
                <a16:creationId xmlns:a16="http://schemas.microsoft.com/office/drawing/2014/main" id="{7F680833-03F6-6C55-FE1E-CDB0718BB2D6}"/>
              </a:ext>
            </a:extLst>
          </p:cNvPr>
          <p:cNvSpPr/>
          <p:nvPr/>
        </p:nvSpPr>
        <p:spPr>
          <a:xfrm>
            <a:off x="1274955" y="308185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75D1E5FA-A822-7F9D-34C6-B0B14E5A9841}"/>
              </a:ext>
            </a:extLst>
          </p:cNvPr>
          <p:cNvSpPr/>
          <p:nvPr/>
        </p:nvSpPr>
        <p:spPr>
          <a:xfrm>
            <a:off x="1635035" y="308184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1CA4869F-8149-C324-E906-F4FE3632C130}"/>
              </a:ext>
            </a:extLst>
          </p:cNvPr>
          <p:cNvSpPr/>
          <p:nvPr/>
        </p:nvSpPr>
        <p:spPr>
          <a:xfrm>
            <a:off x="1995115" y="308184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CB974F67-A823-1457-DC07-190310422926}"/>
              </a:ext>
            </a:extLst>
          </p:cNvPr>
          <p:cNvSpPr/>
          <p:nvPr/>
        </p:nvSpPr>
        <p:spPr>
          <a:xfrm>
            <a:off x="2353279" y="308184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7" name="Elipse 256">
            <a:extLst>
              <a:ext uri="{FF2B5EF4-FFF2-40B4-BE49-F238E27FC236}">
                <a16:creationId xmlns:a16="http://schemas.microsoft.com/office/drawing/2014/main" id="{DC81E5F2-A397-B1F8-7831-E5A08B6566BD}"/>
              </a:ext>
            </a:extLst>
          </p:cNvPr>
          <p:cNvSpPr/>
          <p:nvPr/>
        </p:nvSpPr>
        <p:spPr>
          <a:xfrm>
            <a:off x="2723317" y="308184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>
            <a:extLst>
              <a:ext uri="{FF2B5EF4-FFF2-40B4-BE49-F238E27FC236}">
                <a16:creationId xmlns:a16="http://schemas.microsoft.com/office/drawing/2014/main" id="{E8D90978-FE92-6E82-C6B1-B0779BF4DEAF}"/>
              </a:ext>
            </a:extLst>
          </p:cNvPr>
          <p:cNvSpPr/>
          <p:nvPr/>
        </p:nvSpPr>
        <p:spPr>
          <a:xfrm>
            <a:off x="3085359" y="30818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D77F420F-70C7-FE76-20A2-29C7FFFFC6F2}"/>
              </a:ext>
            </a:extLst>
          </p:cNvPr>
          <p:cNvSpPr/>
          <p:nvPr/>
        </p:nvSpPr>
        <p:spPr>
          <a:xfrm>
            <a:off x="3447448" y="30818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F6274327-5BAB-5403-111A-51862166C383}"/>
              </a:ext>
            </a:extLst>
          </p:cNvPr>
          <p:cNvSpPr/>
          <p:nvPr/>
        </p:nvSpPr>
        <p:spPr>
          <a:xfrm>
            <a:off x="3804606" y="308184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E42F434C-0FE1-9BFB-88C0-3A95857F0CAA}"/>
              </a:ext>
            </a:extLst>
          </p:cNvPr>
          <p:cNvSpPr/>
          <p:nvPr/>
        </p:nvSpPr>
        <p:spPr>
          <a:xfrm>
            <a:off x="4167699" y="308184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2" name="Elipse 261">
            <a:extLst>
              <a:ext uri="{FF2B5EF4-FFF2-40B4-BE49-F238E27FC236}">
                <a16:creationId xmlns:a16="http://schemas.microsoft.com/office/drawing/2014/main" id="{873E27FE-EBA4-C502-7FE7-B41084C392A0}"/>
              </a:ext>
            </a:extLst>
          </p:cNvPr>
          <p:cNvSpPr/>
          <p:nvPr/>
        </p:nvSpPr>
        <p:spPr>
          <a:xfrm>
            <a:off x="4527779" y="308184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3" name="Elipse 262">
            <a:extLst>
              <a:ext uri="{FF2B5EF4-FFF2-40B4-BE49-F238E27FC236}">
                <a16:creationId xmlns:a16="http://schemas.microsoft.com/office/drawing/2014/main" id="{77816064-9C63-0629-E509-13CA7482EB13}"/>
              </a:ext>
            </a:extLst>
          </p:cNvPr>
          <p:cNvSpPr/>
          <p:nvPr/>
        </p:nvSpPr>
        <p:spPr>
          <a:xfrm>
            <a:off x="4887859" y="308184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4" name="Elipse 263">
            <a:extLst>
              <a:ext uri="{FF2B5EF4-FFF2-40B4-BE49-F238E27FC236}">
                <a16:creationId xmlns:a16="http://schemas.microsoft.com/office/drawing/2014/main" id="{BD1C86CA-853C-C0DD-1FD3-4FCFC1063707}"/>
              </a:ext>
            </a:extLst>
          </p:cNvPr>
          <p:cNvSpPr/>
          <p:nvPr/>
        </p:nvSpPr>
        <p:spPr>
          <a:xfrm>
            <a:off x="5246023" y="308184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Elipse 264">
            <a:extLst>
              <a:ext uri="{FF2B5EF4-FFF2-40B4-BE49-F238E27FC236}">
                <a16:creationId xmlns:a16="http://schemas.microsoft.com/office/drawing/2014/main" id="{EADA5F64-3228-ECCD-8542-62CF20FD6B54}"/>
              </a:ext>
            </a:extLst>
          </p:cNvPr>
          <p:cNvSpPr/>
          <p:nvPr/>
        </p:nvSpPr>
        <p:spPr>
          <a:xfrm>
            <a:off x="5616061" y="3081845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" name="Elipse 265">
            <a:extLst>
              <a:ext uri="{FF2B5EF4-FFF2-40B4-BE49-F238E27FC236}">
                <a16:creationId xmlns:a16="http://schemas.microsoft.com/office/drawing/2014/main" id="{FD4336A6-9B2E-23FD-8A38-FF25E10F22F7}"/>
              </a:ext>
            </a:extLst>
          </p:cNvPr>
          <p:cNvSpPr/>
          <p:nvPr/>
        </p:nvSpPr>
        <p:spPr>
          <a:xfrm>
            <a:off x="5983275" y="30818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7" name="Elipse 266">
            <a:extLst>
              <a:ext uri="{FF2B5EF4-FFF2-40B4-BE49-F238E27FC236}">
                <a16:creationId xmlns:a16="http://schemas.microsoft.com/office/drawing/2014/main" id="{57F4E465-0F1A-2FD9-1E78-09D9A3DD0632}"/>
              </a:ext>
            </a:extLst>
          </p:cNvPr>
          <p:cNvSpPr/>
          <p:nvPr/>
        </p:nvSpPr>
        <p:spPr>
          <a:xfrm>
            <a:off x="6345364" y="308185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49D0D851-4935-3522-1D5D-55CD20AE92C0}"/>
              </a:ext>
            </a:extLst>
          </p:cNvPr>
          <p:cNvSpPr/>
          <p:nvPr/>
        </p:nvSpPr>
        <p:spPr>
          <a:xfrm>
            <a:off x="6702522" y="308184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Elipse 268">
            <a:extLst>
              <a:ext uri="{FF2B5EF4-FFF2-40B4-BE49-F238E27FC236}">
                <a16:creationId xmlns:a16="http://schemas.microsoft.com/office/drawing/2014/main" id="{00A5194C-CD0C-5FDD-722D-ECC07E6646EC}"/>
              </a:ext>
            </a:extLst>
          </p:cNvPr>
          <p:cNvSpPr/>
          <p:nvPr/>
        </p:nvSpPr>
        <p:spPr>
          <a:xfrm>
            <a:off x="7065615" y="308184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E251A9B2-D7CC-5352-2567-2A8DEA405D78}"/>
              </a:ext>
            </a:extLst>
          </p:cNvPr>
          <p:cNvSpPr/>
          <p:nvPr/>
        </p:nvSpPr>
        <p:spPr>
          <a:xfrm>
            <a:off x="7425695" y="308184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652264C4-7023-315E-876A-E16BDFB9479E}"/>
              </a:ext>
            </a:extLst>
          </p:cNvPr>
          <p:cNvSpPr/>
          <p:nvPr/>
        </p:nvSpPr>
        <p:spPr>
          <a:xfrm>
            <a:off x="7785775" y="3081847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9C24CB06-8C69-4B9B-59F1-01660B4C7C50}"/>
              </a:ext>
            </a:extLst>
          </p:cNvPr>
          <p:cNvSpPr/>
          <p:nvPr/>
        </p:nvSpPr>
        <p:spPr>
          <a:xfrm>
            <a:off x="8143939" y="308184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Elipse 272">
            <a:extLst>
              <a:ext uri="{FF2B5EF4-FFF2-40B4-BE49-F238E27FC236}">
                <a16:creationId xmlns:a16="http://schemas.microsoft.com/office/drawing/2014/main" id="{65B7B071-9FC8-C784-5CC1-120BA4A0D24F}"/>
              </a:ext>
            </a:extLst>
          </p:cNvPr>
          <p:cNvSpPr/>
          <p:nvPr/>
        </p:nvSpPr>
        <p:spPr>
          <a:xfrm>
            <a:off x="8513977" y="3081845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Elipse 273">
            <a:extLst>
              <a:ext uri="{FF2B5EF4-FFF2-40B4-BE49-F238E27FC236}">
                <a16:creationId xmlns:a16="http://schemas.microsoft.com/office/drawing/2014/main" id="{FA2F8DF9-A085-8403-5028-50F89DE362BF}"/>
              </a:ext>
            </a:extLst>
          </p:cNvPr>
          <p:cNvSpPr/>
          <p:nvPr/>
        </p:nvSpPr>
        <p:spPr>
          <a:xfrm>
            <a:off x="8876019" y="308184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582A71FC-6F94-E88C-997A-8A8317ABDD08}"/>
              </a:ext>
            </a:extLst>
          </p:cNvPr>
          <p:cNvSpPr/>
          <p:nvPr/>
        </p:nvSpPr>
        <p:spPr>
          <a:xfrm>
            <a:off x="9238108" y="308184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3159648D-C51C-406E-FB0C-D609244196F9}"/>
              </a:ext>
            </a:extLst>
          </p:cNvPr>
          <p:cNvSpPr/>
          <p:nvPr/>
        </p:nvSpPr>
        <p:spPr>
          <a:xfrm>
            <a:off x="9595266" y="3081846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id="{D1A5B149-565D-5F4C-06A6-0CE5BC9AD93C}"/>
              </a:ext>
            </a:extLst>
          </p:cNvPr>
          <p:cNvSpPr/>
          <p:nvPr/>
        </p:nvSpPr>
        <p:spPr>
          <a:xfrm>
            <a:off x="9958359" y="3081846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1" name="Conector reto 280">
            <a:extLst>
              <a:ext uri="{FF2B5EF4-FFF2-40B4-BE49-F238E27FC236}">
                <a16:creationId xmlns:a16="http://schemas.microsoft.com/office/drawing/2014/main" id="{A82046DF-0386-ACBC-81F7-7E94AAE29C64}"/>
              </a:ext>
            </a:extLst>
          </p:cNvPr>
          <p:cNvCxnSpPr>
            <a:stCxn id="250" idx="7"/>
          </p:cNvCxnSpPr>
          <p:nvPr/>
        </p:nvCxnSpPr>
        <p:spPr>
          <a:xfrm flipV="1">
            <a:off x="445551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B052194A-D587-E4F4-4AE3-F415BB25F889}"/>
              </a:ext>
            </a:extLst>
          </p:cNvPr>
          <p:cNvCxnSpPr/>
          <p:nvPr/>
        </p:nvCxnSpPr>
        <p:spPr>
          <a:xfrm flipV="1">
            <a:off x="816423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D14E5E70-B0BD-B5BD-4173-5F80AFC31F84}"/>
              </a:ext>
            </a:extLst>
          </p:cNvPr>
          <p:cNvCxnSpPr/>
          <p:nvPr/>
        </p:nvCxnSpPr>
        <p:spPr>
          <a:xfrm flipV="1">
            <a:off x="1169810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D351A497-A4AC-D44C-229B-C1259F68540C}"/>
              </a:ext>
            </a:extLst>
          </p:cNvPr>
          <p:cNvCxnSpPr/>
          <p:nvPr/>
        </p:nvCxnSpPr>
        <p:spPr>
          <a:xfrm flipV="1">
            <a:off x="1540682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ector reto 284">
            <a:extLst>
              <a:ext uri="{FF2B5EF4-FFF2-40B4-BE49-F238E27FC236}">
                <a16:creationId xmlns:a16="http://schemas.microsoft.com/office/drawing/2014/main" id="{4AF55F2B-DDF2-D63A-7000-AA18D1DEEFEF}"/>
              </a:ext>
            </a:extLst>
          </p:cNvPr>
          <p:cNvCxnSpPr/>
          <p:nvPr/>
        </p:nvCxnSpPr>
        <p:spPr>
          <a:xfrm flipV="1">
            <a:off x="1877316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 reto 285">
            <a:extLst>
              <a:ext uri="{FF2B5EF4-FFF2-40B4-BE49-F238E27FC236}">
                <a16:creationId xmlns:a16="http://schemas.microsoft.com/office/drawing/2014/main" id="{B8DD67A9-8AF8-46D9-0EF2-BE6114AA0870}"/>
              </a:ext>
            </a:extLst>
          </p:cNvPr>
          <p:cNvCxnSpPr/>
          <p:nvPr/>
        </p:nvCxnSpPr>
        <p:spPr>
          <a:xfrm flipV="1">
            <a:off x="2248188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C16A3C68-AFC9-4B3D-1924-321D95A02C3F}"/>
              </a:ext>
            </a:extLst>
          </p:cNvPr>
          <p:cNvCxnSpPr/>
          <p:nvPr/>
        </p:nvCxnSpPr>
        <p:spPr>
          <a:xfrm flipV="1">
            <a:off x="2601575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Conector reto 287">
            <a:extLst>
              <a:ext uri="{FF2B5EF4-FFF2-40B4-BE49-F238E27FC236}">
                <a16:creationId xmlns:a16="http://schemas.microsoft.com/office/drawing/2014/main" id="{2C8DBA50-2BE7-9A9C-0145-FE5500CC5CB8}"/>
              </a:ext>
            </a:extLst>
          </p:cNvPr>
          <p:cNvCxnSpPr/>
          <p:nvPr/>
        </p:nvCxnSpPr>
        <p:spPr>
          <a:xfrm flipV="1">
            <a:off x="2972447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onector reto 288">
            <a:extLst>
              <a:ext uri="{FF2B5EF4-FFF2-40B4-BE49-F238E27FC236}">
                <a16:creationId xmlns:a16="http://schemas.microsoft.com/office/drawing/2014/main" id="{BAD6D078-B115-3F22-FF44-AE6BA5C28445}"/>
              </a:ext>
            </a:extLst>
          </p:cNvPr>
          <p:cNvCxnSpPr/>
          <p:nvPr/>
        </p:nvCxnSpPr>
        <p:spPr>
          <a:xfrm flipV="1">
            <a:off x="3344017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ector reto 289">
            <a:extLst>
              <a:ext uri="{FF2B5EF4-FFF2-40B4-BE49-F238E27FC236}">
                <a16:creationId xmlns:a16="http://schemas.microsoft.com/office/drawing/2014/main" id="{FE7D810D-EA8C-77C0-B0FB-CB6F0D19E860}"/>
              </a:ext>
            </a:extLst>
          </p:cNvPr>
          <p:cNvCxnSpPr/>
          <p:nvPr/>
        </p:nvCxnSpPr>
        <p:spPr>
          <a:xfrm flipV="1">
            <a:off x="3714889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ector reto 290">
            <a:extLst>
              <a:ext uri="{FF2B5EF4-FFF2-40B4-BE49-F238E27FC236}">
                <a16:creationId xmlns:a16="http://schemas.microsoft.com/office/drawing/2014/main" id="{91F18153-22B9-4EE2-23B5-ED4EAECB227F}"/>
              </a:ext>
            </a:extLst>
          </p:cNvPr>
          <p:cNvCxnSpPr/>
          <p:nvPr/>
        </p:nvCxnSpPr>
        <p:spPr>
          <a:xfrm flipV="1">
            <a:off x="4068276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Conector reto 291">
            <a:extLst>
              <a:ext uri="{FF2B5EF4-FFF2-40B4-BE49-F238E27FC236}">
                <a16:creationId xmlns:a16="http://schemas.microsoft.com/office/drawing/2014/main" id="{4B6E9C21-E3E7-B3C7-31FD-276C426E90DF}"/>
              </a:ext>
            </a:extLst>
          </p:cNvPr>
          <p:cNvCxnSpPr/>
          <p:nvPr/>
        </p:nvCxnSpPr>
        <p:spPr>
          <a:xfrm flipV="1">
            <a:off x="4439148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0B355703-63F1-727E-1A46-476AA70138BF}"/>
              </a:ext>
            </a:extLst>
          </p:cNvPr>
          <p:cNvCxnSpPr/>
          <p:nvPr/>
        </p:nvCxnSpPr>
        <p:spPr>
          <a:xfrm flipV="1">
            <a:off x="4775782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Conector reto 293">
            <a:extLst>
              <a:ext uri="{FF2B5EF4-FFF2-40B4-BE49-F238E27FC236}">
                <a16:creationId xmlns:a16="http://schemas.microsoft.com/office/drawing/2014/main" id="{391F3608-E233-AFD0-8393-B6F2F0887141}"/>
              </a:ext>
            </a:extLst>
          </p:cNvPr>
          <p:cNvCxnSpPr/>
          <p:nvPr/>
        </p:nvCxnSpPr>
        <p:spPr>
          <a:xfrm flipV="1">
            <a:off x="5146654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Conector reto 294">
            <a:extLst>
              <a:ext uri="{FF2B5EF4-FFF2-40B4-BE49-F238E27FC236}">
                <a16:creationId xmlns:a16="http://schemas.microsoft.com/office/drawing/2014/main" id="{877A35BE-6462-AE50-5E44-42AA4CFBD7D6}"/>
              </a:ext>
            </a:extLst>
          </p:cNvPr>
          <p:cNvCxnSpPr/>
          <p:nvPr/>
        </p:nvCxnSpPr>
        <p:spPr>
          <a:xfrm flipV="1">
            <a:off x="5500041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Conector reto 295">
            <a:extLst>
              <a:ext uri="{FF2B5EF4-FFF2-40B4-BE49-F238E27FC236}">
                <a16:creationId xmlns:a16="http://schemas.microsoft.com/office/drawing/2014/main" id="{A5A80EEB-2585-F5DA-9FC9-9484B99CF7EB}"/>
              </a:ext>
            </a:extLst>
          </p:cNvPr>
          <p:cNvCxnSpPr/>
          <p:nvPr/>
        </p:nvCxnSpPr>
        <p:spPr>
          <a:xfrm flipV="1">
            <a:off x="5870913" y="232832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Conector reto 304">
            <a:extLst>
              <a:ext uri="{FF2B5EF4-FFF2-40B4-BE49-F238E27FC236}">
                <a16:creationId xmlns:a16="http://schemas.microsoft.com/office/drawing/2014/main" id="{7E6A06F6-CDAA-F48E-492A-81523BE19E6D}"/>
              </a:ext>
            </a:extLst>
          </p:cNvPr>
          <p:cNvCxnSpPr/>
          <p:nvPr/>
        </p:nvCxnSpPr>
        <p:spPr>
          <a:xfrm flipV="1">
            <a:off x="6240649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Conector reto 305">
            <a:extLst>
              <a:ext uri="{FF2B5EF4-FFF2-40B4-BE49-F238E27FC236}">
                <a16:creationId xmlns:a16="http://schemas.microsoft.com/office/drawing/2014/main" id="{0B4D00A9-9BD3-17D4-0AA9-6672D36F4C03}"/>
              </a:ext>
            </a:extLst>
          </p:cNvPr>
          <p:cNvCxnSpPr/>
          <p:nvPr/>
        </p:nvCxnSpPr>
        <p:spPr>
          <a:xfrm flipV="1">
            <a:off x="6611521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Conector reto 306">
            <a:extLst>
              <a:ext uri="{FF2B5EF4-FFF2-40B4-BE49-F238E27FC236}">
                <a16:creationId xmlns:a16="http://schemas.microsoft.com/office/drawing/2014/main" id="{6B93A7FC-7EB1-C25F-CA53-E8C897CE09F4}"/>
              </a:ext>
            </a:extLst>
          </p:cNvPr>
          <p:cNvCxnSpPr/>
          <p:nvPr/>
        </p:nvCxnSpPr>
        <p:spPr>
          <a:xfrm flipV="1">
            <a:off x="6964908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Conector reto 307">
            <a:extLst>
              <a:ext uri="{FF2B5EF4-FFF2-40B4-BE49-F238E27FC236}">
                <a16:creationId xmlns:a16="http://schemas.microsoft.com/office/drawing/2014/main" id="{DA5A021E-B36B-2C58-4F6E-B9EE1D0523B5}"/>
              </a:ext>
            </a:extLst>
          </p:cNvPr>
          <p:cNvCxnSpPr/>
          <p:nvPr/>
        </p:nvCxnSpPr>
        <p:spPr>
          <a:xfrm flipV="1">
            <a:off x="7335780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ector reto 308">
            <a:extLst>
              <a:ext uri="{FF2B5EF4-FFF2-40B4-BE49-F238E27FC236}">
                <a16:creationId xmlns:a16="http://schemas.microsoft.com/office/drawing/2014/main" id="{570DCBA5-785B-1D7F-2557-EF447DDB62D4}"/>
              </a:ext>
            </a:extLst>
          </p:cNvPr>
          <p:cNvCxnSpPr/>
          <p:nvPr/>
        </p:nvCxnSpPr>
        <p:spPr>
          <a:xfrm flipV="1">
            <a:off x="7672414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Conector reto 309">
            <a:extLst>
              <a:ext uri="{FF2B5EF4-FFF2-40B4-BE49-F238E27FC236}">
                <a16:creationId xmlns:a16="http://schemas.microsoft.com/office/drawing/2014/main" id="{0BCA6BE5-EC15-81A4-0521-5C1CD2B99BB7}"/>
              </a:ext>
            </a:extLst>
          </p:cNvPr>
          <p:cNvCxnSpPr/>
          <p:nvPr/>
        </p:nvCxnSpPr>
        <p:spPr>
          <a:xfrm flipV="1">
            <a:off x="8043286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Conector reto 310">
            <a:extLst>
              <a:ext uri="{FF2B5EF4-FFF2-40B4-BE49-F238E27FC236}">
                <a16:creationId xmlns:a16="http://schemas.microsoft.com/office/drawing/2014/main" id="{43787C0D-3E32-FE42-BE48-1338644465B6}"/>
              </a:ext>
            </a:extLst>
          </p:cNvPr>
          <p:cNvCxnSpPr/>
          <p:nvPr/>
        </p:nvCxnSpPr>
        <p:spPr>
          <a:xfrm flipV="1">
            <a:off x="8396673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037D4579-2600-7CB1-07D3-D5069C3C87DF}"/>
              </a:ext>
            </a:extLst>
          </p:cNvPr>
          <p:cNvCxnSpPr/>
          <p:nvPr/>
        </p:nvCxnSpPr>
        <p:spPr>
          <a:xfrm flipV="1">
            <a:off x="8767545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Conector reto 312">
            <a:extLst>
              <a:ext uri="{FF2B5EF4-FFF2-40B4-BE49-F238E27FC236}">
                <a16:creationId xmlns:a16="http://schemas.microsoft.com/office/drawing/2014/main" id="{70C5B92F-1B04-AE6B-BCF2-EE4C46EE4D6F}"/>
              </a:ext>
            </a:extLst>
          </p:cNvPr>
          <p:cNvCxnSpPr/>
          <p:nvPr/>
        </p:nvCxnSpPr>
        <p:spPr>
          <a:xfrm flipV="1">
            <a:off x="9139115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Conector reto 313">
            <a:extLst>
              <a:ext uri="{FF2B5EF4-FFF2-40B4-BE49-F238E27FC236}">
                <a16:creationId xmlns:a16="http://schemas.microsoft.com/office/drawing/2014/main" id="{4F4EF11F-2F7D-F87B-F5F0-A54D00003568}"/>
              </a:ext>
            </a:extLst>
          </p:cNvPr>
          <p:cNvCxnSpPr/>
          <p:nvPr/>
        </p:nvCxnSpPr>
        <p:spPr>
          <a:xfrm flipV="1">
            <a:off x="9497287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Conector reto 314">
            <a:extLst>
              <a:ext uri="{FF2B5EF4-FFF2-40B4-BE49-F238E27FC236}">
                <a16:creationId xmlns:a16="http://schemas.microsoft.com/office/drawing/2014/main" id="{5538E368-F402-FEA3-DD4C-958623B3F126}"/>
              </a:ext>
            </a:extLst>
          </p:cNvPr>
          <p:cNvCxnSpPr/>
          <p:nvPr/>
        </p:nvCxnSpPr>
        <p:spPr>
          <a:xfrm flipV="1">
            <a:off x="9863374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 reto 315">
            <a:extLst>
              <a:ext uri="{FF2B5EF4-FFF2-40B4-BE49-F238E27FC236}">
                <a16:creationId xmlns:a16="http://schemas.microsoft.com/office/drawing/2014/main" id="{4BE48158-89C9-D800-FF24-54CAC7FC8CE7}"/>
              </a:ext>
            </a:extLst>
          </p:cNvPr>
          <p:cNvCxnSpPr/>
          <p:nvPr/>
        </p:nvCxnSpPr>
        <p:spPr>
          <a:xfrm flipV="1">
            <a:off x="10208845" y="2335515"/>
            <a:ext cx="1326858" cy="79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Elipse 320">
            <a:extLst>
              <a:ext uri="{FF2B5EF4-FFF2-40B4-BE49-F238E27FC236}">
                <a16:creationId xmlns:a16="http://schemas.microsoft.com/office/drawing/2014/main" id="{90F3EFBF-B7D4-DB1B-4354-447B79D83037}"/>
              </a:ext>
            </a:extLst>
          </p:cNvPr>
          <p:cNvSpPr/>
          <p:nvPr/>
        </p:nvSpPr>
        <p:spPr>
          <a:xfrm>
            <a:off x="191156" y="458572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2" name="Elipse 321">
            <a:extLst>
              <a:ext uri="{FF2B5EF4-FFF2-40B4-BE49-F238E27FC236}">
                <a16:creationId xmlns:a16="http://schemas.microsoft.com/office/drawing/2014/main" id="{7A41DDE2-73A3-6ACC-49EF-70DCA3B48A23}"/>
              </a:ext>
            </a:extLst>
          </p:cNvPr>
          <p:cNvSpPr/>
          <p:nvPr/>
        </p:nvSpPr>
        <p:spPr>
          <a:xfrm>
            <a:off x="553245" y="4585726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3" name="Elipse 322">
            <a:extLst>
              <a:ext uri="{FF2B5EF4-FFF2-40B4-BE49-F238E27FC236}">
                <a16:creationId xmlns:a16="http://schemas.microsoft.com/office/drawing/2014/main" id="{8FA71ED4-C250-D29F-E390-B12836144F92}"/>
              </a:ext>
            </a:extLst>
          </p:cNvPr>
          <p:cNvSpPr/>
          <p:nvPr/>
        </p:nvSpPr>
        <p:spPr>
          <a:xfrm>
            <a:off x="910403" y="458572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4" name="Elipse 323">
            <a:extLst>
              <a:ext uri="{FF2B5EF4-FFF2-40B4-BE49-F238E27FC236}">
                <a16:creationId xmlns:a16="http://schemas.microsoft.com/office/drawing/2014/main" id="{B7F77D8B-EEA6-D771-2913-CB61C0085BE7}"/>
              </a:ext>
            </a:extLst>
          </p:cNvPr>
          <p:cNvSpPr/>
          <p:nvPr/>
        </p:nvSpPr>
        <p:spPr>
          <a:xfrm>
            <a:off x="1273496" y="4585723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5" name="Elipse 324">
            <a:extLst>
              <a:ext uri="{FF2B5EF4-FFF2-40B4-BE49-F238E27FC236}">
                <a16:creationId xmlns:a16="http://schemas.microsoft.com/office/drawing/2014/main" id="{8A1341F9-67C3-8CF4-2660-493694AB8960}"/>
              </a:ext>
            </a:extLst>
          </p:cNvPr>
          <p:cNvSpPr/>
          <p:nvPr/>
        </p:nvSpPr>
        <p:spPr>
          <a:xfrm>
            <a:off x="1633576" y="4585722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6" name="Elipse 325">
            <a:extLst>
              <a:ext uri="{FF2B5EF4-FFF2-40B4-BE49-F238E27FC236}">
                <a16:creationId xmlns:a16="http://schemas.microsoft.com/office/drawing/2014/main" id="{F2258C8F-0EB0-CCED-678B-BD2AA6EC241B}"/>
              </a:ext>
            </a:extLst>
          </p:cNvPr>
          <p:cNvSpPr/>
          <p:nvPr/>
        </p:nvSpPr>
        <p:spPr>
          <a:xfrm>
            <a:off x="1993656" y="4585722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7" name="Elipse 326">
            <a:extLst>
              <a:ext uri="{FF2B5EF4-FFF2-40B4-BE49-F238E27FC236}">
                <a16:creationId xmlns:a16="http://schemas.microsoft.com/office/drawing/2014/main" id="{3E360D8A-CE47-B213-D3FB-11E41682587C}"/>
              </a:ext>
            </a:extLst>
          </p:cNvPr>
          <p:cNvSpPr/>
          <p:nvPr/>
        </p:nvSpPr>
        <p:spPr>
          <a:xfrm>
            <a:off x="2351820" y="458572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8" name="Elipse 327">
            <a:extLst>
              <a:ext uri="{FF2B5EF4-FFF2-40B4-BE49-F238E27FC236}">
                <a16:creationId xmlns:a16="http://schemas.microsoft.com/office/drawing/2014/main" id="{DA312F58-AD73-8DF6-F682-60FB0916A59F}"/>
              </a:ext>
            </a:extLst>
          </p:cNvPr>
          <p:cNvSpPr/>
          <p:nvPr/>
        </p:nvSpPr>
        <p:spPr>
          <a:xfrm>
            <a:off x="2721858" y="458572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9" name="Elipse 328">
            <a:extLst>
              <a:ext uri="{FF2B5EF4-FFF2-40B4-BE49-F238E27FC236}">
                <a16:creationId xmlns:a16="http://schemas.microsoft.com/office/drawing/2014/main" id="{9F41DB8E-1ADF-BA53-ED2F-69812CAAA543}"/>
              </a:ext>
            </a:extLst>
          </p:cNvPr>
          <p:cNvSpPr/>
          <p:nvPr/>
        </p:nvSpPr>
        <p:spPr>
          <a:xfrm>
            <a:off x="3083900" y="4585724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Elipse 329">
            <a:extLst>
              <a:ext uri="{FF2B5EF4-FFF2-40B4-BE49-F238E27FC236}">
                <a16:creationId xmlns:a16="http://schemas.microsoft.com/office/drawing/2014/main" id="{97032BDD-D8AF-82C2-B250-C33279B1E28C}"/>
              </a:ext>
            </a:extLst>
          </p:cNvPr>
          <p:cNvSpPr/>
          <p:nvPr/>
        </p:nvSpPr>
        <p:spPr>
          <a:xfrm>
            <a:off x="3445989" y="4585724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1" name="Elipse 330">
            <a:extLst>
              <a:ext uri="{FF2B5EF4-FFF2-40B4-BE49-F238E27FC236}">
                <a16:creationId xmlns:a16="http://schemas.microsoft.com/office/drawing/2014/main" id="{70003180-C9D6-FA28-610E-778ABAEE3F22}"/>
              </a:ext>
            </a:extLst>
          </p:cNvPr>
          <p:cNvSpPr/>
          <p:nvPr/>
        </p:nvSpPr>
        <p:spPr>
          <a:xfrm>
            <a:off x="3803147" y="458572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Elipse 331">
            <a:extLst>
              <a:ext uri="{FF2B5EF4-FFF2-40B4-BE49-F238E27FC236}">
                <a16:creationId xmlns:a16="http://schemas.microsoft.com/office/drawing/2014/main" id="{783748AC-1F65-1D57-A711-70A7F1153F81}"/>
              </a:ext>
            </a:extLst>
          </p:cNvPr>
          <p:cNvSpPr/>
          <p:nvPr/>
        </p:nvSpPr>
        <p:spPr>
          <a:xfrm>
            <a:off x="4166240" y="4585721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Elipse 332">
            <a:extLst>
              <a:ext uri="{FF2B5EF4-FFF2-40B4-BE49-F238E27FC236}">
                <a16:creationId xmlns:a16="http://schemas.microsoft.com/office/drawing/2014/main" id="{E679E646-EB9C-2C68-DF10-C29003CBA27B}"/>
              </a:ext>
            </a:extLst>
          </p:cNvPr>
          <p:cNvSpPr/>
          <p:nvPr/>
        </p:nvSpPr>
        <p:spPr>
          <a:xfrm>
            <a:off x="4526320" y="458572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4" name="Elipse 333">
            <a:extLst>
              <a:ext uri="{FF2B5EF4-FFF2-40B4-BE49-F238E27FC236}">
                <a16:creationId xmlns:a16="http://schemas.microsoft.com/office/drawing/2014/main" id="{40F03B53-E2B6-9642-6E67-C14BE961E3C4}"/>
              </a:ext>
            </a:extLst>
          </p:cNvPr>
          <p:cNvSpPr/>
          <p:nvPr/>
        </p:nvSpPr>
        <p:spPr>
          <a:xfrm>
            <a:off x="4886400" y="4585720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5" name="Elipse 334">
            <a:extLst>
              <a:ext uri="{FF2B5EF4-FFF2-40B4-BE49-F238E27FC236}">
                <a16:creationId xmlns:a16="http://schemas.microsoft.com/office/drawing/2014/main" id="{A6AFC404-9609-F424-3A47-21DA073BEF48}"/>
              </a:ext>
            </a:extLst>
          </p:cNvPr>
          <p:cNvSpPr/>
          <p:nvPr/>
        </p:nvSpPr>
        <p:spPr>
          <a:xfrm>
            <a:off x="5244564" y="4585719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6" name="Elipse 335">
            <a:extLst>
              <a:ext uri="{FF2B5EF4-FFF2-40B4-BE49-F238E27FC236}">
                <a16:creationId xmlns:a16="http://schemas.microsoft.com/office/drawing/2014/main" id="{F3ADB87B-0628-576A-5D18-6DCF1EDC3FB2}"/>
              </a:ext>
            </a:extLst>
          </p:cNvPr>
          <p:cNvSpPr/>
          <p:nvPr/>
        </p:nvSpPr>
        <p:spPr>
          <a:xfrm>
            <a:off x="5614602" y="4585718"/>
            <a:ext cx="296333" cy="2963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0" name="Conector reto 349">
            <a:extLst>
              <a:ext uri="{FF2B5EF4-FFF2-40B4-BE49-F238E27FC236}">
                <a16:creationId xmlns:a16="http://schemas.microsoft.com/office/drawing/2014/main" id="{50A9CFA8-9156-FF67-6B55-CCE22E0E49B1}"/>
              </a:ext>
            </a:extLst>
          </p:cNvPr>
          <p:cNvCxnSpPr>
            <a:stCxn id="321" idx="7"/>
          </p:cNvCxnSpPr>
          <p:nvPr/>
        </p:nvCxnSpPr>
        <p:spPr>
          <a:xfrm flipV="1">
            <a:off x="444092" y="352212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Conector reto 350">
            <a:extLst>
              <a:ext uri="{FF2B5EF4-FFF2-40B4-BE49-F238E27FC236}">
                <a16:creationId xmlns:a16="http://schemas.microsoft.com/office/drawing/2014/main" id="{42551F8A-2D1C-A56F-39F2-80BA26AFB3C4}"/>
              </a:ext>
            </a:extLst>
          </p:cNvPr>
          <p:cNvCxnSpPr/>
          <p:nvPr/>
        </p:nvCxnSpPr>
        <p:spPr>
          <a:xfrm flipV="1">
            <a:off x="807640" y="352000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00A9DF3-8136-3320-5D8B-BC7B2ADCFA48}"/>
              </a:ext>
            </a:extLst>
          </p:cNvPr>
          <p:cNvCxnSpPr/>
          <p:nvPr/>
        </p:nvCxnSpPr>
        <p:spPr>
          <a:xfrm flipV="1">
            <a:off x="1160264" y="354117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Conector reto 352">
            <a:extLst>
              <a:ext uri="{FF2B5EF4-FFF2-40B4-BE49-F238E27FC236}">
                <a16:creationId xmlns:a16="http://schemas.microsoft.com/office/drawing/2014/main" id="{C488568C-019D-68D4-2715-61C9680652F9}"/>
              </a:ext>
            </a:extLst>
          </p:cNvPr>
          <p:cNvCxnSpPr/>
          <p:nvPr/>
        </p:nvCxnSpPr>
        <p:spPr>
          <a:xfrm flipV="1">
            <a:off x="1523812" y="353905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B8731861-A917-A74A-2778-8624985EB026}"/>
              </a:ext>
            </a:extLst>
          </p:cNvPr>
          <p:cNvCxnSpPr/>
          <p:nvPr/>
        </p:nvCxnSpPr>
        <p:spPr>
          <a:xfrm flipV="1">
            <a:off x="1879053" y="351577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ector reto 354">
            <a:extLst>
              <a:ext uri="{FF2B5EF4-FFF2-40B4-BE49-F238E27FC236}">
                <a16:creationId xmlns:a16="http://schemas.microsoft.com/office/drawing/2014/main" id="{FA8F510A-DC54-C421-52A3-C94E2432B879}"/>
              </a:ext>
            </a:extLst>
          </p:cNvPr>
          <p:cNvCxnSpPr/>
          <p:nvPr/>
        </p:nvCxnSpPr>
        <p:spPr>
          <a:xfrm flipV="1">
            <a:off x="2242601" y="351365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Conector reto 355">
            <a:extLst>
              <a:ext uri="{FF2B5EF4-FFF2-40B4-BE49-F238E27FC236}">
                <a16:creationId xmlns:a16="http://schemas.microsoft.com/office/drawing/2014/main" id="{3A163225-0417-79C1-B3EE-C66CC7DB3321}"/>
              </a:ext>
            </a:extLst>
          </p:cNvPr>
          <p:cNvCxnSpPr/>
          <p:nvPr/>
        </p:nvCxnSpPr>
        <p:spPr>
          <a:xfrm flipV="1">
            <a:off x="2595225" y="353482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Conector reto 356">
            <a:extLst>
              <a:ext uri="{FF2B5EF4-FFF2-40B4-BE49-F238E27FC236}">
                <a16:creationId xmlns:a16="http://schemas.microsoft.com/office/drawing/2014/main" id="{457F15D8-491A-351D-7096-13508F1B1783}"/>
              </a:ext>
            </a:extLst>
          </p:cNvPr>
          <p:cNvCxnSpPr/>
          <p:nvPr/>
        </p:nvCxnSpPr>
        <p:spPr>
          <a:xfrm flipV="1">
            <a:off x="2958773" y="353270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Conector reto 357">
            <a:extLst>
              <a:ext uri="{FF2B5EF4-FFF2-40B4-BE49-F238E27FC236}">
                <a16:creationId xmlns:a16="http://schemas.microsoft.com/office/drawing/2014/main" id="{A1513555-6194-CD93-ECE1-9E0D7ED57DF8}"/>
              </a:ext>
            </a:extLst>
          </p:cNvPr>
          <p:cNvCxnSpPr/>
          <p:nvPr/>
        </p:nvCxnSpPr>
        <p:spPr>
          <a:xfrm flipV="1">
            <a:off x="3351526" y="352212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C7FC735E-92F2-F303-27D0-876210AA4F83}"/>
              </a:ext>
            </a:extLst>
          </p:cNvPr>
          <p:cNvCxnSpPr/>
          <p:nvPr/>
        </p:nvCxnSpPr>
        <p:spPr>
          <a:xfrm flipV="1">
            <a:off x="3715074" y="352000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reto 359">
            <a:extLst>
              <a:ext uri="{FF2B5EF4-FFF2-40B4-BE49-F238E27FC236}">
                <a16:creationId xmlns:a16="http://schemas.microsoft.com/office/drawing/2014/main" id="{5E0C024D-EFB8-8B3F-A194-80DB73541FBC}"/>
              </a:ext>
            </a:extLst>
          </p:cNvPr>
          <p:cNvCxnSpPr/>
          <p:nvPr/>
        </p:nvCxnSpPr>
        <p:spPr>
          <a:xfrm flipV="1">
            <a:off x="4067698" y="354117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834D9A33-F05E-F7F7-A91C-4DBE41752664}"/>
              </a:ext>
            </a:extLst>
          </p:cNvPr>
          <p:cNvCxnSpPr/>
          <p:nvPr/>
        </p:nvCxnSpPr>
        <p:spPr>
          <a:xfrm flipV="1">
            <a:off x="4431246" y="353905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Conector reto 361">
            <a:extLst>
              <a:ext uri="{FF2B5EF4-FFF2-40B4-BE49-F238E27FC236}">
                <a16:creationId xmlns:a16="http://schemas.microsoft.com/office/drawing/2014/main" id="{93823A3E-CD23-A778-FE44-F7EEE7ADE0B6}"/>
              </a:ext>
            </a:extLst>
          </p:cNvPr>
          <p:cNvCxnSpPr/>
          <p:nvPr/>
        </p:nvCxnSpPr>
        <p:spPr>
          <a:xfrm flipV="1">
            <a:off x="4786487" y="351577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ector reto 362">
            <a:extLst>
              <a:ext uri="{FF2B5EF4-FFF2-40B4-BE49-F238E27FC236}">
                <a16:creationId xmlns:a16="http://schemas.microsoft.com/office/drawing/2014/main" id="{E53DCF71-50A5-A827-FF0C-43355D4F1856}"/>
              </a:ext>
            </a:extLst>
          </p:cNvPr>
          <p:cNvCxnSpPr/>
          <p:nvPr/>
        </p:nvCxnSpPr>
        <p:spPr>
          <a:xfrm flipV="1">
            <a:off x="5150035" y="351365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3662757-5BC4-B109-63A1-2911F4EE285D}"/>
              </a:ext>
            </a:extLst>
          </p:cNvPr>
          <p:cNvCxnSpPr/>
          <p:nvPr/>
        </p:nvCxnSpPr>
        <p:spPr>
          <a:xfrm flipV="1">
            <a:off x="5502659" y="353482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868381BF-650B-3322-02F2-C47F5EF15F6A}"/>
              </a:ext>
            </a:extLst>
          </p:cNvPr>
          <p:cNvCxnSpPr/>
          <p:nvPr/>
        </p:nvCxnSpPr>
        <p:spPr>
          <a:xfrm flipV="1">
            <a:off x="5866207" y="353270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DC4158DE-91AF-9C8B-A559-2DFB0D4247C1}"/>
              </a:ext>
            </a:extLst>
          </p:cNvPr>
          <p:cNvCxnSpPr/>
          <p:nvPr/>
        </p:nvCxnSpPr>
        <p:spPr>
          <a:xfrm flipV="1">
            <a:off x="6212089" y="350307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C7688850-26AC-EA87-5AD7-896E3140E9E3}"/>
              </a:ext>
            </a:extLst>
          </p:cNvPr>
          <p:cNvCxnSpPr/>
          <p:nvPr/>
        </p:nvCxnSpPr>
        <p:spPr>
          <a:xfrm flipV="1">
            <a:off x="6575637" y="350095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E51072F-DB53-B1DF-35AD-F5688F5418B0}"/>
              </a:ext>
            </a:extLst>
          </p:cNvPr>
          <p:cNvCxnSpPr/>
          <p:nvPr/>
        </p:nvCxnSpPr>
        <p:spPr>
          <a:xfrm flipV="1">
            <a:off x="6940961" y="352212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C1B14C07-FE1A-9B6F-2813-3259FE4C863B}"/>
              </a:ext>
            </a:extLst>
          </p:cNvPr>
          <p:cNvCxnSpPr/>
          <p:nvPr/>
        </p:nvCxnSpPr>
        <p:spPr>
          <a:xfrm flipV="1">
            <a:off x="7304509" y="352000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ector reto 369">
            <a:extLst>
              <a:ext uri="{FF2B5EF4-FFF2-40B4-BE49-F238E27FC236}">
                <a16:creationId xmlns:a16="http://schemas.microsoft.com/office/drawing/2014/main" id="{F85977CE-D639-4BB9-F472-3FFF306FCA20}"/>
              </a:ext>
            </a:extLst>
          </p:cNvPr>
          <p:cNvCxnSpPr/>
          <p:nvPr/>
        </p:nvCxnSpPr>
        <p:spPr>
          <a:xfrm flipV="1">
            <a:off x="7666100" y="349672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Conector reto 370">
            <a:extLst>
              <a:ext uri="{FF2B5EF4-FFF2-40B4-BE49-F238E27FC236}">
                <a16:creationId xmlns:a16="http://schemas.microsoft.com/office/drawing/2014/main" id="{64629748-4500-97D2-9478-3255F234C391}"/>
              </a:ext>
            </a:extLst>
          </p:cNvPr>
          <p:cNvCxnSpPr/>
          <p:nvPr/>
        </p:nvCxnSpPr>
        <p:spPr>
          <a:xfrm flipV="1">
            <a:off x="8023298" y="350095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Conector reto 371">
            <a:extLst>
              <a:ext uri="{FF2B5EF4-FFF2-40B4-BE49-F238E27FC236}">
                <a16:creationId xmlns:a16="http://schemas.microsoft.com/office/drawing/2014/main" id="{38F0D8C9-F0EA-31F8-E1E4-B73E2EB7743E}"/>
              </a:ext>
            </a:extLst>
          </p:cNvPr>
          <p:cNvCxnSpPr/>
          <p:nvPr/>
        </p:nvCxnSpPr>
        <p:spPr>
          <a:xfrm flipV="1">
            <a:off x="8388622" y="3515775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Conector reto 372">
            <a:extLst>
              <a:ext uri="{FF2B5EF4-FFF2-40B4-BE49-F238E27FC236}">
                <a16:creationId xmlns:a16="http://schemas.microsoft.com/office/drawing/2014/main" id="{B40BB840-70CF-CDCE-EAEB-46CD22F31825}"/>
              </a:ext>
            </a:extLst>
          </p:cNvPr>
          <p:cNvCxnSpPr/>
          <p:nvPr/>
        </p:nvCxnSpPr>
        <p:spPr>
          <a:xfrm flipV="1">
            <a:off x="8752170" y="3513659"/>
            <a:ext cx="2776952" cy="110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lipse 336">
            <a:extLst>
              <a:ext uri="{FF2B5EF4-FFF2-40B4-BE49-F238E27FC236}">
                <a16:creationId xmlns:a16="http://schemas.microsoft.com/office/drawing/2014/main" id="{C7C94D6B-B09C-8A34-F494-48FE3C46DF71}"/>
              </a:ext>
            </a:extLst>
          </p:cNvPr>
          <p:cNvSpPr/>
          <p:nvPr/>
        </p:nvSpPr>
        <p:spPr>
          <a:xfrm>
            <a:off x="5981816" y="4585724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8" name="Elipse 337">
            <a:extLst>
              <a:ext uri="{FF2B5EF4-FFF2-40B4-BE49-F238E27FC236}">
                <a16:creationId xmlns:a16="http://schemas.microsoft.com/office/drawing/2014/main" id="{13F49F12-63E9-C6CB-9CD3-4E6D59FA59E2}"/>
              </a:ext>
            </a:extLst>
          </p:cNvPr>
          <p:cNvSpPr/>
          <p:nvPr/>
        </p:nvSpPr>
        <p:spPr>
          <a:xfrm>
            <a:off x="6343905" y="4585724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7C72BB2C-8296-448C-A1E2-8782E32DB407}"/>
              </a:ext>
            </a:extLst>
          </p:cNvPr>
          <p:cNvSpPr/>
          <p:nvPr/>
        </p:nvSpPr>
        <p:spPr>
          <a:xfrm>
            <a:off x="6701063" y="45857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1600B414-0B57-D412-2758-24D6EF979ABD}"/>
              </a:ext>
            </a:extLst>
          </p:cNvPr>
          <p:cNvSpPr/>
          <p:nvPr/>
        </p:nvSpPr>
        <p:spPr>
          <a:xfrm>
            <a:off x="7064156" y="45857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1" name="Elipse 340">
            <a:extLst>
              <a:ext uri="{FF2B5EF4-FFF2-40B4-BE49-F238E27FC236}">
                <a16:creationId xmlns:a16="http://schemas.microsoft.com/office/drawing/2014/main" id="{3E777B87-65E1-C744-2758-628BBA618EA3}"/>
              </a:ext>
            </a:extLst>
          </p:cNvPr>
          <p:cNvSpPr/>
          <p:nvPr/>
        </p:nvSpPr>
        <p:spPr>
          <a:xfrm>
            <a:off x="7424236" y="4585720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CA59074C-9106-F92E-D283-D7155877AE7B}"/>
              </a:ext>
            </a:extLst>
          </p:cNvPr>
          <p:cNvSpPr/>
          <p:nvPr/>
        </p:nvSpPr>
        <p:spPr>
          <a:xfrm>
            <a:off x="7784316" y="4585720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3" name="Elipse 342">
            <a:extLst>
              <a:ext uri="{FF2B5EF4-FFF2-40B4-BE49-F238E27FC236}">
                <a16:creationId xmlns:a16="http://schemas.microsoft.com/office/drawing/2014/main" id="{82D08649-27EB-0609-1894-61786FEE145B}"/>
              </a:ext>
            </a:extLst>
          </p:cNvPr>
          <p:cNvSpPr/>
          <p:nvPr/>
        </p:nvSpPr>
        <p:spPr>
          <a:xfrm>
            <a:off x="8142480" y="458571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4" name="Elipse 343">
            <a:extLst>
              <a:ext uri="{FF2B5EF4-FFF2-40B4-BE49-F238E27FC236}">
                <a16:creationId xmlns:a16="http://schemas.microsoft.com/office/drawing/2014/main" id="{40F60F08-ADE0-B8F3-1B61-3B6D485FE28C}"/>
              </a:ext>
            </a:extLst>
          </p:cNvPr>
          <p:cNvSpPr/>
          <p:nvPr/>
        </p:nvSpPr>
        <p:spPr>
          <a:xfrm>
            <a:off x="8512518" y="4585718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E3173B2F-A6F7-3F76-D145-BC1FA0A103C3}"/>
              </a:ext>
            </a:extLst>
          </p:cNvPr>
          <p:cNvSpPr/>
          <p:nvPr/>
        </p:nvSpPr>
        <p:spPr>
          <a:xfrm>
            <a:off x="192615" y="6287526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775F33F9-B52B-FED3-9AA0-3B22233E81F0}"/>
              </a:ext>
            </a:extLst>
          </p:cNvPr>
          <p:cNvSpPr/>
          <p:nvPr/>
        </p:nvSpPr>
        <p:spPr>
          <a:xfrm>
            <a:off x="554704" y="6287526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7AFA5A34-3991-1824-1EB1-4E5846A09259}"/>
              </a:ext>
            </a:extLst>
          </p:cNvPr>
          <p:cNvSpPr/>
          <p:nvPr/>
        </p:nvSpPr>
        <p:spPr>
          <a:xfrm>
            <a:off x="911862" y="6287523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7" name="Elipse 376">
            <a:extLst>
              <a:ext uri="{FF2B5EF4-FFF2-40B4-BE49-F238E27FC236}">
                <a16:creationId xmlns:a16="http://schemas.microsoft.com/office/drawing/2014/main" id="{207812D2-24DF-53A8-C5CC-4EA2D5EF61A5}"/>
              </a:ext>
            </a:extLst>
          </p:cNvPr>
          <p:cNvSpPr/>
          <p:nvPr/>
        </p:nvSpPr>
        <p:spPr>
          <a:xfrm>
            <a:off x="1274955" y="6287523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B09235AD-DFC2-68C0-B231-51072C4E29CD}"/>
              </a:ext>
            </a:extLst>
          </p:cNvPr>
          <p:cNvSpPr/>
          <p:nvPr/>
        </p:nvSpPr>
        <p:spPr>
          <a:xfrm>
            <a:off x="1635035" y="6287522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C442CF7C-F17F-1FA4-B3EC-E1208BA83E53}"/>
              </a:ext>
            </a:extLst>
          </p:cNvPr>
          <p:cNvSpPr/>
          <p:nvPr/>
        </p:nvSpPr>
        <p:spPr>
          <a:xfrm>
            <a:off x="1995115" y="6287522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0" name="Elipse 379">
            <a:extLst>
              <a:ext uri="{FF2B5EF4-FFF2-40B4-BE49-F238E27FC236}">
                <a16:creationId xmlns:a16="http://schemas.microsoft.com/office/drawing/2014/main" id="{8A6B387A-CC76-5726-CE55-C853299A8137}"/>
              </a:ext>
            </a:extLst>
          </p:cNvPr>
          <p:cNvSpPr/>
          <p:nvPr/>
        </p:nvSpPr>
        <p:spPr>
          <a:xfrm>
            <a:off x="2353279" y="62875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966447D6-78D3-2361-6F8D-D130F9EB6868}"/>
              </a:ext>
            </a:extLst>
          </p:cNvPr>
          <p:cNvSpPr/>
          <p:nvPr/>
        </p:nvSpPr>
        <p:spPr>
          <a:xfrm>
            <a:off x="2723317" y="6287520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F62CC0C9-B3D3-C511-DB83-84F62DF337D0}"/>
              </a:ext>
            </a:extLst>
          </p:cNvPr>
          <p:cNvSpPr/>
          <p:nvPr/>
        </p:nvSpPr>
        <p:spPr>
          <a:xfrm>
            <a:off x="3085359" y="6287524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C6FB8BE4-DD81-41D3-1C6A-F1CBAFD0CE1C}"/>
              </a:ext>
            </a:extLst>
          </p:cNvPr>
          <p:cNvSpPr/>
          <p:nvPr/>
        </p:nvSpPr>
        <p:spPr>
          <a:xfrm>
            <a:off x="3447448" y="6287524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E2442707-398C-C9B5-2B3A-0DEA97507FEA}"/>
              </a:ext>
            </a:extLst>
          </p:cNvPr>
          <p:cNvSpPr/>
          <p:nvPr/>
        </p:nvSpPr>
        <p:spPr>
          <a:xfrm>
            <a:off x="3804606" y="62875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F215CEFB-D4C5-AEBC-BCB1-957A96BFEE7C}"/>
              </a:ext>
            </a:extLst>
          </p:cNvPr>
          <p:cNvSpPr/>
          <p:nvPr/>
        </p:nvSpPr>
        <p:spPr>
          <a:xfrm>
            <a:off x="4167699" y="62875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CBDF62F4-391E-3ADD-229C-DB165DF88810}"/>
              </a:ext>
            </a:extLst>
          </p:cNvPr>
          <p:cNvSpPr/>
          <p:nvPr/>
        </p:nvSpPr>
        <p:spPr>
          <a:xfrm>
            <a:off x="4527779" y="6287520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5E216376-99D8-56DC-0DC7-3613B2E24D1B}"/>
              </a:ext>
            </a:extLst>
          </p:cNvPr>
          <p:cNvSpPr/>
          <p:nvPr/>
        </p:nvSpPr>
        <p:spPr>
          <a:xfrm>
            <a:off x="4887859" y="6287520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22397AA2-67FE-CF6F-1DE1-E54AAEADE749}"/>
              </a:ext>
            </a:extLst>
          </p:cNvPr>
          <p:cNvSpPr/>
          <p:nvPr/>
        </p:nvSpPr>
        <p:spPr>
          <a:xfrm>
            <a:off x="5246023" y="628751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57AB38B2-5871-3869-147C-A7762F5F6A70}"/>
              </a:ext>
            </a:extLst>
          </p:cNvPr>
          <p:cNvSpPr/>
          <p:nvPr/>
        </p:nvSpPr>
        <p:spPr>
          <a:xfrm>
            <a:off x="5616061" y="6287518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2" name="Conector reto 391">
            <a:extLst>
              <a:ext uri="{FF2B5EF4-FFF2-40B4-BE49-F238E27FC236}">
                <a16:creationId xmlns:a16="http://schemas.microsoft.com/office/drawing/2014/main" id="{63129FAE-1237-3CB9-5031-A4595FD3E73E}"/>
              </a:ext>
            </a:extLst>
          </p:cNvPr>
          <p:cNvCxnSpPr>
            <a:stCxn id="374" idx="7"/>
          </p:cNvCxnSpPr>
          <p:nvPr/>
        </p:nvCxnSpPr>
        <p:spPr>
          <a:xfrm flipV="1">
            <a:off x="445551" y="5012267"/>
            <a:ext cx="5673959" cy="131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208042FE-6EF0-9F7C-6628-B2A1C2562E9B}"/>
              </a:ext>
            </a:extLst>
          </p:cNvPr>
          <p:cNvCxnSpPr/>
          <p:nvPr/>
        </p:nvCxnSpPr>
        <p:spPr>
          <a:xfrm flipV="1">
            <a:off x="807640" y="5003800"/>
            <a:ext cx="5673959" cy="131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ector reto 393">
            <a:extLst>
              <a:ext uri="{FF2B5EF4-FFF2-40B4-BE49-F238E27FC236}">
                <a16:creationId xmlns:a16="http://schemas.microsoft.com/office/drawing/2014/main" id="{D1EE77B4-5FEB-8172-320D-4CC299945087}"/>
              </a:ext>
            </a:extLst>
          </p:cNvPr>
          <p:cNvCxnSpPr/>
          <p:nvPr/>
        </p:nvCxnSpPr>
        <p:spPr>
          <a:xfrm flipV="1">
            <a:off x="1161723" y="5003800"/>
            <a:ext cx="5673959" cy="131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1DD6C4B-29F2-FC34-AECF-945A0851946A}"/>
              </a:ext>
            </a:extLst>
          </p:cNvPr>
          <p:cNvCxnSpPr/>
          <p:nvPr/>
        </p:nvCxnSpPr>
        <p:spPr>
          <a:xfrm flipV="1">
            <a:off x="1523812" y="4995333"/>
            <a:ext cx="5673959" cy="131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Conector reto 395">
            <a:extLst>
              <a:ext uri="{FF2B5EF4-FFF2-40B4-BE49-F238E27FC236}">
                <a16:creationId xmlns:a16="http://schemas.microsoft.com/office/drawing/2014/main" id="{79C41B50-685C-574D-FE30-3F75E37AD4C7}"/>
              </a:ext>
            </a:extLst>
          </p:cNvPr>
          <p:cNvCxnSpPr>
            <a:cxnSpLocks/>
            <a:stCxn id="378" idx="7"/>
          </p:cNvCxnSpPr>
          <p:nvPr/>
        </p:nvCxnSpPr>
        <p:spPr>
          <a:xfrm flipV="1">
            <a:off x="1887971" y="4995333"/>
            <a:ext cx="5680174" cy="1335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7DF0F404-9285-A8DB-A314-413BE1DD7433}"/>
              </a:ext>
            </a:extLst>
          </p:cNvPr>
          <p:cNvCxnSpPr>
            <a:cxnSpLocks/>
            <a:stCxn id="379" idx="7"/>
          </p:cNvCxnSpPr>
          <p:nvPr/>
        </p:nvCxnSpPr>
        <p:spPr>
          <a:xfrm flipV="1">
            <a:off x="2248051" y="4986866"/>
            <a:ext cx="5682183" cy="1344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reto 397">
            <a:extLst>
              <a:ext uri="{FF2B5EF4-FFF2-40B4-BE49-F238E27FC236}">
                <a16:creationId xmlns:a16="http://schemas.microsoft.com/office/drawing/2014/main" id="{83C42BDA-DC8A-2AAB-7DB4-1265CA61BCD2}"/>
              </a:ext>
            </a:extLst>
          </p:cNvPr>
          <p:cNvCxnSpPr>
            <a:cxnSpLocks/>
            <a:stCxn id="380" idx="7"/>
          </p:cNvCxnSpPr>
          <p:nvPr/>
        </p:nvCxnSpPr>
        <p:spPr>
          <a:xfrm flipV="1">
            <a:off x="2606215" y="4986866"/>
            <a:ext cx="5678102" cy="1344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7AF69D06-2C90-B19A-3A96-FE964BC7050B}"/>
              </a:ext>
            </a:extLst>
          </p:cNvPr>
          <p:cNvCxnSpPr>
            <a:cxnSpLocks/>
            <a:stCxn id="381" idx="7"/>
          </p:cNvCxnSpPr>
          <p:nvPr/>
        </p:nvCxnSpPr>
        <p:spPr>
          <a:xfrm flipV="1">
            <a:off x="2976253" y="4978399"/>
            <a:ext cx="5670153" cy="1352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Conector reto 399">
            <a:extLst>
              <a:ext uri="{FF2B5EF4-FFF2-40B4-BE49-F238E27FC236}">
                <a16:creationId xmlns:a16="http://schemas.microsoft.com/office/drawing/2014/main" id="{E2E68CDA-7DF8-03C4-A8F9-71CAD4AF8DE1}"/>
              </a:ext>
            </a:extLst>
          </p:cNvPr>
          <p:cNvCxnSpPr>
            <a:cxnSpLocks/>
            <a:stCxn id="382" idx="7"/>
          </p:cNvCxnSpPr>
          <p:nvPr/>
        </p:nvCxnSpPr>
        <p:spPr>
          <a:xfrm flipV="1">
            <a:off x="3338295" y="4969931"/>
            <a:ext cx="5679681" cy="1360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3984BCEF-5E2B-757A-23BA-7CE5F1C876DB}"/>
              </a:ext>
            </a:extLst>
          </p:cNvPr>
          <p:cNvCxnSpPr>
            <a:cxnSpLocks/>
            <a:stCxn id="383" idx="7"/>
          </p:cNvCxnSpPr>
          <p:nvPr/>
        </p:nvCxnSpPr>
        <p:spPr>
          <a:xfrm flipV="1">
            <a:off x="3700384" y="4961464"/>
            <a:ext cx="5679681" cy="136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Conector reto 401">
            <a:extLst>
              <a:ext uri="{FF2B5EF4-FFF2-40B4-BE49-F238E27FC236}">
                <a16:creationId xmlns:a16="http://schemas.microsoft.com/office/drawing/2014/main" id="{73F3BABB-9F8B-AB43-B25D-F83BDFB10E40}"/>
              </a:ext>
            </a:extLst>
          </p:cNvPr>
          <p:cNvCxnSpPr>
            <a:cxnSpLocks/>
            <a:stCxn id="384" idx="7"/>
          </p:cNvCxnSpPr>
          <p:nvPr/>
        </p:nvCxnSpPr>
        <p:spPr>
          <a:xfrm flipV="1">
            <a:off x="4057542" y="4961464"/>
            <a:ext cx="5676606" cy="1369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A8121B18-FFF8-6F2D-B31B-8F34817A8956}"/>
              </a:ext>
            </a:extLst>
          </p:cNvPr>
          <p:cNvCxnSpPr>
            <a:cxnSpLocks/>
            <a:stCxn id="385" idx="7"/>
          </p:cNvCxnSpPr>
          <p:nvPr/>
        </p:nvCxnSpPr>
        <p:spPr>
          <a:xfrm flipV="1">
            <a:off x="4420635" y="4952997"/>
            <a:ext cx="5675602" cy="1377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Conector reto 403">
            <a:extLst>
              <a:ext uri="{FF2B5EF4-FFF2-40B4-BE49-F238E27FC236}">
                <a16:creationId xmlns:a16="http://schemas.microsoft.com/office/drawing/2014/main" id="{331C8768-DD14-69E0-23E2-C6F1D2A0C3C5}"/>
              </a:ext>
            </a:extLst>
          </p:cNvPr>
          <p:cNvCxnSpPr>
            <a:cxnSpLocks/>
            <a:stCxn id="386" idx="7"/>
          </p:cNvCxnSpPr>
          <p:nvPr/>
        </p:nvCxnSpPr>
        <p:spPr>
          <a:xfrm flipV="1">
            <a:off x="4780715" y="4952997"/>
            <a:ext cx="5685896" cy="1377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12630DD8-FDB7-AFC9-0128-DBE563E2CD4B}"/>
              </a:ext>
            </a:extLst>
          </p:cNvPr>
          <p:cNvCxnSpPr>
            <a:cxnSpLocks/>
            <a:stCxn id="387" idx="7"/>
          </p:cNvCxnSpPr>
          <p:nvPr/>
        </p:nvCxnSpPr>
        <p:spPr>
          <a:xfrm flipV="1">
            <a:off x="5140795" y="4944530"/>
            <a:ext cx="5687905" cy="138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ector reto 405">
            <a:extLst>
              <a:ext uri="{FF2B5EF4-FFF2-40B4-BE49-F238E27FC236}">
                <a16:creationId xmlns:a16="http://schemas.microsoft.com/office/drawing/2014/main" id="{B5AF681B-F4A9-7BF6-0B51-7F7A63D69F3B}"/>
              </a:ext>
            </a:extLst>
          </p:cNvPr>
          <p:cNvCxnSpPr>
            <a:cxnSpLocks/>
            <a:stCxn id="388" idx="7"/>
          </p:cNvCxnSpPr>
          <p:nvPr/>
        </p:nvCxnSpPr>
        <p:spPr>
          <a:xfrm flipV="1">
            <a:off x="5498959" y="4944530"/>
            <a:ext cx="5683824" cy="1386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975AAC7E-E6C6-16DA-B04D-B0636571E9F0}"/>
              </a:ext>
            </a:extLst>
          </p:cNvPr>
          <p:cNvCxnSpPr>
            <a:cxnSpLocks/>
            <a:stCxn id="389" idx="7"/>
          </p:cNvCxnSpPr>
          <p:nvPr/>
        </p:nvCxnSpPr>
        <p:spPr>
          <a:xfrm flipV="1">
            <a:off x="5868997" y="4936063"/>
            <a:ext cx="5675875" cy="1394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8D8DDE96-EA34-FB84-D672-B4FB35A90AF9}"/>
              </a:ext>
            </a:extLst>
          </p:cNvPr>
          <p:cNvSpPr txBox="1"/>
          <p:nvPr/>
        </p:nvSpPr>
        <p:spPr>
          <a:xfrm>
            <a:off x="133891" y="104805"/>
            <a:ext cx="116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31  30   29   28  27   26  25   24  23  22   21  20   19  18   17  16   15  14  13   12   11  10    9     8    7    6     5     4     3    2     1    0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809CAC0-39BE-3736-4C19-8C6206ED160C}"/>
              </a:ext>
            </a:extLst>
          </p:cNvPr>
          <p:cNvGrpSpPr/>
          <p:nvPr/>
        </p:nvGrpSpPr>
        <p:grpSpPr>
          <a:xfrm>
            <a:off x="334845" y="535515"/>
            <a:ext cx="11212903" cy="6110817"/>
            <a:chOff x="334845" y="1602316"/>
            <a:chExt cx="11212903" cy="5040000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C44F5ED1-AC15-3B95-1FFA-37D2F3C68E93}"/>
                </a:ext>
              </a:extLst>
            </p:cNvPr>
            <p:cNvCxnSpPr/>
            <p:nvPr/>
          </p:nvCxnSpPr>
          <p:spPr>
            <a:xfrm>
              <a:off x="33484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7856391B-7D15-70C4-E8F4-772954C48245}"/>
                </a:ext>
              </a:extLst>
            </p:cNvPr>
            <p:cNvCxnSpPr/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D2573CE5-AADD-7681-2EC4-C8FA731FBEC0}"/>
                </a:ext>
              </a:extLst>
            </p:cNvPr>
            <p:cNvCxnSpPr>
              <a:cxnSpLocks/>
            </p:cNvCxnSpPr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8D2A171F-DA98-9EB7-5778-B97F19C244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224479A-30CB-4BFE-8D1A-4E0239C130AE}"/>
                </a:ext>
              </a:extLst>
            </p:cNvPr>
            <p:cNvCxnSpPr/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8D03696-3FE1-EFFE-9156-AF70DE9454DC}"/>
                </a:ext>
              </a:extLst>
            </p:cNvPr>
            <p:cNvCxnSpPr/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C9287F2C-CAF2-3876-1449-3C70B50B68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62C663E-5BAB-9E7A-5475-0FDBE7F809C7}"/>
                </a:ext>
              </a:extLst>
            </p:cNvPr>
            <p:cNvCxnSpPr>
              <a:cxnSpLocks/>
            </p:cNvCxnSpPr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D1379A5A-71FE-324B-2500-AA7A553C186C}"/>
                </a:ext>
              </a:extLst>
            </p:cNvPr>
            <p:cNvCxnSpPr/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43311A51-574E-75C4-2F31-0B96DDFD11ED}"/>
                </a:ext>
              </a:extLst>
            </p:cNvPr>
            <p:cNvCxnSpPr/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A1D96249-3435-7692-FC1F-7BED872CABC4}"/>
                </a:ext>
              </a:extLst>
            </p:cNvPr>
            <p:cNvCxnSpPr>
              <a:cxnSpLocks/>
            </p:cNvCxnSpPr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A885175-7044-A2D1-9F0C-7754DA42A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BD20CC5E-AD1B-7E86-646C-3364E305B49E}"/>
                </a:ext>
              </a:extLst>
            </p:cNvPr>
            <p:cNvCxnSpPr/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1D432E0E-FFB9-EE8D-D97F-6819FC4B9CD6}"/>
                </a:ext>
              </a:extLst>
            </p:cNvPr>
            <p:cNvCxnSpPr/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60A2ECB1-A3E6-2180-4A7C-4DCFA7BDECD1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70A3A924-D7EF-4669-0AB6-D312E02C0EE5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6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7CA9978E-C8DF-FB62-326F-432279D0890D}"/>
                </a:ext>
              </a:extLst>
            </p:cNvPr>
            <p:cNvCxnSpPr/>
            <p:nvPr/>
          </p:nvCxnSpPr>
          <p:spPr>
            <a:xfrm>
              <a:off x="322562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C64A8A73-94BB-1331-A549-7E1A160145B4}"/>
                </a:ext>
              </a:extLst>
            </p:cNvPr>
            <p:cNvCxnSpPr/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F4C4DB4D-D1B6-3A02-8EA0-66F50DF64E1A}"/>
                </a:ext>
              </a:extLst>
            </p:cNvPr>
            <p:cNvCxnSpPr>
              <a:cxnSpLocks/>
            </p:cNvCxnSpPr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6DC2EEBB-4B16-7A1D-EC00-DAEB739F4BF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E667441B-027A-D2F9-6F7A-F77FB4C6B195}"/>
                </a:ext>
              </a:extLst>
            </p:cNvPr>
            <p:cNvCxnSpPr/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63CEDC75-8B70-629A-D729-48F8FC3D5328}"/>
                </a:ext>
              </a:extLst>
            </p:cNvPr>
            <p:cNvCxnSpPr/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9B59B0C6-7D9E-323E-8C26-78A3E2C81581}"/>
                </a:ext>
              </a:extLst>
            </p:cNvPr>
            <p:cNvCxnSpPr>
              <a:cxnSpLocks/>
            </p:cNvCxnSpPr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E99C8990-4B66-4332-F9BC-C018FF604E60}"/>
                </a:ext>
              </a:extLst>
            </p:cNvPr>
            <p:cNvCxnSpPr>
              <a:cxnSpLocks/>
            </p:cNvCxnSpPr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F558FE8F-FE60-9199-DD68-291EE7B8792E}"/>
                </a:ext>
              </a:extLst>
            </p:cNvPr>
            <p:cNvCxnSpPr/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E9852509-D8BA-7B5F-47EB-247610C55F8A}"/>
                </a:ext>
              </a:extLst>
            </p:cNvPr>
            <p:cNvCxnSpPr/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1293AFBF-10AD-1914-BE78-0B6E041127F9}"/>
                </a:ext>
              </a:extLst>
            </p:cNvPr>
            <p:cNvCxnSpPr>
              <a:cxnSpLocks/>
            </p:cNvCxnSpPr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DBE54D26-726D-410B-0562-51325F06A490}"/>
                </a:ext>
              </a:extLst>
            </p:cNvPr>
            <p:cNvCxnSpPr>
              <a:cxnSpLocks/>
            </p:cNvCxnSpPr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0B6DEFF3-EDB6-44F7-87E2-F29830DBEE0A}"/>
                </a:ext>
              </a:extLst>
            </p:cNvPr>
            <p:cNvCxnSpPr/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96C6B791-9F84-50B2-5DEE-22E587236CC4}"/>
                </a:ext>
              </a:extLst>
            </p:cNvPr>
            <p:cNvCxnSpPr/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B2CC957C-8772-D9B3-9A16-B4F1CEC8901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D22FD41A-9CC8-F70A-D87E-6AD37F23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EB739A90-38F5-90D8-E9B1-D489115F1DC9}"/>
                </a:ext>
              </a:extLst>
            </p:cNvPr>
            <p:cNvCxnSpPr/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CDB3CCC0-6C1F-3C40-4B08-0CD73DB09EE3}"/>
                </a:ext>
              </a:extLst>
            </p:cNvPr>
            <p:cNvCxnSpPr/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E6B9FDA7-286D-1012-663C-7F9B326D17E5}"/>
                </a:ext>
              </a:extLst>
            </p:cNvPr>
            <p:cNvCxnSpPr>
              <a:cxnSpLocks/>
            </p:cNvCxnSpPr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F316F8CA-1DC4-BD3F-D120-F5FA5D44225E}"/>
                </a:ext>
              </a:extLst>
            </p:cNvPr>
            <p:cNvCxnSpPr>
              <a:cxnSpLocks/>
            </p:cNvCxnSpPr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F2B345E6-9B70-94DF-065D-3C7BD84C2E99}"/>
                </a:ext>
              </a:extLst>
            </p:cNvPr>
            <p:cNvCxnSpPr/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D5849DB6-4511-8E28-B417-7847257FAAD5}"/>
                </a:ext>
              </a:extLst>
            </p:cNvPr>
            <p:cNvCxnSpPr/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6D6017EB-6E1D-0CA8-EC6D-6EB771DD697C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5F9FB8EB-1929-C777-330B-59A932A27CE6}"/>
                </a:ext>
              </a:extLst>
            </p:cNvPr>
            <p:cNvCxnSpPr>
              <a:cxnSpLocks/>
            </p:cNvCxnSpPr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B327A-93A2-B521-A976-1120E14B6D1F}"/>
                </a:ext>
              </a:extLst>
            </p:cNvPr>
            <p:cNvCxnSpPr/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72CA5E9D-CB27-F719-5A3D-3A2844B7731B}"/>
                </a:ext>
              </a:extLst>
            </p:cNvPr>
            <p:cNvCxnSpPr/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FB59B9DF-E14C-9014-363B-034E2410125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F722285A-9AC4-CF8F-8801-6DF7193D647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C7AAF473-7C49-B9C1-DB9E-0C8EEDD7D0B1}"/>
                </a:ext>
              </a:extLst>
            </p:cNvPr>
            <p:cNvCxnSpPr/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B2FC1FFB-DA80-990E-A27E-0EC474784ACB}"/>
                </a:ext>
              </a:extLst>
            </p:cNvPr>
            <p:cNvCxnSpPr/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C28EC88F-FD40-BD28-E40B-DDD640E0088F}"/>
                </a:ext>
              </a:extLst>
            </p:cNvPr>
            <p:cNvCxnSpPr>
              <a:cxnSpLocks/>
            </p:cNvCxnSpPr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E6F3FA0B-6B25-694E-608D-EEABEF088B35}"/>
                </a:ext>
              </a:extLst>
            </p:cNvPr>
            <p:cNvCxnSpPr>
              <a:cxnSpLocks/>
            </p:cNvCxnSpPr>
            <p:nvPr/>
          </p:nvCxnSpPr>
          <p:spPr>
            <a:xfrm>
              <a:off x="901905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1E092D26-851B-8490-05B3-28B12A7B9AE2}"/>
                </a:ext>
              </a:extLst>
            </p:cNvPr>
            <p:cNvCxnSpPr/>
            <p:nvPr/>
          </p:nvCxnSpPr>
          <p:spPr>
            <a:xfrm>
              <a:off x="901312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1243E261-ADDC-26B2-39CB-16DA8DA7295D}"/>
                </a:ext>
              </a:extLst>
            </p:cNvPr>
            <p:cNvCxnSpPr/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46E980AB-658F-EBC0-2C46-005F2183D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6FFA8985-8C0F-9FC6-84BC-66249A665127}"/>
                </a:ext>
              </a:extLst>
            </p:cNvPr>
            <p:cNvCxnSpPr>
              <a:cxnSpLocks/>
            </p:cNvCxnSpPr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70252185-B1D1-E037-229B-67DE0C8AE5E5}"/>
                </a:ext>
              </a:extLst>
            </p:cNvPr>
            <p:cNvCxnSpPr/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7EA4CC83-43E3-1AFD-B1B9-4A176D072F52}"/>
                </a:ext>
              </a:extLst>
            </p:cNvPr>
            <p:cNvCxnSpPr/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21940E86-B82D-391B-A2E9-E483FD595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019E9CFF-17DB-FBE8-ACCB-47D35684D0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7ED03177-7031-A396-8156-491657403D63}"/>
                </a:ext>
              </a:extLst>
            </p:cNvPr>
            <p:cNvCxnSpPr/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CBA9D206-9194-D2BD-5069-237922B2B00B}"/>
                </a:ext>
              </a:extLst>
            </p:cNvPr>
            <p:cNvCxnSpPr/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6695BC35-65FA-E015-F4AE-BB64B61BA21F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929FCF8F-409B-7AED-F903-C20BA5FE3BB9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4638C3AC-1CCE-076B-B6D8-96B8B8EC1CD2}"/>
                </a:ext>
              </a:extLst>
            </p:cNvPr>
            <p:cNvCxnSpPr/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F50B9207-FD6D-83A7-62FD-9D23B77A0378}"/>
                </a:ext>
              </a:extLst>
            </p:cNvPr>
            <p:cNvCxnSpPr/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321F06A7-CBCC-419C-21C2-61F73A8063D0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2B963D9D-A395-51BE-8CEB-F4F4A789B818}"/>
              </a:ext>
            </a:extLst>
          </p:cNvPr>
          <p:cNvCxnSpPr>
            <a:cxnSpLocks/>
          </p:cNvCxnSpPr>
          <p:nvPr/>
        </p:nvCxnSpPr>
        <p:spPr>
          <a:xfrm flipV="1">
            <a:off x="11290067" y="697265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ipse 194">
            <a:extLst>
              <a:ext uri="{FF2B5EF4-FFF2-40B4-BE49-F238E27FC236}">
                <a16:creationId xmlns:a16="http://schemas.microsoft.com/office/drawing/2014/main" id="{178E807F-A0F7-E84C-61C7-EF2C9808ED22}"/>
              </a:ext>
            </a:extLst>
          </p:cNvPr>
          <p:cNvSpPr/>
          <p:nvPr/>
        </p:nvSpPr>
        <p:spPr>
          <a:xfrm>
            <a:off x="192615" y="813279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AA079C49-AC62-C6CB-5D2B-CDB8B947C227}"/>
              </a:ext>
            </a:extLst>
          </p:cNvPr>
          <p:cNvSpPr/>
          <p:nvPr/>
        </p:nvSpPr>
        <p:spPr>
          <a:xfrm>
            <a:off x="911862" y="813277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31ECE7C7-14B8-CB19-6E6D-4767CAF0690D}"/>
              </a:ext>
            </a:extLst>
          </p:cNvPr>
          <p:cNvSpPr/>
          <p:nvPr/>
        </p:nvSpPr>
        <p:spPr>
          <a:xfrm>
            <a:off x="1635035" y="813276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Elipse 200">
            <a:extLst>
              <a:ext uri="{FF2B5EF4-FFF2-40B4-BE49-F238E27FC236}">
                <a16:creationId xmlns:a16="http://schemas.microsoft.com/office/drawing/2014/main" id="{5B51DB1C-E953-9A77-0FBA-138A53599B63}"/>
              </a:ext>
            </a:extLst>
          </p:cNvPr>
          <p:cNvSpPr/>
          <p:nvPr/>
        </p:nvSpPr>
        <p:spPr>
          <a:xfrm>
            <a:off x="2353279" y="813275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id="{BF33C1C4-3EEF-97AA-8488-FDD4B1D40AAD}"/>
              </a:ext>
            </a:extLst>
          </p:cNvPr>
          <p:cNvSpPr/>
          <p:nvPr/>
        </p:nvSpPr>
        <p:spPr>
          <a:xfrm>
            <a:off x="3085359" y="813278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F504CAA2-FC94-DFB6-F76F-045B1182593B}"/>
              </a:ext>
            </a:extLst>
          </p:cNvPr>
          <p:cNvSpPr/>
          <p:nvPr/>
        </p:nvSpPr>
        <p:spPr>
          <a:xfrm>
            <a:off x="3804606" y="813275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" name="Elipse 206">
            <a:extLst>
              <a:ext uri="{FF2B5EF4-FFF2-40B4-BE49-F238E27FC236}">
                <a16:creationId xmlns:a16="http://schemas.microsoft.com/office/drawing/2014/main" id="{0F3454CC-6B66-1723-86CD-2CAD5281357D}"/>
              </a:ext>
            </a:extLst>
          </p:cNvPr>
          <p:cNvSpPr/>
          <p:nvPr/>
        </p:nvSpPr>
        <p:spPr>
          <a:xfrm>
            <a:off x="4527779" y="813275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7AA1D5FE-C1D6-DB62-98D8-F30010D3B1D5}"/>
              </a:ext>
            </a:extLst>
          </p:cNvPr>
          <p:cNvSpPr/>
          <p:nvPr/>
        </p:nvSpPr>
        <p:spPr>
          <a:xfrm>
            <a:off x="5246023" y="813274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Elipse 210">
            <a:extLst>
              <a:ext uri="{FF2B5EF4-FFF2-40B4-BE49-F238E27FC236}">
                <a16:creationId xmlns:a16="http://schemas.microsoft.com/office/drawing/2014/main" id="{7C05BF96-A48B-0472-0391-391CCE767C37}"/>
              </a:ext>
            </a:extLst>
          </p:cNvPr>
          <p:cNvSpPr/>
          <p:nvPr/>
        </p:nvSpPr>
        <p:spPr>
          <a:xfrm>
            <a:off x="5983275" y="813278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A408EA6A-8B00-44A2-6BBC-17821FA95930}"/>
              </a:ext>
            </a:extLst>
          </p:cNvPr>
          <p:cNvSpPr/>
          <p:nvPr/>
        </p:nvSpPr>
        <p:spPr>
          <a:xfrm>
            <a:off x="6702522" y="813275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Elipse 214">
            <a:extLst>
              <a:ext uri="{FF2B5EF4-FFF2-40B4-BE49-F238E27FC236}">
                <a16:creationId xmlns:a16="http://schemas.microsoft.com/office/drawing/2014/main" id="{96FBC05F-EFC7-D978-A0C1-F330AD27DE78}"/>
              </a:ext>
            </a:extLst>
          </p:cNvPr>
          <p:cNvSpPr/>
          <p:nvPr/>
        </p:nvSpPr>
        <p:spPr>
          <a:xfrm>
            <a:off x="7425695" y="813275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55147218-99B1-052B-2264-58FBEDAB06D1}"/>
              </a:ext>
            </a:extLst>
          </p:cNvPr>
          <p:cNvSpPr/>
          <p:nvPr/>
        </p:nvSpPr>
        <p:spPr>
          <a:xfrm>
            <a:off x="8143939" y="813274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7526D775-091F-D653-14B1-47B1548A9214}"/>
              </a:ext>
            </a:extLst>
          </p:cNvPr>
          <p:cNvSpPr/>
          <p:nvPr/>
        </p:nvSpPr>
        <p:spPr>
          <a:xfrm>
            <a:off x="8876019" y="813276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3891E8C8-2DD7-62A0-4EEE-659496C57A67}"/>
              </a:ext>
            </a:extLst>
          </p:cNvPr>
          <p:cNvSpPr/>
          <p:nvPr/>
        </p:nvSpPr>
        <p:spPr>
          <a:xfrm>
            <a:off x="9595266" y="813274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Elipse 222">
            <a:extLst>
              <a:ext uri="{FF2B5EF4-FFF2-40B4-BE49-F238E27FC236}">
                <a16:creationId xmlns:a16="http://schemas.microsoft.com/office/drawing/2014/main" id="{86181CE2-F4DC-CE89-D87C-D23E66C8FF58}"/>
              </a:ext>
            </a:extLst>
          </p:cNvPr>
          <p:cNvSpPr/>
          <p:nvPr/>
        </p:nvSpPr>
        <p:spPr>
          <a:xfrm>
            <a:off x="10318439" y="813273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FE2B965F-8E6C-D267-474C-B201B66D04D0}"/>
              </a:ext>
            </a:extLst>
          </p:cNvPr>
          <p:cNvSpPr/>
          <p:nvPr/>
        </p:nvSpPr>
        <p:spPr>
          <a:xfrm>
            <a:off x="11036683" y="813273"/>
            <a:ext cx="296333" cy="20149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DE0FE399-383F-987A-98A9-9B72EB7BDD43}"/>
              </a:ext>
            </a:extLst>
          </p:cNvPr>
          <p:cNvCxnSpPr>
            <a:stCxn id="195" idx="7"/>
          </p:cNvCxnSpPr>
          <p:nvPr/>
        </p:nvCxnSpPr>
        <p:spPr>
          <a:xfrm flipV="1">
            <a:off x="445551" y="667911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487D8C98-9967-6CE6-435A-9300032F359A}"/>
              </a:ext>
            </a:extLst>
          </p:cNvPr>
          <p:cNvCxnSpPr>
            <a:cxnSpLocks/>
          </p:cNvCxnSpPr>
          <p:nvPr/>
        </p:nvCxnSpPr>
        <p:spPr>
          <a:xfrm flipV="1">
            <a:off x="1161723" y="665025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9722B05E-D8C0-1EE7-7E3B-05707501F401}"/>
              </a:ext>
            </a:extLst>
          </p:cNvPr>
          <p:cNvCxnSpPr>
            <a:cxnSpLocks/>
          </p:cNvCxnSpPr>
          <p:nvPr/>
        </p:nvCxnSpPr>
        <p:spPr>
          <a:xfrm flipV="1">
            <a:off x="1894186" y="673653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ctor reto 231">
            <a:extLst>
              <a:ext uri="{FF2B5EF4-FFF2-40B4-BE49-F238E27FC236}">
                <a16:creationId xmlns:a16="http://schemas.microsoft.com/office/drawing/2014/main" id="{24CB0EA3-27D5-0AC1-D784-53CE373D3981}"/>
              </a:ext>
            </a:extLst>
          </p:cNvPr>
          <p:cNvCxnSpPr>
            <a:cxnSpLocks/>
          </p:cNvCxnSpPr>
          <p:nvPr/>
        </p:nvCxnSpPr>
        <p:spPr>
          <a:xfrm flipV="1">
            <a:off x="2610358" y="670767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to 233">
            <a:extLst>
              <a:ext uri="{FF2B5EF4-FFF2-40B4-BE49-F238E27FC236}">
                <a16:creationId xmlns:a16="http://schemas.microsoft.com/office/drawing/2014/main" id="{5500DAAD-BB55-5996-B7F2-AE9C3F43FA83}"/>
              </a:ext>
            </a:extLst>
          </p:cNvPr>
          <p:cNvCxnSpPr>
            <a:cxnSpLocks/>
          </p:cNvCxnSpPr>
          <p:nvPr/>
        </p:nvCxnSpPr>
        <p:spPr>
          <a:xfrm flipV="1">
            <a:off x="3344017" y="674829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reto 235">
            <a:extLst>
              <a:ext uri="{FF2B5EF4-FFF2-40B4-BE49-F238E27FC236}">
                <a16:creationId xmlns:a16="http://schemas.microsoft.com/office/drawing/2014/main" id="{A73A05D4-7B34-80C2-2DB1-B288CF8F79CB}"/>
              </a:ext>
            </a:extLst>
          </p:cNvPr>
          <p:cNvCxnSpPr>
            <a:cxnSpLocks/>
          </p:cNvCxnSpPr>
          <p:nvPr/>
        </p:nvCxnSpPr>
        <p:spPr>
          <a:xfrm flipV="1">
            <a:off x="4060189" y="671944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75C4716C-C442-5C83-66A2-3781AD293B76}"/>
              </a:ext>
            </a:extLst>
          </p:cNvPr>
          <p:cNvCxnSpPr>
            <a:cxnSpLocks/>
          </p:cNvCxnSpPr>
          <p:nvPr/>
        </p:nvCxnSpPr>
        <p:spPr>
          <a:xfrm flipV="1">
            <a:off x="4792652" y="680571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to 239">
            <a:extLst>
              <a:ext uri="{FF2B5EF4-FFF2-40B4-BE49-F238E27FC236}">
                <a16:creationId xmlns:a16="http://schemas.microsoft.com/office/drawing/2014/main" id="{DB1B0053-742E-546F-8421-74F223EC6D23}"/>
              </a:ext>
            </a:extLst>
          </p:cNvPr>
          <p:cNvCxnSpPr>
            <a:cxnSpLocks/>
          </p:cNvCxnSpPr>
          <p:nvPr/>
        </p:nvCxnSpPr>
        <p:spPr>
          <a:xfrm flipV="1">
            <a:off x="5508824" y="677686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6D8F8B2A-FF1C-D2A9-9AC5-4FBA5A70D899}"/>
              </a:ext>
            </a:extLst>
          </p:cNvPr>
          <p:cNvCxnSpPr>
            <a:cxnSpLocks/>
          </p:cNvCxnSpPr>
          <p:nvPr/>
        </p:nvCxnSpPr>
        <p:spPr>
          <a:xfrm flipV="1">
            <a:off x="6226794" y="687490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D45733D5-0D44-3408-FEAD-F26D7EB07823}"/>
              </a:ext>
            </a:extLst>
          </p:cNvPr>
          <p:cNvCxnSpPr>
            <a:cxnSpLocks/>
          </p:cNvCxnSpPr>
          <p:nvPr/>
        </p:nvCxnSpPr>
        <p:spPr>
          <a:xfrm flipV="1">
            <a:off x="6942966" y="684604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ctor reto 245">
            <a:extLst>
              <a:ext uri="{FF2B5EF4-FFF2-40B4-BE49-F238E27FC236}">
                <a16:creationId xmlns:a16="http://schemas.microsoft.com/office/drawing/2014/main" id="{BC80E2BC-52E0-AD17-178A-46FC6990DD50}"/>
              </a:ext>
            </a:extLst>
          </p:cNvPr>
          <p:cNvCxnSpPr>
            <a:cxnSpLocks/>
          </p:cNvCxnSpPr>
          <p:nvPr/>
        </p:nvCxnSpPr>
        <p:spPr>
          <a:xfrm flipV="1">
            <a:off x="7675429" y="693232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Conector reto 247">
            <a:extLst>
              <a:ext uri="{FF2B5EF4-FFF2-40B4-BE49-F238E27FC236}">
                <a16:creationId xmlns:a16="http://schemas.microsoft.com/office/drawing/2014/main" id="{D5794282-828A-67B1-2109-5B78574AF0B0}"/>
              </a:ext>
            </a:extLst>
          </p:cNvPr>
          <p:cNvCxnSpPr>
            <a:cxnSpLocks/>
          </p:cNvCxnSpPr>
          <p:nvPr/>
        </p:nvCxnSpPr>
        <p:spPr>
          <a:xfrm flipV="1">
            <a:off x="8391601" y="690346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to 249">
            <a:extLst>
              <a:ext uri="{FF2B5EF4-FFF2-40B4-BE49-F238E27FC236}">
                <a16:creationId xmlns:a16="http://schemas.microsoft.com/office/drawing/2014/main" id="{EAD823BD-9764-A11C-D279-0D4D0B45DF9C}"/>
              </a:ext>
            </a:extLst>
          </p:cNvPr>
          <p:cNvCxnSpPr>
            <a:cxnSpLocks/>
          </p:cNvCxnSpPr>
          <p:nvPr/>
        </p:nvCxnSpPr>
        <p:spPr>
          <a:xfrm flipV="1">
            <a:off x="9125260" y="694408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to 251">
            <a:extLst>
              <a:ext uri="{FF2B5EF4-FFF2-40B4-BE49-F238E27FC236}">
                <a16:creationId xmlns:a16="http://schemas.microsoft.com/office/drawing/2014/main" id="{98E05FF6-4C41-FBD1-7AE3-0EDCEC675183}"/>
              </a:ext>
            </a:extLst>
          </p:cNvPr>
          <p:cNvCxnSpPr>
            <a:cxnSpLocks/>
          </p:cNvCxnSpPr>
          <p:nvPr/>
        </p:nvCxnSpPr>
        <p:spPr>
          <a:xfrm flipV="1">
            <a:off x="9841432" y="691523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ector reto 253">
            <a:extLst>
              <a:ext uri="{FF2B5EF4-FFF2-40B4-BE49-F238E27FC236}">
                <a16:creationId xmlns:a16="http://schemas.microsoft.com/office/drawing/2014/main" id="{7E4935EA-8AC1-6682-C267-1089C719A1D9}"/>
              </a:ext>
            </a:extLst>
          </p:cNvPr>
          <p:cNvCxnSpPr>
            <a:cxnSpLocks/>
          </p:cNvCxnSpPr>
          <p:nvPr/>
        </p:nvCxnSpPr>
        <p:spPr>
          <a:xfrm flipV="1">
            <a:off x="10573895" y="700150"/>
            <a:ext cx="257182" cy="1748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Elipse 255">
            <a:extLst>
              <a:ext uri="{FF2B5EF4-FFF2-40B4-BE49-F238E27FC236}">
                <a16:creationId xmlns:a16="http://schemas.microsoft.com/office/drawing/2014/main" id="{CEBFED21-5C53-57C7-7360-34D7BDF5177C}"/>
              </a:ext>
            </a:extLst>
          </p:cNvPr>
          <p:cNvSpPr/>
          <p:nvPr/>
        </p:nvSpPr>
        <p:spPr>
          <a:xfrm>
            <a:off x="192615" y="1532887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10B52B65-F039-3CA7-FBE9-F875629BBD44}"/>
              </a:ext>
            </a:extLst>
          </p:cNvPr>
          <p:cNvCxnSpPr>
            <a:stCxn id="256" idx="7"/>
          </p:cNvCxnSpPr>
          <p:nvPr/>
        </p:nvCxnSpPr>
        <p:spPr>
          <a:xfrm flipV="1">
            <a:off x="445551" y="1299741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ipse 270">
            <a:extLst>
              <a:ext uri="{FF2B5EF4-FFF2-40B4-BE49-F238E27FC236}">
                <a16:creationId xmlns:a16="http://schemas.microsoft.com/office/drawing/2014/main" id="{25952839-F138-A518-C41C-593B5389F381}"/>
              </a:ext>
            </a:extLst>
          </p:cNvPr>
          <p:cNvSpPr/>
          <p:nvPr/>
        </p:nvSpPr>
        <p:spPr>
          <a:xfrm>
            <a:off x="1642645" y="1532881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2" name="Conector reto 271">
            <a:extLst>
              <a:ext uri="{FF2B5EF4-FFF2-40B4-BE49-F238E27FC236}">
                <a16:creationId xmlns:a16="http://schemas.microsoft.com/office/drawing/2014/main" id="{8AB3EEB7-CC17-56A9-07FC-140B6BDEF5A9}"/>
              </a:ext>
            </a:extLst>
          </p:cNvPr>
          <p:cNvCxnSpPr>
            <a:stCxn id="271" idx="7"/>
          </p:cNvCxnSpPr>
          <p:nvPr/>
        </p:nvCxnSpPr>
        <p:spPr>
          <a:xfrm flipV="1">
            <a:off x="1895581" y="1299736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Elipse 272">
            <a:extLst>
              <a:ext uri="{FF2B5EF4-FFF2-40B4-BE49-F238E27FC236}">
                <a16:creationId xmlns:a16="http://schemas.microsoft.com/office/drawing/2014/main" id="{FE216650-2E55-3104-0A9C-99F1DA76C50E}"/>
              </a:ext>
            </a:extLst>
          </p:cNvPr>
          <p:cNvSpPr/>
          <p:nvPr/>
        </p:nvSpPr>
        <p:spPr>
          <a:xfrm>
            <a:off x="3093643" y="1532887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4" name="Conector reto 273">
            <a:extLst>
              <a:ext uri="{FF2B5EF4-FFF2-40B4-BE49-F238E27FC236}">
                <a16:creationId xmlns:a16="http://schemas.microsoft.com/office/drawing/2014/main" id="{9161B828-E424-FE35-299A-E674E20B8DDB}"/>
              </a:ext>
            </a:extLst>
          </p:cNvPr>
          <p:cNvCxnSpPr>
            <a:stCxn id="273" idx="7"/>
          </p:cNvCxnSpPr>
          <p:nvPr/>
        </p:nvCxnSpPr>
        <p:spPr>
          <a:xfrm flipV="1">
            <a:off x="3346579" y="1299741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Elipse 274">
            <a:extLst>
              <a:ext uri="{FF2B5EF4-FFF2-40B4-BE49-F238E27FC236}">
                <a16:creationId xmlns:a16="http://schemas.microsoft.com/office/drawing/2014/main" id="{3D15F4EE-ECB7-F9A4-C5C7-CE47EFD5D589}"/>
              </a:ext>
            </a:extLst>
          </p:cNvPr>
          <p:cNvSpPr/>
          <p:nvPr/>
        </p:nvSpPr>
        <p:spPr>
          <a:xfrm>
            <a:off x="4543673" y="1532881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6" name="Conector reto 275">
            <a:extLst>
              <a:ext uri="{FF2B5EF4-FFF2-40B4-BE49-F238E27FC236}">
                <a16:creationId xmlns:a16="http://schemas.microsoft.com/office/drawing/2014/main" id="{59ACE237-9969-7896-217F-AC8DC06207D8}"/>
              </a:ext>
            </a:extLst>
          </p:cNvPr>
          <p:cNvCxnSpPr>
            <a:stCxn id="275" idx="7"/>
          </p:cNvCxnSpPr>
          <p:nvPr/>
        </p:nvCxnSpPr>
        <p:spPr>
          <a:xfrm flipV="1">
            <a:off x="4796609" y="1299736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ipse 276">
            <a:extLst>
              <a:ext uri="{FF2B5EF4-FFF2-40B4-BE49-F238E27FC236}">
                <a16:creationId xmlns:a16="http://schemas.microsoft.com/office/drawing/2014/main" id="{F08F2D8B-BD3B-AB47-27D1-747AEE80C928}"/>
              </a:ext>
            </a:extLst>
          </p:cNvPr>
          <p:cNvSpPr/>
          <p:nvPr/>
        </p:nvSpPr>
        <p:spPr>
          <a:xfrm>
            <a:off x="5989854" y="1529990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8" name="Conector reto 277">
            <a:extLst>
              <a:ext uri="{FF2B5EF4-FFF2-40B4-BE49-F238E27FC236}">
                <a16:creationId xmlns:a16="http://schemas.microsoft.com/office/drawing/2014/main" id="{6BE0C6E8-A5DB-6049-6B1D-F6985E3CB7A9}"/>
              </a:ext>
            </a:extLst>
          </p:cNvPr>
          <p:cNvCxnSpPr>
            <a:stCxn id="277" idx="7"/>
          </p:cNvCxnSpPr>
          <p:nvPr/>
        </p:nvCxnSpPr>
        <p:spPr>
          <a:xfrm flipV="1">
            <a:off x="6242790" y="1296845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ipse 278">
            <a:extLst>
              <a:ext uri="{FF2B5EF4-FFF2-40B4-BE49-F238E27FC236}">
                <a16:creationId xmlns:a16="http://schemas.microsoft.com/office/drawing/2014/main" id="{7256065B-7E35-7576-377A-24BB8B6C1ECD}"/>
              </a:ext>
            </a:extLst>
          </p:cNvPr>
          <p:cNvSpPr/>
          <p:nvPr/>
        </p:nvSpPr>
        <p:spPr>
          <a:xfrm>
            <a:off x="7439884" y="1529985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0" name="Conector reto 279">
            <a:extLst>
              <a:ext uri="{FF2B5EF4-FFF2-40B4-BE49-F238E27FC236}">
                <a16:creationId xmlns:a16="http://schemas.microsoft.com/office/drawing/2014/main" id="{D08385BC-18D5-1467-43BD-0C62E3A15CD7}"/>
              </a:ext>
            </a:extLst>
          </p:cNvPr>
          <p:cNvCxnSpPr>
            <a:stCxn id="279" idx="7"/>
          </p:cNvCxnSpPr>
          <p:nvPr/>
        </p:nvCxnSpPr>
        <p:spPr>
          <a:xfrm flipV="1">
            <a:off x="7692820" y="1296839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Elipse 280">
            <a:extLst>
              <a:ext uri="{FF2B5EF4-FFF2-40B4-BE49-F238E27FC236}">
                <a16:creationId xmlns:a16="http://schemas.microsoft.com/office/drawing/2014/main" id="{686800B4-A5FD-28C7-69F8-7A8EB80F0416}"/>
              </a:ext>
            </a:extLst>
          </p:cNvPr>
          <p:cNvSpPr/>
          <p:nvPr/>
        </p:nvSpPr>
        <p:spPr>
          <a:xfrm>
            <a:off x="8890882" y="1529990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835E9BEC-1BAF-502B-3DED-D721587D1494}"/>
              </a:ext>
            </a:extLst>
          </p:cNvPr>
          <p:cNvCxnSpPr>
            <a:stCxn id="281" idx="7"/>
          </p:cNvCxnSpPr>
          <p:nvPr/>
        </p:nvCxnSpPr>
        <p:spPr>
          <a:xfrm flipV="1">
            <a:off x="9143818" y="1296845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Elipse 282">
            <a:extLst>
              <a:ext uri="{FF2B5EF4-FFF2-40B4-BE49-F238E27FC236}">
                <a16:creationId xmlns:a16="http://schemas.microsoft.com/office/drawing/2014/main" id="{86AAD78B-D37E-EA59-2B68-6F8C74C16FA9}"/>
              </a:ext>
            </a:extLst>
          </p:cNvPr>
          <p:cNvSpPr/>
          <p:nvPr/>
        </p:nvSpPr>
        <p:spPr>
          <a:xfrm>
            <a:off x="10340912" y="1529985"/>
            <a:ext cx="296333" cy="20149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93E330FB-53BF-F1DD-4F13-D0B19634FD8E}"/>
              </a:ext>
            </a:extLst>
          </p:cNvPr>
          <p:cNvCxnSpPr>
            <a:stCxn id="283" idx="7"/>
          </p:cNvCxnSpPr>
          <p:nvPr/>
        </p:nvCxnSpPr>
        <p:spPr>
          <a:xfrm flipV="1">
            <a:off x="10593848" y="1296839"/>
            <a:ext cx="612782" cy="262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ipse 284">
            <a:extLst>
              <a:ext uri="{FF2B5EF4-FFF2-40B4-BE49-F238E27FC236}">
                <a16:creationId xmlns:a16="http://schemas.microsoft.com/office/drawing/2014/main" id="{55882C8A-65D3-921A-43AE-5CFEE210ABC3}"/>
              </a:ext>
            </a:extLst>
          </p:cNvPr>
          <p:cNvSpPr/>
          <p:nvPr/>
        </p:nvSpPr>
        <p:spPr>
          <a:xfrm>
            <a:off x="192615" y="2301436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B5B260F2-4FB6-69D0-54B1-F124665E7E00}"/>
              </a:ext>
            </a:extLst>
          </p:cNvPr>
          <p:cNvCxnSpPr>
            <a:stCxn id="285" idx="7"/>
          </p:cNvCxnSpPr>
          <p:nvPr/>
        </p:nvCxnSpPr>
        <p:spPr>
          <a:xfrm flipV="1">
            <a:off x="445551" y="1863914"/>
            <a:ext cx="1337650" cy="4670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Elipse 287">
            <a:extLst>
              <a:ext uri="{FF2B5EF4-FFF2-40B4-BE49-F238E27FC236}">
                <a16:creationId xmlns:a16="http://schemas.microsoft.com/office/drawing/2014/main" id="{A37356B3-5C15-6457-DFF2-299742E50224}"/>
              </a:ext>
            </a:extLst>
          </p:cNvPr>
          <p:cNvSpPr/>
          <p:nvPr/>
        </p:nvSpPr>
        <p:spPr>
          <a:xfrm>
            <a:off x="3093643" y="2301436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9" name="Conector reto 288">
            <a:extLst>
              <a:ext uri="{FF2B5EF4-FFF2-40B4-BE49-F238E27FC236}">
                <a16:creationId xmlns:a16="http://schemas.microsoft.com/office/drawing/2014/main" id="{225188BF-372D-D9D2-588C-FDE528D6A61E}"/>
              </a:ext>
            </a:extLst>
          </p:cNvPr>
          <p:cNvCxnSpPr>
            <a:stCxn id="288" idx="7"/>
          </p:cNvCxnSpPr>
          <p:nvPr/>
        </p:nvCxnSpPr>
        <p:spPr>
          <a:xfrm flipV="1">
            <a:off x="3346579" y="1863914"/>
            <a:ext cx="1337650" cy="4670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Elipse 289">
            <a:extLst>
              <a:ext uri="{FF2B5EF4-FFF2-40B4-BE49-F238E27FC236}">
                <a16:creationId xmlns:a16="http://schemas.microsoft.com/office/drawing/2014/main" id="{24D1F8B3-3C2D-5234-FF40-77A14C0B669E}"/>
              </a:ext>
            </a:extLst>
          </p:cNvPr>
          <p:cNvSpPr/>
          <p:nvPr/>
        </p:nvSpPr>
        <p:spPr>
          <a:xfrm>
            <a:off x="5974991" y="2301436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1" name="Conector reto 290">
            <a:extLst>
              <a:ext uri="{FF2B5EF4-FFF2-40B4-BE49-F238E27FC236}">
                <a16:creationId xmlns:a16="http://schemas.microsoft.com/office/drawing/2014/main" id="{9DF5954B-23A4-1786-AC9A-A18526F58404}"/>
              </a:ext>
            </a:extLst>
          </p:cNvPr>
          <p:cNvCxnSpPr>
            <a:stCxn id="290" idx="7"/>
          </p:cNvCxnSpPr>
          <p:nvPr/>
        </p:nvCxnSpPr>
        <p:spPr>
          <a:xfrm flipV="1">
            <a:off x="6227927" y="1863914"/>
            <a:ext cx="1337650" cy="4670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Elipse 291">
            <a:extLst>
              <a:ext uri="{FF2B5EF4-FFF2-40B4-BE49-F238E27FC236}">
                <a16:creationId xmlns:a16="http://schemas.microsoft.com/office/drawing/2014/main" id="{7A9661F9-B5A5-623B-7732-9C472A377353}"/>
              </a:ext>
            </a:extLst>
          </p:cNvPr>
          <p:cNvSpPr/>
          <p:nvPr/>
        </p:nvSpPr>
        <p:spPr>
          <a:xfrm>
            <a:off x="8876019" y="2301436"/>
            <a:ext cx="296333" cy="20149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6CC74A71-EE66-1764-3D33-DC03CE8B0C1C}"/>
              </a:ext>
            </a:extLst>
          </p:cNvPr>
          <p:cNvCxnSpPr>
            <a:stCxn id="292" idx="7"/>
          </p:cNvCxnSpPr>
          <p:nvPr/>
        </p:nvCxnSpPr>
        <p:spPr>
          <a:xfrm flipV="1">
            <a:off x="9128955" y="1863914"/>
            <a:ext cx="1337650" cy="4670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Elipse 297">
            <a:extLst>
              <a:ext uri="{FF2B5EF4-FFF2-40B4-BE49-F238E27FC236}">
                <a16:creationId xmlns:a16="http://schemas.microsoft.com/office/drawing/2014/main" id="{113FD238-85E5-81DC-3460-05120E2B0C16}"/>
              </a:ext>
            </a:extLst>
          </p:cNvPr>
          <p:cNvSpPr/>
          <p:nvPr/>
        </p:nvSpPr>
        <p:spPr>
          <a:xfrm>
            <a:off x="192615" y="3214634"/>
            <a:ext cx="296333" cy="2014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0" name="Conector reto 299">
            <a:extLst>
              <a:ext uri="{FF2B5EF4-FFF2-40B4-BE49-F238E27FC236}">
                <a16:creationId xmlns:a16="http://schemas.microsoft.com/office/drawing/2014/main" id="{49C54DFE-EC91-A0DC-3468-D1B477987FC7}"/>
              </a:ext>
            </a:extLst>
          </p:cNvPr>
          <p:cNvCxnSpPr>
            <a:stCxn id="298" idx="7"/>
          </p:cNvCxnSpPr>
          <p:nvPr/>
        </p:nvCxnSpPr>
        <p:spPr>
          <a:xfrm flipV="1">
            <a:off x="445551" y="2632463"/>
            <a:ext cx="2787974" cy="6116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Elipse 300">
            <a:extLst>
              <a:ext uri="{FF2B5EF4-FFF2-40B4-BE49-F238E27FC236}">
                <a16:creationId xmlns:a16="http://schemas.microsoft.com/office/drawing/2014/main" id="{0AB0C819-AEFC-BCCE-FA3F-11065C17DEDE}"/>
              </a:ext>
            </a:extLst>
          </p:cNvPr>
          <p:cNvSpPr/>
          <p:nvPr/>
        </p:nvSpPr>
        <p:spPr>
          <a:xfrm>
            <a:off x="5990150" y="3214634"/>
            <a:ext cx="296333" cy="20149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2" name="Conector reto 301">
            <a:extLst>
              <a:ext uri="{FF2B5EF4-FFF2-40B4-BE49-F238E27FC236}">
                <a16:creationId xmlns:a16="http://schemas.microsoft.com/office/drawing/2014/main" id="{E277FACA-92A2-C936-A35B-8354A5DD989E}"/>
              </a:ext>
            </a:extLst>
          </p:cNvPr>
          <p:cNvCxnSpPr>
            <a:stCxn id="301" idx="7"/>
          </p:cNvCxnSpPr>
          <p:nvPr/>
        </p:nvCxnSpPr>
        <p:spPr>
          <a:xfrm flipV="1">
            <a:off x="6243086" y="2632463"/>
            <a:ext cx="2787974" cy="6116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Elipse 302">
            <a:extLst>
              <a:ext uri="{FF2B5EF4-FFF2-40B4-BE49-F238E27FC236}">
                <a16:creationId xmlns:a16="http://schemas.microsoft.com/office/drawing/2014/main" id="{8E833E7E-310A-759D-9269-6F5F350F17A3}"/>
              </a:ext>
            </a:extLst>
          </p:cNvPr>
          <p:cNvSpPr/>
          <p:nvPr/>
        </p:nvSpPr>
        <p:spPr>
          <a:xfrm>
            <a:off x="187005" y="3998294"/>
            <a:ext cx="296333" cy="20149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5" name="Conector reto 304">
            <a:extLst>
              <a:ext uri="{FF2B5EF4-FFF2-40B4-BE49-F238E27FC236}">
                <a16:creationId xmlns:a16="http://schemas.microsoft.com/office/drawing/2014/main" id="{91AF43B0-266D-5E4C-2A0F-09A712092173}"/>
              </a:ext>
            </a:extLst>
          </p:cNvPr>
          <p:cNvCxnSpPr>
            <a:cxnSpLocks/>
            <a:stCxn id="303" idx="7"/>
          </p:cNvCxnSpPr>
          <p:nvPr/>
        </p:nvCxnSpPr>
        <p:spPr>
          <a:xfrm flipV="1">
            <a:off x="439941" y="3521197"/>
            <a:ext cx="5664526" cy="506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ector reto 354">
            <a:extLst>
              <a:ext uri="{FF2B5EF4-FFF2-40B4-BE49-F238E27FC236}">
                <a16:creationId xmlns:a16="http://schemas.microsoft.com/office/drawing/2014/main" id="{CEE3F937-7B37-06C4-EBF0-1908368367CA}"/>
              </a:ext>
            </a:extLst>
          </p:cNvPr>
          <p:cNvCxnSpPr>
            <a:stCxn id="370" idx="7"/>
          </p:cNvCxnSpPr>
          <p:nvPr/>
        </p:nvCxnSpPr>
        <p:spPr>
          <a:xfrm flipV="1">
            <a:off x="807502" y="6055832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Conector reto 355">
            <a:extLst>
              <a:ext uri="{FF2B5EF4-FFF2-40B4-BE49-F238E27FC236}">
                <a16:creationId xmlns:a16="http://schemas.microsoft.com/office/drawing/2014/main" id="{31D4C94A-A465-3798-EBD5-EABF69890ECA}"/>
              </a:ext>
            </a:extLst>
          </p:cNvPr>
          <p:cNvCxnSpPr/>
          <p:nvPr/>
        </p:nvCxnSpPr>
        <p:spPr>
          <a:xfrm flipV="1">
            <a:off x="1523674" y="6051588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Conector reto 356">
            <a:extLst>
              <a:ext uri="{FF2B5EF4-FFF2-40B4-BE49-F238E27FC236}">
                <a16:creationId xmlns:a16="http://schemas.microsoft.com/office/drawing/2014/main" id="{E1BC9C96-F4F8-84F1-A643-45C40A0CA109}"/>
              </a:ext>
            </a:extLst>
          </p:cNvPr>
          <p:cNvCxnSpPr/>
          <p:nvPr/>
        </p:nvCxnSpPr>
        <p:spPr>
          <a:xfrm flipV="1">
            <a:off x="2256137" y="6064277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Conector reto 357">
            <a:extLst>
              <a:ext uri="{FF2B5EF4-FFF2-40B4-BE49-F238E27FC236}">
                <a16:creationId xmlns:a16="http://schemas.microsoft.com/office/drawing/2014/main" id="{ECA91F5B-DF85-EE6E-6674-66B7A7CB1E8F}"/>
              </a:ext>
            </a:extLst>
          </p:cNvPr>
          <p:cNvCxnSpPr/>
          <p:nvPr/>
        </p:nvCxnSpPr>
        <p:spPr>
          <a:xfrm flipV="1">
            <a:off x="2972309" y="6060033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EDDB929D-FF9D-ADF8-3323-85B0017FB7E3}"/>
              </a:ext>
            </a:extLst>
          </p:cNvPr>
          <p:cNvCxnSpPr/>
          <p:nvPr/>
        </p:nvCxnSpPr>
        <p:spPr>
          <a:xfrm flipV="1">
            <a:off x="3705968" y="6066007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reto 359">
            <a:extLst>
              <a:ext uri="{FF2B5EF4-FFF2-40B4-BE49-F238E27FC236}">
                <a16:creationId xmlns:a16="http://schemas.microsoft.com/office/drawing/2014/main" id="{DF3AFDEB-309A-3DD1-75F0-149E9C5048D1}"/>
              </a:ext>
            </a:extLst>
          </p:cNvPr>
          <p:cNvCxnSpPr/>
          <p:nvPr/>
        </p:nvCxnSpPr>
        <p:spPr>
          <a:xfrm flipV="1">
            <a:off x="4422140" y="6061763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B9B437D0-A1DF-0AB5-27D4-F9F00E3C1665}"/>
              </a:ext>
            </a:extLst>
          </p:cNvPr>
          <p:cNvCxnSpPr/>
          <p:nvPr/>
        </p:nvCxnSpPr>
        <p:spPr>
          <a:xfrm flipV="1">
            <a:off x="5154603" y="6074452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Conector reto 361">
            <a:extLst>
              <a:ext uri="{FF2B5EF4-FFF2-40B4-BE49-F238E27FC236}">
                <a16:creationId xmlns:a16="http://schemas.microsoft.com/office/drawing/2014/main" id="{8CF12FF8-8C2A-5AB0-0E9E-23598BC1435E}"/>
              </a:ext>
            </a:extLst>
          </p:cNvPr>
          <p:cNvCxnSpPr/>
          <p:nvPr/>
        </p:nvCxnSpPr>
        <p:spPr>
          <a:xfrm flipV="1">
            <a:off x="5870775" y="6070208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ector reto 362">
            <a:extLst>
              <a:ext uri="{FF2B5EF4-FFF2-40B4-BE49-F238E27FC236}">
                <a16:creationId xmlns:a16="http://schemas.microsoft.com/office/drawing/2014/main" id="{87F0ADED-E1D8-573D-62B7-FC4C0649574A}"/>
              </a:ext>
            </a:extLst>
          </p:cNvPr>
          <p:cNvCxnSpPr/>
          <p:nvPr/>
        </p:nvCxnSpPr>
        <p:spPr>
          <a:xfrm flipV="1">
            <a:off x="6588745" y="6084627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821650F1-E209-CC40-B01E-F21B68B97623}"/>
              </a:ext>
            </a:extLst>
          </p:cNvPr>
          <p:cNvCxnSpPr/>
          <p:nvPr/>
        </p:nvCxnSpPr>
        <p:spPr>
          <a:xfrm flipV="1">
            <a:off x="7304917" y="6080383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0E4A51BD-0C14-FF34-DF58-66ED4EA98C96}"/>
              </a:ext>
            </a:extLst>
          </p:cNvPr>
          <p:cNvCxnSpPr/>
          <p:nvPr/>
        </p:nvCxnSpPr>
        <p:spPr>
          <a:xfrm flipV="1">
            <a:off x="8037380" y="6093072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8BA53-BD80-41C6-A6DD-B90F7F262319}"/>
              </a:ext>
            </a:extLst>
          </p:cNvPr>
          <p:cNvCxnSpPr/>
          <p:nvPr/>
        </p:nvCxnSpPr>
        <p:spPr>
          <a:xfrm flipV="1">
            <a:off x="8753552" y="6088828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A747BAEF-0F92-52BD-C866-5F4ABF5E4B0E}"/>
              </a:ext>
            </a:extLst>
          </p:cNvPr>
          <p:cNvCxnSpPr/>
          <p:nvPr/>
        </p:nvCxnSpPr>
        <p:spPr>
          <a:xfrm flipV="1">
            <a:off x="9487211" y="6094802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5B002240-628A-1A99-A6A9-2AB207B1D7DB}"/>
              </a:ext>
            </a:extLst>
          </p:cNvPr>
          <p:cNvCxnSpPr/>
          <p:nvPr/>
        </p:nvCxnSpPr>
        <p:spPr>
          <a:xfrm flipV="1">
            <a:off x="10203383" y="6090558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C80594FA-3B13-B1A1-B591-3A5DAC5D464A}"/>
              </a:ext>
            </a:extLst>
          </p:cNvPr>
          <p:cNvCxnSpPr/>
          <p:nvPr/>
        </p:nvCxnSpPr>
        <p:spPr>
          <a:xfrm flipV="1">
            <a:off x="10935846" y="6103247"/>
            <a:ext cx="257182" cy="2571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Elipse 369">
            <a:extLst>
              <a:ext uri="{FF2B5EF4-FFF2-40B4-BE49-F238E27FC236}">
                <a16:creationId xmlns:a16="http://schemas.microsoft.com/office/drawing/2014/main" id="{199F30EB-C0A7-D901-E46C-5EC6722699E6}"/>
              </a:ext>
            </a:extLst>
          </p:cNvPr>
          <p:cNvSpPr/>
          <p:nvPr/>
        </p:nvSpPr>
        <p:spPr>
          <a:xfrm>
            <a:off x="554566" y="6269626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74182464-959A-43D1-DDD0-30FBD80C3543}"/>
              </a:ext>
            </a:extLst>
          </p:cNvPr>
          <p:cNvSpPr/>
          <p:nvPr/>
        </p:nvSpPr>
        <p:spPr>
          <a:xfrm>
            <a:off x="1273813" y="6269623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2" name="Elipse 371">
            <a:extLst>
              <a:ext uri="{FF2B5EF4-FFF2-40B4-BE49-F238E27FC236}">
                <a16:creationId xmlns:a16="http://schemas.microsoft.com/office/drawing/2014/main" id="{6DC0B3EC-85C5-9268-9D99-88ABC1419B39}"/>
              </a:ext>
            </a:extLst>
          </p:cNvPr>
          <p:cNvSpPr/>
          <p:nvPr/>
        </p:nvSpPr>
        <p:spPr>
          <a:xfrm>
            <a:off x="1996986" y="6269622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C97797BE-6709-5B5F-BCE9-C4D2FE7E5D8D}"/>
              </a:ext>
            </a:extLst>
          </p:cNvPr>
          <p:cNvSpPr/>
          <p:nvPr/>
        </p:nvSpPr>
        <p:spPr>
          <a:xfrm>
            <a:off x="2715230" y="62696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74C5FF3D-0C0D-3B2C-CF33-6D7B9916110F}"/>
              </a:ext>
            </a:extLst>
          </p:cNvPr>
          <p:cNvSpPr/>
          <p:nvPr/>
        </p:nvSpPr>
        <p:spPr>
          <a:xfrm>
            <a:off x="3447310" y="6269624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BF5CE496-727B-4DBF-48C9-7C4A56CE4CAE}"/>
              </a:ext>
            </a:extLst>
          </p:cNvPr>
          <p:cNvSpPr/>
          <p:nvPr/>
        </p:nvSpPr>
        <p:spPr>
          <a:xfrm>
            <a:off x="4166557" y="62696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54E9A686-954A-C2B5-4CF5-E4B5F6F14A4B}"/>
              </a:ext>
            </a:extLst>
          </p:cNvPr>
          <p:cNvSpPr/>
          <p:nvPr/>
        </p:nvSpPr>
        <p:spPr>
          <a:xfrm>
            <a:off x="4889730" y="6269620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7" name="Elipse 376">
            <a:extLst>
              <a:ext uri="{FF2B5EF4-FFF2-40B4-BE49-F238E27FC236}">
                <a16:creationId xmlns:a16="http://schemas.microsoft.com/office/drawing/2014/main" id="{064448C5-B540-B459-3FF5-60CE3FF40F19}"/>
              </a:ext>
            </a:extLst>
          </p:cNvPr>
          <p:cNvSpPr/>
          <p:nvPr/>
        </p:nvSpPr>
        <p:spPr>
          <a:xfrm>
            <a:off x="5607974" y="626961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47C5F348-EA3E-CD3A-7B6C-FEBBC75EF219}"/>
              </a:ext>
            </a:extLst>
          </p:cNvPr>
          <p:cNvSpPr/>
          <p:nvPr/>
        </p:nvSpPr>
        <p:spPr>
          <a:xfrm>
            <a:off x="6345226" y="6269624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B147C2DC-0291-CD23-A68C-02F693ECCBD4}"/>
              </a:ext>
            </a:extLst>
          </p:cNvPr>
          <p:cNvSpPr/>
          <p:nvPr/>
        </p:nvSpPr>
        <p:spPr>
          <a:xfrm>
            <a:off x="7064473" y="6269621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0" name="Elipse 379">
            <a:extLst>
              <a:ext uri="{FF2B5EF4-FFF2-40B4-BE49-F238E27FC236}">
                <a16:creationId xmlns:a16="http://schemas.microsoft.com/office/drawing/2014/main" id="{F0BE7903-EFC3-22FC-CF6E-BC6C23C0CB30}"/>
              </a:ext>
            </a:extLst>
          </p:cNvPr>
          <p:cNvSpPr/>
          <p:nvPr/>
        </p:nvSpPr>
        <p:spPr>
          <a:xfrm>
            <a:off x="7787646" y="6269620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36B59ECB-B720-2AA8-CD77-8F077B9F99BC}"/>
              </a:ext>
            </a:extLst>
          </p:cNvPr>
          <p:cNvSpPr/>
          <p:nvPr/>
        </p:nvSpPr>
        <p:spPr>
          <a:xfrm>
            <a:off x="8505890" y="626961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CC757F99-7295-43F6-D700-87A4F566DE9C}"/>
              </a:ext>
            </a:extLst>
          </p:cNvPr>
          <p:cNvSpPr/>
          <p:nvPr/>
        </p:nvSpPr>
        <p:spPr>
          <a:xfrm>
            <a:off x="9237970" y="6269622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D11D2564-922A-C5E9-6EC8-F2C4A5FA12DF}"/>
              </a:ext>
            </a:extLst>
          </p:cNvPr>
          <p:cNvSpPr/>
          <p:nvPr/>
        </p:nvSpPr>
        <p:spPr>
          <a:xfrm>
            <a:off x="9957217" y="626961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4002F138-D81E-3A21-FE14-A67A4B253E4F}"/>
              </a:ext>
            </a:extLst>
          </p:cNvPr>
          <p:cNvSpPr/>
          <p:nvPr/>
        </p:nvSpPr>
        <p:spPr>
          <a:xfrm>
            <a:off x="10680390" y="6269618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99D9D226-5AD7-16EE-62CA-E0C1C761E97E}"/>
              </a:ext>
            </a:extLst>
          </p:cNvPr>
          <p:cNvSpPr/>
          <p:nvPr/>
        </p:nvSpPr>
        <p:spPr>
          <a:xfrm>
            <a:off x="3093642" y="436491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1322FB18-9A97-60A5-C5F8-C4B46B38296F}"/>
              </a:ext>
            </a:extLst>
          </p:cNvPr>
          <p:cNvSpPr/>
          <p:nvPr/>
        </p:nvSpPr>
        <p:spPr>
          <a:xfrm>
            <a:off x="1642644" y="4898738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F4A689D2-684E-17EB-7B52-A7387B6C08C4}"/>
              </a:ext>
            </a:extLst>
          </p:cNvPr>
          <p:cNvSpPr/>
          <p:nvPr/>
        </p:nvSpPr>
        <p:spPr>
          <a:xfrm>
            <a:off x="4530049" y="4921722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AAC6D8C0-C777-714A-5D55-A66FEAAC1144}"/>
              </a:ext>
            </a:extLst>
          </p:cNvPr>
          <p:cNvSpPr/>
          <p:nvPr/>
        </p:nvSpPr>
        <p:spPr>
          <a:xfrm>
            <a:off x="7431034" y="4917056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F769A020-3C6D-038B-A639-3AAD2E6BDDCF}"/>
              </a:ext>
            </a:extLst>
          </p:cNvPr>
          <p:cNvSpPr/>
          <p:nvPr/>
        </p:nvSpPr>
        <p:spPr>
          <a:xfrm>
            <a:off x="910166" y="5518295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1" name="Elipse 390">
            <a:extLst>
              <a:ext uri="{FF2B5EF4-FFF2-40B4-BE49-F238E27FC236}">
                <a16:creationId xmlns:a16="http://schemas.microsoft.com/office/drawing/2014/main" id="{215AE915-EE14-2F4D-8F42-C23434530256}"/>
              </a:ext>
            </a:extLst>
          </p:cNvPr>
          <p:cNvSpPr/>
          <p:nvPr/>
        </p:nvSpPr>
        <p:spPr>
          <a:xfrm>
            <a:off x="2360196" y="5518295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2" name="Elipse 391">
            <a:extLst>
              <a:ext uri="{FF2B5EF4-FFF2-40B4-BE49-F238E27FC236}">
                <a16:creationId xmlns:a16="http://schemas.microsoft.com/office/drawing/2014/main" id="{973D5751-B491-3947-6AA2-784E356BDD53}"/>
              </a:ext>
            </a:extLst>
          </p:cNvPr>
          <p:cNvSpPr/>
          <p:nvPr/>
        </p:nvSpPr>
        <p:spPr>
          <a:xfrm>
            <a:off x="3811194" y="5518295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42C0CCB5-E8A2-78A4-2CC0-4B244BF1A7E4}"/>
              </a:ext>
            </a:extLst>
          </p:cNvPr>
          <p:cNvSpPr/>
          <p:nvPr/>
        </p:nvSpPr>
        <p:spPr>
          <a:xfrm>
            <a:off x="5261224" y="5518295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4" name="Elipse 393">
            <a:extLst>
              <a:ext uri="{FF2B5EF4-FFF2-40B4-BE49-F238E27FC236}">
                <a16:creationId xmlns:a16="http://schemas.microsoft.com/office/drawing/2014/main" id="{1E92E0E7-480D-E5BA-7623-6E40B2BCC59C}"/>
              </a:ext>
            </a:extLst>
          </p:cNvPr>
          <p:cNvSpPr/>
          <p:nvPr/>
        </p:nvSpPr>
        <p:spPr>
          <a:xfrm>
            <a:off x="6707405" y="549108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2DCD50B8-9009-BE90-58F1-B57430A564FD}"/>
              </a:ext>
            </a:extLst>
          </p:cNvPr>
          <p:cNvSpPr/>
          <p:nvPr/>
        </p:nvSpPr>
        <p:spPr>
          <a:xfrm>
            <a:off x="8157435" y="549108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6" name="Elipse 395">
            <a:extLst>
              <a:ext uri="{FF2B5EF4-FFF2-40B4-BE49-F238E27FC236}">
                <a16:creationId xmlns:a16="http://schemas.microsoft.com/office/drawing/2014/main" id="{10C0C1D8-C5B5-AE37-645E-26A41FEA2AEA}"/>
              </a:ext>
            </a:extLst>
          </p:cNvPr>
          <p:cNvSpPr/>
          <p:nvPr/>
        </p:nvSpPr>
        <p:spPr>
          <a:xfrm>
            <a:off x="9599966" y="5491089"/>
            <a:ext cx="296333" cy="2963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9EFFB6F4-3D0E-B38B-26D3-5C883A126125}"/>
              </a:ext>
            </a:extLst>
          </p:cNvPr>
          <p:cNvCxnSpPr>
            <a:stCxn id="385" idx="7"/>
          </p:cNvCxnSpPr>
          <p:nvPr/>
        </p:nvCxnSpPr>
        <p:spPr>
          <a:xfrm flipV="1">
            <a:off x="3346578" y="3877733"/>
            <a:ext cx="2781379" cy="530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C0AA88EA-513A-1850-55E6-35A095D1EA48}"/>
              </a:ext>
            </a:extLst>
          </p:cNvPr>
          <p:cNvCxnSpPr>
            <a:stCxn id="386" idx="7"/>
          </p:cNvCxnSpPr>
          <p:nvPr/>
        </p:nvCxnSpPr>
        <p:spPr>
          <a:xfrm flipV="1">
            <a:off x="1895580" y="4715933"/>
            <a:ext cx="1333911" cy="2262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0E4653AD-B3B5-0908-6D3C-F4AF58965EDD}"/>
              </a:ext>
            </a:extLst>
          </p:cNvPr>
          <p:cNvCxnSpPr>
            <a:stCxn id="387" idx="7"/>
          </p:cNvCxnSpPr>
          <p:nvPr/>
        </p:nvCxnSpPr>
        <p:spPr>
          <a:xfrm flipV="1">
            <a:off x="4782985" y="4661252"/>
            <a:ext cx="1321482" cy="3038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37762325-56CF-082B-EB80-20FE4FCB762B}"/>
              </a:ext>
            </a:extLst>
          </p:cNvPr>
          <p:cNvCxnSpPr>
            <a:stCxn id="388" idx="7"/>
          </p:cNvCxnSpPr>
          <p:nvPr/>
        </p:nvCxnSpPr>
        <p:spPr>
          <a:xfrm flipV="1">
            <a:off x="7683970" y="4606377"/>
            <a:ext cx="1326764" cy="354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806E8704-AB11-BB10-582A-007947D36799}"/>
              </a:ext>
            </a:extLst>
          </p:cNvPr>
          <p:cNvCxnSpPr>
            <a:stCxn id="390" idx="7"/>
          </p:cNvCxnSpPr>
          <p:nvPr/>
        </p:nvCxnSpPr>
        <p:spPr>
          <a:xfrm flipV="1">
            <a:off x="1163102" y="5384800"/>
            <a:ext cx="627709" cy="1768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0BBE446C-3239-F7F7-B060-4807172A8EDF}"/>
              </a:ext>
            </a:extLst>
          </p:cNvPr>
          <p:cNvCxnSpPr>
            <a:stCxn id="391" idx="7"/>
          </p:cNvCxnSpPr>
          <p:nvPr/>
        </p:nvCxnSpPr>
        <p:spPr>
          <a:xfrm flipV="1">
            <a:off x="2613132" y="5378004"/>
            <a:ext cx="616359" cy="1836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536991CB-14F5-3AF5-4AED-6985EC1A0578}"/>
              </a:ext>
            </a:extLst>
          </p:cNvPr>
          <p:cNvCxnSpPr>
            <a:stCxn id="392" idx="7"/>
          </p:cNvCxnSpPr>
          <p:nvPr/>
        </p:nvCxnSpPr>
        <p:spPr>
          <a:xfrm flipV="1">
            <a:off x="4064130" y="5402467"/>
            <a:ext cx="611815" cy="1592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EFFC2093-0BBC-96C8-6015-1BBEF49769A0}"/>
              </a:ext>
            </a:extLst>
          </p:cNvPr>
          <p:cNvCxnSpPr>
            <a:stCxn id="393" idx="7"/>
          </p:cNvCxnSpPr>
          <p:nvPr/>
        </p:nvCxnSpPr>
        <p:spPr>
          <a:xfrm flipV="1">
            <a:off x="5514160" y="5378004"/>
            <a:ext cx="617281" cy="1836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ector reto 422">
            <a:extLst>
              <a:ext uri="{FF2B5EF4-FFF2-40B4-BE49-F238E27FC236}">
                <a16:creationId xmlns:a16="http://schemas.microsoft.com/office/drawing/2014/main" id="{F15A4AD8-34C8-5F0B-EF39-9F465CDF48C7}"/>
              </a:ext>
            </a:extLst>
          </p:cNvPr>
          <p:cNvCxnSpPr>
            <a:stCxn id="394" idx="7"/>
          </p:cNvCxnSpPr>
          <p:nvPr/>
        </p:nvCxnSpPr>
        <p:spPr>
          <a:xfrm flipV="1">
            <a:off x="6960341" y="5374932"/>
            <a:ext cx="601758" cy="1595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Conector reto 424">
            <a:extLst>
              <a:ext uri="{FF2B5EF4-FFF2-40B4-BE49-F238E27FC236}">
                <a16:creationId xmlns:a16="http://schemas.microsoft.com/office/drawing/2014/main" id="{562C0AED-EFA7-6504-841F-682A68C5FA0A}"/>
              </a:ext>
            </a:extLst>
          </p:cNvPr>
          <p:cNvCxnSpPr>
            <a:stCxn id="395" idx="7"/>
          </p:cNvCxnSpPr>
          <p:nvPr/>
        </p:nvCxnSpPr>
        <p:spPr>
          <a:xfrm flipV="1">
            <a:off x="8410371" y="5328015"/>
            <a:ext cx="600363" cy="2064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Conector reto 426">
            <a:extLst>
              <a:ext uri="{FF2B5EF4-FFF2-40B4-BE49-F238E27FC236}">
                <a16:creationId xmlns:a16="http://schemas.microsoft.com/office/drawing/2014/main" id="{1D9DC595-B4DB-5424-B506-93D8343B12BB}"/>
              </a:ext>
            </a:extLst>
          </p:cNvPr>
          <p:cNvCxnSpPr>
            <a:stCxn id="396" idx="7"/>
          </p:cNvCxnSpPr>
          <p:nvPr/>
        </p:nvCxnSpPr>
        <p:spPr>
          <a:xfrm flipV="1">
            <a:off x="9852902" y="5328010"/>
            <a:ext cx="636176" cy="2064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8627F-0757-CB55-6AC9-CE368838E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EBD9CFD-AD20-B80D-FAB5-906B2B916840}"/>
              </a:ext>
            </a:extLst>
          </p:cNvPr>
          <p:cNvGrpSpPr/>
          <p:nvPr/>
        </p:nvGrpSpPr>
        <p:grpSpPr>
          <a:xfrm>
            <a:off x="334845" y="535515"/>
            <a:ext cx="11212903" cy="6110817"/>
            <a:chOff x="334845" y="1602316"/>
            <a:chExt cx="11212903" cy="5040000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4D2F9E6F-FBEF-B61E-96DC-2072CD9BDE55}"/>
                </a:ext>
              </a:extLst>
            </p:cNvPr>
            <p:cNvCxnSpPr/>
            <p:nvPr/>
          </p:nvCxnSpPr>
          <p:spPr>
            <a:xfrm>
              <a:off x="33484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88333028-903B-D918-F3A3-E4F0F8F8C7A6}"/>
                </a:ext>
              </a:extLst>
            </p:cNvPr>
            <p:cNvCxnSpPr/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5F0F8EC2-2FB3-3D84-641E-93760C40DFF9}"/>
                </a:ext>
              </a:extLst>
            </p:cNvPr>
            <p:cNvCxnSpPr>
              <a:cxnSpLocks/>
            </p:cNvCxnSpPr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FE1AAC70-1A70-72CA-4451-1193E3C581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E1969DF8-B02D-2057-3ECC-5848B6127295}"/>
                </a:ext>
              </a:extLst>
            </p:cNvPr>
            <p:cNvCxnSpPr/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3AB5C02-5562-A82E-4C4F-F2904C18B709}"/>
                </a:ext>
              </a:extLst>
            </p:cNvPr>
            <p:cNvCxnSpPr/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D5A8115C-73BF-31F6-3B3A-2B64DC96ED1F}"/>
                </a:ext>
              </a:extLst>
            </p:cNvPr>
            <p:cNvCxnSpPr>
              <a:cxnSpLocks/>
            </p:cNvCxnSpPr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C7A12346-5A2E-1A57-60F8-0A129C2F0B99}"/>
                </a:ext>
              </a:extLst>
            </p:cNvPr>
            <p:cNvCxnSpPr>
              <a:cxnSpLocks/>
            </p:cNvCxnSpPr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D7043247-7EDF-A9A5-FA3A-A5475B3E3C7F}"/>
                </a:ext>
              </a:extLst>
            </p:cNvPr>
            <p:cNvCxnSpPr/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F3A896-2EA8-F240-C04F-90734FEBC3E2}"/>
                </a:ext>
              </a:extLst>
            </p:cNvPr>
            <p:cNvCxnSpPr/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980D88C-F9D1-7825-E0CC-4E0CA264909B}"/>
                </a:ext>
              </a:extLst>
            </p:cNvPr>
            <p:cNvCxnSpPr>
              <a:cxnSpLocks/>
            </p:cNvCxnSpPr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625A6DE-1347-0C00-96C4-A36E7F5D5124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F0FBD401-E26D-4F69-07B4-772845F8AC92}"/>
                </a:ext>
              </a:extLst>
            </p:cNvPr>
            <p:cNvCxnSpPr/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3F401E7E-0761-A7CF-F024-79C3071425CB}"/>
                </a:ext>
              </a:extLst>
            </p:cNvPr>
            <p:cNvCxnSpPr/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1375001-425E-6D6B-D3D2-51CF2D0ADF68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948BA2ED-BAE7-2328-BE7F-9A138CF206DD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6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016C3EFE-8B35-8A4D-427C-1D6193CD52EF}"/>
                </a:ext>
              </a:extLst>
            </p:cNvPr>
            <p:cNvCxnSpPr/>
            <p:nvPr/>
          </p:nvCxnSpPr>
          <p:spPr>
            <a:xfrm>
              <a:off x="322562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7416DC5-ACC9-2415-E3DD-68AC45F794A2}"/>
                </a:ext>
              </a:extLst>
            </p:cNvPr>
            <p:cNvCxnSpPr/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76D7FB34-C6AA-B569-DC3B-12C494E1544E}"/>
                </a:ext>
              </a:extLst>
            </p:cNvPr>
            <p:cNvCxnSpPr>
              <a:cxnSpLocks/>
            </p:cNvCxnSpPr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9DBEF5D8-4F97-4BBA-6DDE-4040D97A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E4F62B94-402D-3AE5-9BDA-551913416B5C}"/>
                </a:ext>
              </a:extLst>
            </p:cNvPr>
            <p:cNvCxnSpPr/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1FE8F7F7-D8C9-EACE-5828-64FFA8CE1F11}"/>
                </a:ext>
              </a:extLst>
            </p:cNvPr>
            <p:cNvCxnSpPr/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ECA3904-5F12-FF22-C768-5B764FF753A9}"/>
                </a:ext>
              </a:extLst>
            </p:cNvPr>
            <p:cNvCxnSpPr>
              <a:cxnSpLocks/>
            </p:cNvCxnSpPr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1F1B86FD-6A81-D5B5-E6E2-1EB9FC0E1411}"/>
                </a:ext>
              </a:extLst>
            </p:cNvPr>
            <p:cNvCxnSpPr>
              <a:cxnSpLocks/>
            </p:cNvCxnSpPr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A7141C85-82E2-D9C4-2A97-217AEA0123C6}"/>
                </a:ext>
              </a:extLst>
            </p:cNvPr>
            <p:cNvCxnSpPr/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B24297CB-647A-2B7E-F50B-D1FD2C4BA454}"/>
                </a:ext>
              </a:extLst>
            </p:cNvPr>
            <p:cNvCxnSpPr/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8AC0C974-F1DA-C935-7393-800C186F0B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3C085A1-DD00-3FE2-8EC0-18259493A10B}"/>
                </a:ext>
              </a:extLst>
            </p:cNvPr>
            <p:cNvCxnSpPr>
              <a:cxnSpLocks/>
            </p:cNvCxnSpPr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090950E3-012D-2B4F-4369-24609348240A}"/>
                </a:ext>
              </a:extLst>
            </p:cNvPr>
            <p:cNvCxnSpPr/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2357BB7C-29EB-6134-69C7-FEC415FC88A0}"/>
                </a:ext>
              </a:extLst>
            </p:cNvPr>
            <p:cNvCxnSpPr/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D94C63FB-E232-874C-645B-BF19A1FF7262}"/>
                </a:ext>
              </a:extLst>
            </p:cNvPr>
            <p:cNvCxnSpPr>
              <a:cxnSpLocks/>
            </p:cNvCxnSpPr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0838479-C94E-C013-BF45-461B0B8640C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A30679A2-461D-0771-CDFF-60EE131C022A}"/>
                </a:ext>
              </a:extLst>
            </p:cNvPr>
            <p:cNvCxnSpPr/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AE9FC1D8-A2DE-FE5D-4D93-3CD8C8E9783E}"/>
                </a:ext>
              </a:extLst>
            </p:cNvPr>
            <p:cNvCxnSpPr/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0CC27074-7478-3E99-4166-C70D4D410432}"/>
                </a:ext>
              </a:extLst>
            </p:cNvPr>
            <p:cNvCxnSpPr>
              <a:cxnSpLocks/>
            </p:cNvCxnSpPr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E2AB6152-7A83-9738-323E-50FC99DEAE1C}"/>
                </a:ext>
              </a:extLst>
            </p:cNvPr>
            <p:cNvCxnSpPr>
              <a:cxnSpLocks/>
            </p:cNvCxnSpPr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D5381EEC-DCFF-C53B-2573-31F974D1D700}"/>
                </a:ext>
              </a:extLst>
            </p:cNvPr>
            <p:cNvCxnSpPr/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BEF9FB77-AD68-0DFE-2D09-C3561CF244F8}"/>
                </a:ext>
              </a:extLst>
            </p:cNvPr>
            <p:cNvCxnSpPr/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87132117-C4A6-1145-F154-EB71AD0B726F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4CF23FC-3F3B-5CD5-31F3-1A6A97C11405}"/>
                </a:ext>
              </a:extLst>
            </p:cNvPr>
            <p:cNvCxnSpPr>
              <a:cxnSpLocks/>
            </p:cNvCxnSpPr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DEE72BB3-CE03-5990-9BEF-5592B374C55E}"/>
                </a:ext>
              </a:extLst>
            </p:cNvPr>
            <p:cNvCxnSpPr/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37E6A703-395D-2BD3-A545-C741AA2653F1}"/>
                </a:ext>
              </a:extLst>
            </p:cNvPr>
            <p:cNvCxnSpPr/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3197ABE6-687E-3EB8-EA4A-90A18E5188D5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D12F4D2B-2ABC-1026-FACF-B81B3A44F0E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953563A7-7BC3-04F6-9241-69101CB66F04}"/>
                </a:ext>
              </a:extLst>
            </p:cNvPr>
            <p:cNvCxnSpPr/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0B574FEE-D191-7ADE-6B84-180E6EFE6407}"/>
                </a:ext>
              </a:extLst>
            </p:cNvPr>
            <p:cNvCxnSpPr/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ECDEDCDA-8C16-3B23-EE6B-4D83C96C21D1}"/>
                </a:ext>
              </a:extLst>
            </p:cNvPr>
            <p:cNvCxnSpPr>
              <a:cxnSpLocks/>
            </p:cNvCxnSpPr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1F4CCC7F-6BCC-A823-67D0-9E108C38AFC7}"/>
                </a:ext>
              </a:extLst>
            </p:cNvPr>
            <p:cNvCxnSpPr>
              <a:cxnSpLocks/>
            </p:cNvCxnSpPr>
            <p:nvPr/>
          </p:nvCxnSpPr>
          <p:spPr>
            <a:xfrm>
              <a:off x="901905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5A69915B-B87C-086E-5DB1-677154660608}"/>
                </a:ext>
              </a:extLst>
            </p:cNvPr>
            <p:cNvCxnSpPr/>
            <p:nvPr/>
          </p:nvCxnSpPr>
          <p:spPr>
            <a:xfrm>
              <a:off x="901312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46475AAF-C251-1DDA-9BEE-9CC3C72E18E3}"/>
                </a:ext>
              </a:extLst>
            </p:cNvPr>
            <p:cNvCxnSpPr/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E2B7034A-A167-D14E-10A3-B7A2861D319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11809EF2-44EF-6BD2-84C8-20C499B2FCC5}"/>
                </a:ext>
              </a:extLst>
            </p:cNvPr>
            <p:cNvCxnSpPr>
              <a:cxnSpLocks/>
            </p:cNvCxnSpPr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1B1ADFD1-7C99-5AC6-34B6-3035AC1A2B03}"/>
                </a:ext>
              </a:extLst>
            </p:cNvPr>
            <p:cNvCxnSpPr/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D0119F2C-42D7-F36D-345B-6164A0A107EC}"/>
                </a:ext>
              </a:extLst>
            </p:cNvPr>
            <p:cNvCxnSpPr/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9845D18-3C2E-AD00-BE0B-A9B9E860D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9CE7573E-F349-31E8-81B0-06300829B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3FE7EAD9-DC91-288E-F239-5D16A6A9D569}"/>
                </a:ext>
              </a:extLst>
            </p:cNvPr>
            <p:cNvCxnSpPr/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AFD1B30D-805F-7B22-1E21-3C20D834D089}"/>
                </a:ext>
              </a:extLst>
            </p:cNvPr>
            <p:cNvCxnSpPr/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8FA81369-C419-BDF2-28DC-B015BECF50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1BFF2CC9-2439-0D8E-AE3C-AF44DD99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3DE5E99-A9D4-1DCD-A65B-F908997255E1}"/>
                </a:ext>
              </a:extLst>
            </p:cNvPr>
            <p:cNvCxnSpPr/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396D98C3-C5E4-0B43-D502-CC2392358500}"/>
                </a:ext>
              </a:extLst>
            </p:cNvPr>
            <p:cNvCxnSpPr/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F9E37B29-D861-A9C3-ECAC-608F97D19AC5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77A76437-E244-37F8-E80B-3EF8173D19E6}"/>
              </a:ext>
            </a:extLst>
          </p:cNvPr>
          <p:cNvSpPr txBox="1"/>
          <p:nvPr/>
        </p:nvSpPr>
        <p:spPr>
          <a:xfrm>
            <a:off x="133891" y="104805"/>
            <a:ext cx="116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31  30   29   28  27   26  25   24  23  22   21  20   19  18   17  16   15  14  13   12   11  10    9     8    7    6     5     4     3    2     1    0</a:t>
            </a:r>
          </a:p>
        </p:txBody>
      </p:sp>
    </p:spTree>
    <p:extLst>
      <p:ext uri="{BB962C8B-B14F-4D97-AF65-F5344CB8AC3E}">
        <p14:creationId xmlns:p14="http://schemas.microsoft.com/office/powerpoint/2010/main" val="145602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65DFF-C0F4-E01B-79B9-123C242B0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D9C63A6-0D4A-5250-BEDC-0D0DB20021D9}"/>
              </a:ext>
            </a:extLst>
          </p:cNvPr>
          <p:cNvGrpSpPr/>
          <p:nvPr/>
        </p:nvGrpSpPr>
        <p:grpSpPr>
          <a:xfrm>
            <a:off x="334845" y="535515"/>
            <a:ext cx="11212903" cy="6110817"/>
            <a:chOff x="334845" y="1602316"/>
            <a:chExt cx="11212903" cy="5040000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72B51298-DA91-E57C-411F-5E373A773A97}"/>
                </a:ext>
              </a:extLst>
            </p:cNvPr>
            <p:cNvCxnSpPr/>
            <p:nvPr/>
          </p:nvCxnSpPr>
          <p:spPr>
            <a:xfrm>
              <a:off x="33484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0B0867AB-EE65-30F6-4E5F-8928F2AA0A54}"/>
                </a:ext>
              </a:extLst>
            </p:cNvPr>
            <p:cNvCxnSpPr/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F953E2D3-4CA7-2FB3-DDD9-95F8C237EB1E}"/>
                </a:ext>
              </a:extLst>
            </p:cNvPr>
            <p:cNvCxnSpPr>
              <a:cxnSpLocks/>
            </p:cNvCxnSpPr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67C674F-6F23-6DC0-EE25-60F4C370C4C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B877B8D7-BF81-73EE-A33C-0BD8CC6DCA40}"/>
                </a:ext>
              </a:extLst>
            </p:cNvPr>
            <p:cNvCxnSpPr/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5568FA8-328E-FFA9-60C5-43BB3BC35D40}"/>
                </a:ext>
              </a:extLst>
            </p:cNvPr>
            <p:cNvCxnSpPr/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7AA4D082-4676-871D-C57F-E9F9FF2E91C1}"/>
                </a:ext>
              </a:extLst>
            </p:cNvPr>
            <p:cNvCxnSpPr>
              <a:cxnSpLocks/>
            </p:cNvCxnSpPr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AE68DF6-F564-4ADC-A395-EFC54202C0C9}"/>
                </a:ext>
              </a:extLst>
            </p:cNvPr>
            <p:cNvCxnSpPr>
              <a:cxnSpLocks/>
            </p:cNvCxnSpPr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C112248-EF83-CB63-87D6-88FFF45C1F5E}"/>
                </a:ext>
              </a:extLst>
            </p:cNvPr>
            <p:cNvCxnSpPr/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98235301-42B5-6F38-82A4-B82CF1747A2B}"/>
                </a:ext>
              </a:extLst>
            </p:cNvPr>
            <p:cNvCxnSpPr/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535156C9-6112-1F45-3B66-57BDDDE5DE63}"/>
                </a:ext>
              </a:extLst>
            </p:cNvPr>
            <p:cNvCxnSpPr>
              <a:cxnSpLocks/>
            </p:cNvCxnSpPr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74550E67-F8DA-59DC-36B1-DAF51E8351B1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5C1DDE7D-C59E-89A8-01E8-C92C7272B9C2}"/>
                </a:ext>
              </a:extLst>
            </p:cNvPr>
            <p:cNvCxnSpPr/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9487B3EF-F316-734E-FD79-54478D8DBCDE}"/>
                </a:ext>
              </a:extLst>
            </p:cNvPr>
            <p:cNvCxnSpPr/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B634248F-2D76-3257-082C-EE8B9023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6F78D60-C415-7D20-FD73-B9D289B089B8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6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51328017-A814-56C9-9E90-4D2C3B3DB7D7}"/>
                </a:ext>
              </a:extLst>
            </p:cNvPr>
            <p:cNvCxnSpPr/>
            <p:nvPr/>
          </p:nvCxnSpPr>
          <p:spPr>
            <a:xfrm>
              <a:off x="322562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D17AD8ED-C897-6FF3-417F-53A6992DE0D1}"/>
                </a:ext>
              </a:extLst>
            </p:cNvPr>
            <p:cNvCxnSpPr/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FE4BBD63-EDD1-3AED-6D1C-D97C7932DEFB}"/>
                </a:ext>
              </a:extLst>
            </p:cNvPr>
            <p:cNvCxnSpPr>
              <a:cxnSpLocks/>
            </p:cNvCxnSpPr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5FAB4C47-5C2E-92D5-2636-81A82F45F791}"/>
                </a:ext>
              </a:extLst>
            </p:cNvPr>
            <p:cNvCxnSpPr>
              <a:cxnSpLocks/>
            </p:cNvCxnSpPr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3305B563-6ED7-1EE1-3DAE-7112367F5766}"/>
                </a:ext>
              </a:extLst>
            </p:cNvPr>
            <p:cNvCxnSpPr/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FB5A07CC-4B1F-84EC-48B9-BCE94FE9D5A8}"/>
                </a:ext>
              </a:extLst>
            </p:cNvPr>
            <p:cNvCxnSpPr/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60C63C36-10BE-CBE6-05B0-82048236999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3FDA28E4-9E78-69B1-7B80-C2AD7281BC33}"/>
                </a:ext>
              </a:extLst>
            </p:cNvPr>
            <p:cNvCxnSpPr>
              <a:cxnSpLocks/>
            </p:cNvCxnSpPr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03563CDD-EF5F-7217-6DE4-29359CE09E59}"/>
                </a:ext>
              </a:extLst>
            </p:cNvPr>
            <p:cNvCxnSpPr/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0F561387-FD7B-B61A-0ACF-D8ED59B9CC11}"/>
                </a:ext>
              </a:extLst>
            </p:cNvPr>
            <p:cNvCxnSpPr/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78DB5CAA-46F6-BD7A-7E93-12488302BB53}"/>
                </a:ext>
              </a:extLst>
            </p:cNvPr>
            <p:cNvCxnSpPr>
              <a:cxnSpLocks/>
            </p:cNvCxnSpPr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9F6F2F99-430F-418F-D260-BBB35D660F68}"/>
                </a:ext>
              </a:extLst>
            </p:cNvPr>
            <p:cNvCxnSpPr>
              <a:cxnSpLocks/>
            </p:cNvCxnSpPr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1340360-A1B0-CDEC-663B-13FB2F4C24BF}"/>
                </a:ext>
              </a:extLst>
            </p:cNvPr>
            <p:cNvCxnSpPr/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8DD06518-7184-0CE4-0EF3-7F15B9CBFDB7}"/>
                </a:ext>
              </a:extLst>
            </p:cNvPr>
            <p:cNvCxnSpPr/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2E3F8320-8640-BE20-F285-83204532E4CF}"/>
                </a:ext>
              </a:extLst>
            </p:cNvPr>
            <p:cNvCxnSpPr>
              <a:cxnSpLocks/>
            </p:cNvCxnSpPr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F43C9592-76AB-0723-BB6F-F1E360EF0BC3}"/>
                </a:ext>
              </a:extLst>
            </p:cNvPr>
            <p:cNvCxnSpPr>
              <a:cxnSpLocks/>
            </p:cNvCxnSpPr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20B5A2BA-37E4-5075-D448-C60DE93AC412}"/>
                </a:ext>
              </a:extLst>
            </p:cNvPr>
            <p:cNvCxnSpPr/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82384E2A-0C0F-F1C4-BC2F-85B7B96C1F73}"/>
                </a:ext>
              </a:extLst>
            </p:cNvPr>
            <p:cNvCxnSpPr/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A6629377-A0D7-6718-4B3A-176F73914884}"/>
                </a:ext>
              </a:extLst>
            </p:cNvPr>
            <p:cNvCxnSpPr>
              <a:cxnSpLocks/>
            </p:cNvCxnSpPr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6528AE9F-D1CC-D598-19EC-B0573C7CD3DA}"/>
                </a:ext>
              </a:extLst>
            </p:cNvPr>
            <p:cNvCxnSpPr>
              <a:cxnSpLocks/>
            </p:cNvCxnSpPr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14F297E4-6CA7-F3F3-C05D-81C83B44C9FA}"/>
                </a:ext>
              </a:extLst>
            </p:cNvPr>
            <p:cNvCxnSpPr/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7DE40D7E-4484-622F-9A18-B3328D4D205E}"/>
                </a:ext>
              </a:extLst>
            </p:cNvPr>
            <p:cNvCxnSpPr/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73F3D237-62B2-F83E-8D4B-05D2143F7E39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9D6FFF9B-50CE-CFD8-1022-F0A370D5D2D9}"/>
                </a:ext>
              </a:extLst>
            </p:cNvPr>
            <p:cNvCxnSpPr>
              <a:cxnSpLocks/>
            </p:cNvCxnSpPr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40809A2F-8005-150E-A39B-B2F01ACA5AAB}"/>
                </a:ext>
              </a:extLst>
            </p:cNvPr>
            <p:cNvCxnSpPr/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B29F1CED-1A07-7A19-C606-2A6959C88025}"/>
                </a:ext>
              </a:extLst>
            </p:cNvPr>
            <p:cNvCxnSpPr/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9155871A-A081-5679-6233-E35E3FEAC923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3D3816A3-B2B2-6230-B8C8-6643A03C230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53914DE3-D5C5-F4D2-A6CC-CD8DE1C1EB8A}"/>
                </a:ext>
              </a:extLst>
            </p:cNvPr>
            <p:cNvCxnSpPr/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F05FB8BB-4038-57A7-9B5C-15C5667FD138}"/>
                </a:ext>
              </a:extLst>
            </p:cNvPr>
            <p:cNvCxnSpPr/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0CCFB3FE-CC73-0680-449E-BE1F1D7FFBA1}"/>
                </a:ext>
              </a:extLst>
            </p:cNvPr>
            <p:cNvCxnSpPr>
              <a:cxnSpLocks/>
            </p:cNvCxnSpPr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8B693713-4B0F-B3FE-8350-E1F096C85376}"/>
                </a:ext>
              </a:extLst>
            </p:cNvPr>
            <p:cNvCxnSpPr>
              <a:cxnSpLocks/>
            </p:cNvCxnSpPr>
            <p:nvPr/>
          </p:nvCxnSpPr>
          <p:spPr>
            <a:xfrm>
              <a:off x="901905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7242C3C3-5B1E-296C-A0CC-6BDD34AA827A}"/>
                </a:ext>
              </a:extLst>
            </p:cNvPr>
            <p:cNvCxnSpPr/>
            <p:nvPr/>
          </p:nvCxnSpPr>
          <p:spPr>
            <a:xfrm>
              <a:off x="901312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267171D6-4812-F246-DEE3-7AA821CF5350}"/>
                </a:ext>
              </a:extLst>
            </p:cNvPr>
            <p:cNvCxnSpPr/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BBFE172A-5719-813F-5391-849439C5A8D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45C5028-8577-8C5E-C0A2-551705109FF2}"/>
                </a:ext>
              </a:extLst>
            </p:cNvPr>
            <p:cNvCxnSpPr>
              <a:cxnSpLocks/>
            </p:cNvCxnSpPr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2BA0D51B-09BB-AE5E-5EDE-7B639A82CF4D}"/>
                </a:ext>
              </a:extLst>
            </p:cNvPr>
            <p:cNvCxnSpPr/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29375894-65A4-33AA-145B-D190EE09F134}"/>
                </a:ext>
              </a:extLst>
            </p:cNvPr>
            <p:cNvCxnSpPr/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7EF2D95B-BDD8-77CD-45A1-B733CDB462A8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CF88AC70-C08C-40D0-2C3A-3D828F28C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C6D37404-1DC3-98BC-8633-CCF0968306B2}"/>
                </a:ext>
              </a:extLst>
            </p:cNvPr>
            <p:cNvCxnSpPr/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22F606F6-878F-60DA-76ED-3B09FD170D74}"/>
                </a:ext>
              </a:extLst>
            </p:cNvPr>
            <p:cNvCxnSpPr/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E5C20B87-EF72-41CA-335C-4C82C1278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7A8F9E8A-8324-D48E-5DEF-C5394040D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8793DF7D-6F75-9531-92B1-819979D16F51}"/>
                </a:ext>
              </a:extLst>
            </p:cNvPr>
            <p:cNvCxnSpPr/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E159769F-CEC3-ECEF-A53A-C2C1131E1DC2}"/>
                </a:ext>
              </a:extLst>
            </p:cNvPr>
            <p:cNvCxnSpPr/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7ED7CFB1-F5B9-C3D3-3808-21F7FDF78DC9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A0474D96-A82D-F892-474B-8C0CB22CB37F}"/>
              </a:ext>
            </a:extLst>
          </p:cNvPr>
          <p:cNvSpPr txBox="1"/>
          <p:nvPr/>
        </p:nvSpPr>
        <p:spPr>
          <a:xfrm>
            <a:off x="133891" y="104805"/>
            <a:ext cx="116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31  30   29   28  27   26  25   24  23  22   21  20   19  18   17  16   15  14  13   12   11  10    9     8    7    6     5     4     3    2     1    0</a:t>
            </a:r>
          </a:p>
        </p:txBody>
      </p:sp>
    </p:spTree>
    <p:extLst>
      <p:ext uri="{BB962C8B-B14F-4D97-AF65-F5344CB8AC3E}">
        <p14:creationId xmlns:p14="http://schemas.microsoft.com/office/powerpoint/2010/main" val="297474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BE3D1-35D2-58FB-05D6-07DA75B0A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71F04B5-ECFE-89F3-C9B9-8A13B6A0FA03}"/>
              </a:ext>
            </a:extLst>
          </p:cNvPr>
          <p:cNvGrpSpPr/>
          <p:nvPr/>
        </p:nvGrpSpPr>
        <p:grpSpPr>
          <a:xfrm>
            <a:off x="334845" y="535515"/>
            <a:ext cx="11212903" cy="6110817"/>
            <a:chOff x="334845" y="1602316"/>
            <a:chExt cx="11212903" cy="5040000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89E34AEC-E449-260A-A58E-5B6E89D3DDC3}"/>
                </a:ext>
              </a:extLst>
            </p:cNvPr>
            <p:cNvCxnSpPr/>
            <p:nvPr/>
          </p:nvCxnSpPr>
          <p:spPr>
            <a:xfrm>
              <a:off x="33484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7C2862B-1F55-9E6C-1DB9-6C8BA29334F2}"/>
                </a:ext>
              </a:extLst>
            </p:cNvPr>
            <p:cNvCxnSpPr/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6ECF63FB-D67A-5D1F-4DE5-4E8FCDC43D03}"/>
                </a:ext>
              </a:extLst>
            </p:cNvPr>
            <p:cNvCxnSpPr>
              <a:cxnSpLocks/>
            </p:cNvCxnSpPr>
            <p:nvPr/>
          </p:nvCxnSpPr>
          <p:spPr>
            <a:xfrm>
              <a:off x="69693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EDEAA3B7-5BA6-867C-077F-4CED91F32E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5ABB3063-2DEB-A3F4-FFB0-D51EE0FAFF98}"/>
                </a:ext>
              </a:extLst>
            </p:cNvPr>
            <p:cNvCxnSpPr/>
            <p:nvPr/>
          </p:nvCxnSpPr>
          <p:spPr>
            <a:xfrm>
              <a:off x="105902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A0D22A57-542E-867D-1D00-93E1995A9C47}"/>
                </a:ext>
              </a:extLst>
            </p:cNvPr>
            <p:cNvCxnSpPr/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22764F2D-9079-1346-0705-C9DFC8348909}"/>
                </a:ext>
              </a:extLst>
            </p:cNvPr>
            <p:cNvCxnSpPr>
              <a:cxnSpLocks/>
            </p:cNvCxnSpPr>
            <p:nvPr/>
          </p:nvCxnSpPr>
          <p:spPr>
            <a:xfrm>
              <a:off x="142111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146B5BF3-C911-3E55-41BB-75B34AC23AC8}"/>
                </a:ext>
              </a:extLst>
            </p:cNvPr>
            <p:cNvCxnSpPr>
              <a:cxnSpLocks/>
            </p:cNvCxnSpPr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05FC49FF-91B8-ADB3-54B8-ABEE18B42DA2}"/>
                </a:ext>
              </a:extLst>
            </p:cNvPr>
            <p:cNvCxnSpPr/>
            <p:nvPr/>
          </p:nvCxnSpPr>
          <p:spPr>
            <a:xfrm>
              <a:off x="178320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884AF681-C265-DD69-2BA9-A852B4D5AB2C}"/>
                </a:ext>
              </a:extLst>
            </p:cNvPr>
            <p:cNvCxnSpPr/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3D07C9E0-945F-C65C-F586-BDE5E401BB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29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D7195F3-71EF-AD3E-0165-D2A2902A3154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6AEEEDAB-39E5-AA73-76E1-FF1D56B4D540}"/>
                </a:ext>
              </a:extLst>
            </p:cNvPr>
            <p:cNvCxnSpPr/>
            <p:nvPr/>
          </p:nvCxnSpPr>
          <p:spPr>
            <a:xfrm>
              <a:off x="250738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DE8EF00B-80B2-DC29-C741-2648040BC144}"/>
                </a:ext>
              </a:extLst>
            </p:cNvPr>
            <p:cNvCxnSpPr/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C6684D8A-0801-4DD6-0741-AE0CC09DBAA2}"/>
                </a:ext>
              </a:extLst>
            </p:cNvPr>
            <p:cNvCxnSpPr>
              <a:cxnSpLocks/>
            </p:cNvCxnSpPr>
            <p:nvPr/>
          </p:nvCxnSpPr>
          <p:spPr>
            <a:xfrm>
              <a:off x="286947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64BCBADE-F408-A06B-3FAF-A0277F616D4B}"/>
                </a:ext>
              </a:extLst>
            </p:cNvPr>
            <p:cNvCxnSpPr>
              <a:cxnSpLocks/>
            </p:cNvCxnSpPr>
            <p:nvPr/>
          </p:nvCxnSpPr>
          <p:spPr>
            <a:xfrm>
              <a:off x="323156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BC7D56D4-C8EE-CC1B-E01C-3A432B1B2E02}"/>
                </a:ext>
              </a:extLst>
            </p:cNvPr>
            <p:cNvCxnSpPr/>
            <p:nvPr/>
          </p:nvCxnSpPr>
          <p:spPr>
            <a:xfrm>
              <a:off x="322562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FEE546B1-294E-CA6E-C18D-4CD12AEEF594}"/>
                </a:ext>
              </a:extLst>
            </p:cNvPr>
            <p:cNvCxnSpPr/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5F34E1B8-FEAC-B330-E65D-9D9BD3C9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7715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0F350F78-B389-7973-89A0-1A9A8B29C718}"/>
                </a:ext>
              </a:extLst>
            </p:cNvPr>
            <p:cNvCxnSpPr>
              <a:cxnSpLocks/>
            </p:cNvCxnSpPr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9A93FAAE-91DC-E7EC-FFBB-EF4AC95B4B8C}"/>
                </a:ext>
              </a:extLst>
            </p:cNvPr>
            <p:cNvCxnSpPr/>
            <p:nvPr/>
          </p:nvCxnSpPr>
          <p:spPr>
            <a:xfrm>
              <a:off x="394980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324849D0-8E37-E134-08A7-1042DB30C191}"/>
                </a:ext>
              </a:extLst>
            </p:cNvPr>
            <p:cNvCxnSpPr/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956F397-9253-83FE-10D3-2F9CAF95B5B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894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7C254590-85D4-CCE4-1857-2EE51D76525F}"/>
                </a:ext>
              </a:extLst>
            </p:cNvPr>
            <p:cNvCxnSpPr>
              <a:cxnSpLocks/>
            </p:cNvCxnSpPr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CBB7F7DB-0F77-F33D-BE21-009EB515DE5E}"/>
                </a:ext>
              </a:extLst>
            </p:cNvPr>
            <p:cNvCxnSpPr/>
            <p:nvPr/>
          </p:nvCxnSpPr>
          <p:spPr>
            <a:xfrm>
              <a:off x="467398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8C266A12-7C7E-BD57-7499-8FA62F04980A}"/>
                </a:ext>
              </a:extLst>
            </p:cNvPr>
            <p:cNvCxnSpPr/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A310882-E6F6-34B4-80D9-A7895798868E}"/>
                </a:ext>
              </a:extLst>
            </p:cNvPr>
            <p:cNvCxnSpPr>
              <a:cxnSpLocks/>
            </p:cNvCxnSpPr>
            <p:nvPr/>
          </p:nvCxnSpPr>
          <p:spPr>
            <a:xfrm>
              <a:off x="5036073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A325E97-A319-16F5-BACC-60315A3F7608}"/>
                </a:ext>
              </a:extLst>
            </p:cNvPr>
            <p:cNvCxnSpPr>
              <a:cxnSpLocks/>
            </p:cNvCxnSpPr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E8F4C7-1800-1FF7-4216-FE95DDE70FA2}"/>
                </a:ext>
              </a:extLst>
            </p:cNvPr>
            <p:cNvCxnSpPr/>
            <p:nvPr/>
          </p:nvCxnSpPr>
          <p:spPr>
            <a:xfrm>
              <a:off x="539816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BA071BA9-6697-4DC3-5E3A-F5A0EB1FCC05}"/>
                </a:ext>
              </a:extLst>
            </p:cNvPr>
            <p:cNvCxnSpPr/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7AEDF39A-F9CF-D955-0C91-95709084F2A6}"/>
                </a:ext>
              </a:extLst>
            </p:cNvPr>
            <p:cNvCxnSpPr>
              <a:cxnSpLocks/>
            </p:cNvCxnSpPr>
            <p:nvPr/>
          </p:nvCxnSpPr>
          <p:spPr>
            <a:xfrm>
              <a:off x="5760252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A3A4F773-3F06-0853-ABBA-9A06D6672B48}"/>
                </a:ext>
              </a:extLst>
            </p:cNvPr>
            <p:cNvCxnSpPr>
              <a:cxnSpLocks/>
            </p:cNvCxnSpPr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53EA2C0F-E9CD-EEA4-FB33-2A6734D18DEF}"/>
                </a:ext>
              </a:extLst>
            </p:cNvPr>
            <p:cNvCxnSpPr/>
            <p:nvPr/>
          </p:nvCxnSpPr>
          <p:spPr>
            <a:xfrm>
              <a:off x="612234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675763D-DEEE-4987-99BA-D0A1D192CA0E}"/>
                </a:ext>
              </a:extLst>
            </p:cNvPr>
            <p:cNvCxnSpPr/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27E4BB77-AE74-AE2D-6B27-AD8DFBB273F7}"/>
                </a:ext>
              </a:extLst>
            </p:cNvPr>
            <p:cNvCxnSpPr>
              <a:cxnSpLocks/>
            </p:cNvCxnSpPr>
            <p:nvPr/>
          </p:nvCxnSpPr>
          <p:spPr>
            <a:xfrm>
              <a:off x="648443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240C3EFA-30FE-2F30-7B4C-C484579C2F86}"/>
                </a:ext>
              </a:extLst>
            </p:cNvPr>
            <p:cNvCxnSpPr>
              <a:cxnSpLocks/>
            </p:cNvCxnSpPr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2271090D-6F12-8307-F02F-93CED408DA0E}"/>
                </a:ext>
              </a:extLst>
            </p:cNvPr>
            <p:cNvCxnSpPr/>
            <p:nvPr/>
          </p:nvCxnSpPr>
          <p:spPr>
            <a:xfrm>
              <a:off x="684652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5B3F2FC9-B4A8-B0E4-F3FA-24B97B4D9413}"/>
                </a:ext>
              </a:extLst>
            </p:cNvPr>
            <p:cNvCxnSpPr/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41BA8485-CB07-530D-F3F5-A57D9FB5CF3E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0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DB7EFD9-F4F9-C626-71EC-D1A98DF450D2}"/>
                </a:ext>
              </a:extLst>
            </p:cNvPr>
            <p:cNvCxnSpPr>
              <a:cxnSpLocks/>
            </p:cNvCxnSpPr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FBA91D7A-7415-7627-A585-1F344D710B27}"/>
                </a:ext>
              </a:extLst>
            </p:cNvPr>
            <p:cNvCxnSpPr/>
            <p:nvPr/>
          </p:nvCxnSpPr>
          <p:spPr>
            <a:xfrm>
              <a:off x="757069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31E37570-D2D4-4AAB-80D0-109FE963B081}"/>
                </a:ext>
              </a:extLst>
            </p:cNvPr>
            <p:cNvCxnSpPr/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61086C24-219C-376D-765F-6B188006EC6F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8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E0976612-D762-C89F-CBEE-AB7CFF7D14F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EDB2B786-D749-D957-8A19-4B74ACADCD30}"/>
                </a:ext>
              </a:extLst>
            </p:cNvPr>
            <p:cNvCxnSpPr/>
            <p:nvPr/>
          </p:nvCxnSpPr>
          <p:spPr>
            <a:xfrm>
              <a:off x="829487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D08C3CDD-82A5-7D33-0B46-D9864C23F85F}"/>
                </a:ext>
              </a:extLst>
            </p:cNvPr>
            <p:cNvCxnSpPr/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F22B08D1-07D5-6876-F691-0681D8E3259C}"/>
                </a:ext>
              </a:extLst>
            </p:cNvPr>
            <p:cNvCxnSpPr>
              <a:cxnSpLocks/>
            </p:cNvCxnSpPr>
            <p:nvPr/>
          </p:nvCxnSpPr>
          <p:spPr>
            <a:xfrm>
              <a:off x="865696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111CF48E-9620-D8A7-8AF5-78E6A6ADA5C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057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12C08842-2D10-0C80-0422-84A00F41EA58}"/>
                </a:ext>
              </a:extLst>
            </p:cNvPr>
            <p:cNvCxnSpPr/>
            <p:nvPr/>
          </p:nvCxnSpPr>
          <p:spPr>
            <a:xfrm>
              <a:off x="901312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644B7219-3054-AD65-3F58-3D00BBA543C6}"/>
                </a:ext>
              </a:extLst>
            </p:cNvPr>
            <p:cNvCxnSpPr/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7B3DFA0-D8FD-D3C3-484C-92843152E4BF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11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4189C9CC-2E5D-C590-1A2E-34A918CC5318}"/>
                </a:ext>
              </a:extLst>
            </p:cNvPr>
            <p:cNvCxnSpPr>
              <a:cxnSpLocks/>
            </p:cNvCxnSpPr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92414B60-EB92-3837-89CF-6C6E62A57F05}"/>
                </a:ext>
              </a:extLst>
            </p:cNvPr>
            <p:cNvCxnSpPr/>
            <p:nvPr/>
          </p:nvCxnSpPr>
          <p:spPr>
            <a:xfrm>
              <a:off x="973730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FB722BD5-F21C-7135-93DC-9FB5F0AF18AF}"/>
                </a:ext>
              </a:extLst>
            </p:cNvPr>
            <p:cNvCxnSpPr/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F2C2665-ED5B-088B-69E3-8F9FA4E56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390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00E3AA57-4AD9-00E1-D6A3-9FA56CCC5B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004E06EE-173C-5173-454B-2D76DBEB98AE}"/>
                </a:ext>
              </a:extLst>
            </p:cNvPr>
            <p:cNvCxnSpPr/>
            <p:nvPr/>
          </p:nvCxnSpPr>
          <p:spPr>
            <a:xfrm>
              <a:off x="1046147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7F10104B-AB19-6E8A-CF2C-E27D1C507CA3}"/>
                </a:ext>
              </a:extLst>
            </p:cNvPr>
            <p:cNvCxnSpPr/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66760256-796E-B5AA-B44F-1AD758607D2A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569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A2CE1BB7-3AF7-A14A-AD9C-5469F2C37C5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2202E48B-800C-8F49-597B-A209F92F5391}"/>
                </a:ext>
              </a:extLst>
            </p:cNvPr>
            <p:cNvCxnSpPr/>
            <p:nvPr/>
          </p:nvCxnSpPr>
          <p:spPr>
            <a:xfrm>
              <a:off x="1118565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3C700434-3CBD-2CE3-D7B7-D632A05A56A8}"/>
                </a:ext>
              </a:extLst>
            </p:cNvPr>
            <p:cNvCxnSpPr/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9ADBB6A7-DEEE-E241-2F32-2345A5C7A0A9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748" y="1602316"/>
              <a:ext cx="0" cy="50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B84A0923-E691-7A0F-D4AE-0CAF4B97A12B}"/>
              </a:ext>
            </a:extLst>
          </p:cNvPr>
          <p:cNvSpPr txBox="1"/>
          <p:nvPr/>
        </p:nvSpPr>
        <p:spPr>
          <a:xfrm>
            <a:off x="133891" y="104805"/>
            <a:ext cx="116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31  30   29   28  27   26  25   24  23  22   21  20   19  18   17  16   15  14  13   12   11  10    9     8    7    6     5     4     3    2     1    0</a:t>
            </a:r>
          </a:p>
        </p:txBody>
      </p:sp>
    </p:spTree>
    <p:extLst>
      <p:ext uri="{BB962C8B-B14F-4D97-AF65-F5344CB8AC3E}">
        <p14:creationId xmlns:p14="http://schemas.microsoft.com/office/powerpoint/2010/main" val="3705675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164</Words>
  <Application>Microsoft Office PowerPoint</Application>
  <PresentationFormat>Widescreen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Manske</dc:creator>
  <cp:lastModifiedBy>Guilherme Manske</cp:lastModifiedBy>
  <cp:revision>1</cp:revision>
  <dcterms:created xsi:type="dcterms:W3CDTF">2025-03-26T01:08:21Z</dcterms:created>
  <dcterms:modified xsi:type="dcterms:W3CDTF">2025-03-26T03:29:51Z</dcterms:modified>
</cp:coreProperties>
</file>