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it.ly/digispark-aliexpress" TargetMode="External"/><Relationship Id="rId4" Type="http://schemas.openxmlformats.org/officeDocument/2006/relationships/hyperlink" Target="http://bit.ly/digistamp-conf" TargetMode="External"/><Relationship Id="rId5" Type="http://schemas.openxmlformats.org/officeDocument/2006/relationships/hyperlink" Target="http://bit.ly/badusb-workshop" TargetMode="External"/><Relationship Id="rId6" Type="http://schemas.openxmlformats.org/officeDocument/2006/relationships/hyperlink" Target="http://bit.ly/duck2spar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://bit.ly/payload-window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hyperlink" Target="http://bit.ly/linux-duck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hyperlink" Target="http://bit.ly/payload-revers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acebook.com/heymaath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lie.net/blog/security/what-are-malicious-usb-keys-and-how-to-create-a-realistic-one" TargetMode="External"/><Relationship Id="rId4" Type="http://schemas.openxmlformats.org/officeDocument/2006/relationships/hyperlink" Target="https://www.vesiluoma.com/exploiting-with-badusb-meterpreter-digispark/" TargetMode="External"/><Relationship Id="rId5" Type="http://schemas.openxmlformats.org/officeDocument/2006/relationships/hyperlink" Target="http://0xdeadcode.se/archives/581" TargetMode="External"/><Relationship Id="rId6" Type="http://schemas.openxmlformats.org/officeDocument/2006/relationships/hyperlink" Target="https://www.youtube.com/watch?v=8amO9Lii6i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 Attacks or USB Drive By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Matheus Vrech aka abrasax</a:t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time</a:t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úteis: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Digispark aliexpress: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bit.ly/digispark-aliexpress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Configurando os drives do digistamp: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bit.ly/digistamp-conf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Repositório do workshop (slides e códigos): </a:t>
            </a:r>
            <a:r>
              <a:rPr lang="en" u="sng">
                <a:solidFill>
                  <a:schemeClr val="hlink"/>
                </a:solidFill>
                <a:hlinkClick r:id="rId5"/>
              </a:rPr>
              <a:t>bit.ly/badusb-workshop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Duck2Spark: </a:t>
            </a:r>
            <a:r>
              <a:rPr lang="en" u="sng">
                <a:solidFill>
                  <a:schemeClr val="hlink"/>
                </a:solidFill>
                <a:hlinkClick r:id="rId6"/>
              </a:rPr>
              <a:t>bit.ly/duck2spark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Configurando o ambiente...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Vamos utilizar o digispark attiny85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Programado pela IDE do arduino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É necessário adicionar os drives digistump no arduino: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Abrir </a:t>
            </a:r>
            <a:r>
              <a:rPr lang="en" sz="1050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Menu &gt; Preferences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475" y="1228338"/>
            <a:ext cx="3740150" cy="31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264725" y="191250"/>
            <a:ext cx="67458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Em “Additional Boards Manager URLs” adicionar a url:</a:t>
            </a:r>
            <a:endParaRPr/>
          </a:p>
          <a:p>
            <a:pPr indent="0" lvl="0" marL="139700" marR="1397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http://digistump.com/package_digistump_index.json</a:t>
            </a:r>
            <a:endParaRPr sz="1050">
              <a:solidFill>
                <a:srgbClr val="333333"/>
              </a:solidFill>
              <a:highlight>
                <a:srgbClr val="FBFA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975" y="1341449"/>
            <a:ext cx="5036850" cy="3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Agora no menu:</a:t>
            </a:r>
            <a:endParaRPr/>
          </a:p>
          <a:p>
            <a:pPr indent="0" lvl="0" marL="139700" marR="1397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Boards &gt; Boars Manager</a:t>
            </a:r>
            <a:endParaRPr/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Selecionar o tipo Contributed e instalar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Os drives Digistump AVR Boards.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2530" l="-2899" r="2900" t="-2530"/>
          <a:stretch/>
        </p:blipFill>
        <p:spPr>
          <a:xfrm>
            <a:off x="3559375" y="829851"/>
            <a:ext cx="5272924" cy="30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416950" y="173525"/>
            <a:ext cx="45804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5. Agora basta selecionar a placa na IDE do arduino: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725" y="833775"/>
            <a:ext cx="4527599" cy="370044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58675" y="26887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Trocando a imagem de Background no Windows:</a:t>
            </a:r>
            <a:endParaRPr/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224125" y="4448000"/>
            <a:ext cx="87897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Nota: Para os exemplos desta seção é importante que o idioma do teclado esteja configurado para US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76" y="1089975"/>
            <a:ext cx="7486596" cy="31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8667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mesma coisa chamando pouca atenção: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75" y="1149100"/>
            <a:ext cx="7713124" cy="22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52800" y="3565775"/>
            <a:ext cx="6629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bit.ly/payload-windows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equivalente no Linux (usando gnome):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88" y="796450"/>
            <a:ext cx="7714683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48025" y="4662400"/>
            <a:ext cx="7645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bit.ly/linux-ducky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ducky scripts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Rubber Ducky da Hak5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São códigos simples de escrever e entender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Podem ser convertidos em código para o digispark com o Duck2Spark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vantagem de escolher o idioma do teclado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875" y="764100"/>
            <a:ext cx="3615300" cy="3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Achei um pendrive no chão, será que é seguro?</a:t>
            </a:r>
            <a:endParaRPr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o duck2spark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Precisa do software encoder do Rubber Ducky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Salvar o código em um arquivo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Gerar o binário utilizando o encoder do rubber ducky (arquivo  .bin)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Gerar o código para o digispark (arquivo .ino) utilizando o algoritmo do duck2spark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Fazer upload e utilizar :)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75" y="643325"/>
            <a:ext cx="4077349" cy="35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final (abrindo shell no windows):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900" y="849225"/>
            <a:ext cx="4261696" cy="39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Modificar o IP e PORTA de conexão para o endereço local.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Inserir o código em um gist ou pastebin e substituir o link no código do slide 17.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código ao lado pode ser encontrado em: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bit.ly/payload-reverse</a:t>
            </a:r>
            <a:r>
              <a:rPr lang="en"/>
              <a:t>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Abrir o metasploit ou netcat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payload para o metasploit é: </a:t>
            </a:r>
            <a:r>
              <a:rPr lang="en" sz="1050">
                <a:solidFill>
                  <a:srgbClr val="333333"/>
                </a:solidFill>
                <a:highlight>
                  <a:srgbClr val="FBFAF9"/>
                </a:highlight>
                <a:latin typeface="Courier New"/>
                <a:ea typeface="Courier New"/>
                <a:cs typeface="Courier New"/>
                <a:sym typeface="Courier New"/>
              </a:rPr>
              <a:t>cmd/windows/reverse_powershell</a:t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Conclusão: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conclusão é possível compreender a velocidade e facilidade com o qual ataques do tipo USB Drive By são efetuados. Portanto é importante estar atento e informado quanto às possibilidades do ataque.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Contato: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Telegram e Twitter: @vrechson 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E-mail: vrech@cocaine.ninja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facebook.com/heymaath</a:t>
            </a:r>
            <a:r>
              <a:rPr lang="en"/>
              <a:t> </a:t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Referências: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https://www.elie.net/blog/security/what-are-malicious-usb-keys-and-how-to-create-a-realistic-one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https://www.vesiluoma.com/exploiting-with-badusb-meterpreter-digispark/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http://0xdeadcode.se/archives/581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https://www.youtube.com/watch?v=8amO9Lii6iI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2028475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Métodos de ataque</a:t>
            </a:r>
            <a:endParaRPr/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Engenharia Social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Interface Device (HID)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0-Day</a:t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Engenharia Social</a:t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Geral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Arquivos falsos que aparentam ser sigilosos e um programa malicioso complementar a esses arquivos.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Páginas falsas que seduzem o usuário a inserir suas informações e as enviam posteriormente ao hacker.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Tabela contendo links “importantes” que na realidade conduzem a sites maliciosos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possibilidades são infinitas</a:t>
            </a:r>
            <a:endParaRPr sz="160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472" y="1503575"/>
            <a:ext cx="4530408" cy="1946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0-Days</a:t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 pendrive precisa apenas ser conectado para executar o malware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Exploram falhas desconhecidas pelos fabricantes em drives de leitura de arquivos. São específicos para o drive que foram desenvolvidos e são difíceis de achar, exigindo bastante conhecimento técnico por parte do atacante.</a:t>
            </a:r>
            <a:endParaRPr sz="1600"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Principais características:</a:t>
            </a:r>
            <a:endParaRPr b="1" sz="18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Extremamente específicos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Difíceis de achar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Eficientes no ataque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Geral</a:t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 Attacks</a:t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funciona?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 pendrive é inserido na máquina.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Ele se passa por um teclado aos olhos do computador.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 pendrive envia códigos de pressionamento de atalhos para abrir um terminal de digitação.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São “digitados” comandos nesse terminal que executam as tarefas determinadas pelo atacante. </a:t>
            </a:r>
            <a:endParaRPr sz="16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00" y="1171675"/>
            <a:ext cx="4527601" cy="249340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