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embeddedFontLst>
    <p:embeddedFont>
      <p:font typeface="HY신명조" panose="02030600000101010101" pitchFamily="18" charset="-127"/>
      <p:regular r:id="rId3"/>
    </p:embeddedFont>
    <p:embeddedFont>
      <p:font typeface="나눔고딕" pitchFamily="2" charset="-127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0"/>
    <p:restoredTop sz="94684"/>
  </p:normalViewPr>
  <p:slideViewPr>
    <p:cSldViewPr snapToGrid="0" showGuides="1">
      <p:cViewPr varScale="1">
        <p:scale>
          <a:sx n="74" d="100"/>
          <a:sy n="74" d="100"/>
        </p:scale>
        <p:origin x="3288" y="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34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88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98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69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91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62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528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54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9A1-A93C-B341-9752-A7B5ACE8F8B9}" type="datetimeFigureOut">
              <a:rPr kumimoji="1" lang="ko-KR" altLang="en-US" smtClean="0"/>
              <a:t>2025-03-17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0C912-A1B3-1049-B90B-8A970212C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94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  <a:latin typeface="나눔고딕" pitchFamily="2" charset="-127"/>
              </a:defRPr>
            </a:lvl1pPr>
          </a:lstStyle>
          <a:p>
            <a:fld id="{B58559A1-A93C-B341-9752-A7B5ACE8F8B9}" type="datetimeFigureOut">
              <a:rPr kumimoji="1" lang="ko-KR" altLang="en-US" smtClean="0"/>
              <a:pPr/>
              <a:t>2025-03-17</a:t>
            </a:fld>
            <a:endParaRPr kumimoji="1"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  <a:latin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  <a:latin typeface="나눔고딕" pitchFamily="2" charset="-127"/>
              </a:defRPr>
            </a:lvl1pPr>
          </a:lstStyle>
          <a:p>
            <a:fld id="{A5C0C912-A1B3-1049-B90B-8A970212C01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고딕" pitchFamily="2" charset="-127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고딕" pitchFamily="2" charset="-127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itchFamily="2" charset="-127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고딕" pitchFamily="2" charset="-127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itchFamily="2" charset="-127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고딕" pitchFamily="2" charset="-127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0EA5B-73D8-6DB4-C033-18F2012FC5AE}"/>
              </a:ext>
            </a:extLst>
          </p:cNvPr>
          <p:cNvSpPr txBox="1"/>
          <p:nvPr/>
        </p:nvSpPr>
        <p:spPr>
          <a:xfrm>
            <a:off x="2475855" y="794715"/>
            <a:ext cx="1906291" cy="33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8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인건비 지급 신청서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7DF3E-2F45-CBC5-397B-BCDB001E5EE7}"/>
              </a:ext>
            </a:extLst>
          </p:cNvPr>
          <p:cNvSpPr txBox="1"/>
          <p:nvPr/>
        </p:nvSpPr>
        <p:spPr>
          <a:xfrm>
            <a:off x="545627" y="7700597"/>
            <a:ext cx="575991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첨부 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이력서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개인정보 수집</a:t>
            </a:r>
            <a:r>
              <a:rPr lang="en-US" altLang="ko-KR" sz="1040" i="0" u="none" strike="noStrike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·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이용 및 제공</a:t>
            </a:r>
            <a:r>
              <a:rPr lang="en-US" altLang="ko-KR" sz="1040" i="0" u="none" strike="noStrike" dirty="0">
                <a:solidFill>
                  <a:srgbClr val="000000"/>
                </a:solidFill>
                <a:effectLst/>
                <a:latin typeface="HY신명조" panose="02030600000101010101" pitchFamily="18" charset="-127"/>
                <a:ea typeface="HY신명조" panose="02030600000101010101" pitchFamily="18" charset="-127"/>
              </a:rPr>
              <a:t>·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조회 동의서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 보고서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자문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기술지도</a:t>
            </a:r>
            <a:r>
              <a:rPr kumimoji="1" lang="en-US" altLang="ko-KR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kumimoji="1" lang="ko-KR" altLang="en-US" sz="104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1040" b="1" u="sng" dirty="0">
                <a:latin typeface="HY신명조" panose="02030600000101010101" pitchFamily="18" charset="-127"/>
                <a:ea typeface="HY신명조" panose="02030600000101010101" pitchFamily="18" charset="-127"/>
              </a:rPr>
              <a:t>별첨 필수</a:t>
            </a:r>
            <a:r>
              <a:rPr kumimoji="1" lang="en-US" altLang="ko-KR" sz="1040" b="1" u="sng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kumimoji="1" lang="ko-KR" altLang="en-US" sz="1040" b="1" u="sng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DFEC8-A4BC-490B-2C53-FFA6B6D82975}"/>
              </a:ext>
            </a:extLst>
          </p:cNvPr>
          <p:cNvSpPr txBox="1"/>
          <p:nvPr/>
        </p:nvSpPr>
        <p:spPr>
          <a:xfrm>
            <a:off x="1009910" y="8049796"/>
            <a:ext cx="4838184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70" dirty="0">
                <a:latin typeface="HY신명조" panose="02030600000101010101" pitchFamily="18" charset="-127"/>
                <a:ea typeface="HY신명조" panose="02030600000101010101" pitchFamily="18" charset="-127"/>
              </a:rPr>
              <a:t>상기 본인은 개인정보 활용에 동의하며</a:t>
            </a:r>
            <a:r>
              <a:rPr kumimoji="1" lang="en-US" altLang="ko-KR" sz="117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kumimoji="1" lang="ko-KR" altLang="en-US" sz="1170" dirty="0">
                <a:latin typeface="HY신명조" panose="02030600000101010101" pitchFamily="18" charset="-127"/>
                <a:ea typeface="HY신명조" panose="02030600000101010101" pitchFamily="18" charset="-127"/>
              </a:rPr>
              <a:t> 인건비성 경비를 신청합니다</a:t>
            </a:r>
            <a:r>
              <a:rPr kumimoji="1" lang="en-US" altLang="ko-KR" sz="117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kumimoji="1" lang="ko-KR" altLang="en-US" sz="1170" u="sng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FDFA6-7E18-49C2-4F13-7E3A3B114190}"/>
              </a:ext>
            </a:extLst>
          </p:cNvPr>
          <p:cNvSpPr txBox="1"/>
          <p:nvPr/>
        </p:nvSpPr>
        <p:spPr>
          <a:xfrm>
            <a:off x="4094220" y="8642338"/>
            <a:ext cx="223971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성명  </a:t>
            </a:r>
            <a:r>
              <a:rPr kumimoji="1"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kumimoji="1"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1150" u="sng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</a:t>
            </a:r>
            <a:r>
              <a:rPr kumimoji="1" lang="en-US" altLang="ko-KR" sz="1150" u="sng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</a:t>
            </a:r>
            <a:r>
              <a:rPr kumimoji="1" lang="ko-KR" altLang="en-US" sz="1150" u="sng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F1F2B-66A8-EB52-6112-D696026AEB74}"/>
              </a:ext>
            </a:extLst>
          </p:cNvPr>
          <p:cNvSpPr txBox="1"/>
          <p:nvPr/>
        </p:nvSpPr>
        <p:spPr>
          <a:xfrm>
            <a:off x="441930" y="8875126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호서대학교</a:t>
            </a:r>
            <a:r>
              <a:rPr kumimoji="1"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산학협력단장</a:t>
            </a:r>
            <a:r>
              <a:rPr kumimoji="1"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kumimoji="1" lang="ko-KR" altLang="en-US" sz="14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귀하</a:t>
            </a:r>
            <a:endParaRPr kumimoji="1" lang="ko-KR" altLang="en-US" sz="1400" b="1" u="sng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graphicFrame>
        <p:nvGraphicFramePr>
          <p:cNvPr id="10" name="Table">
            <a:extLst>
              <a:ext uri="{FF2B5EF4-FFF2-40B4-BE49-F238E27FC236}">
                <a16:creationId xmlns:a16="http://schemas.microsoft.com/office/drawing/2014/main" id="{358901F0-8DB7-E40D-8598-8D0306F30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52668"/>
              </p:ext>
            </p:extLst>
          </p:nvPr>
        </p:nvGraphicFramePr>
        <p:xfrm>
          <a:off x="550213" y="1292290"/>
          <a:ext cx="5750739" cy="588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85">
                  <a:extLst>
                    <a:ext uri="{9D8B030D-6E8A-4147-A177-3AD203B41FA5}">
                      <a16:colId xmlns:a16="http://schemas.microsoft.com/office/drawing/2014/main" val="739929172"/>
                    </a:ext>
                  </a:extLst>
                </a:gridCol>
                <a:gridCol w="978888">
                  <a:extLst>
                    <a:ext uri="{9D8B030D-6E8A-4147-A177-3AD203B41FA5}">
                      <a16:colId xmlns:a16="http://schemas.microsoft.com/office/drawing/2014/main" val="2237474218"/>
                    </a:ext>
                  </a:extLst>
                </a:gridCol>
                <a:gridCol w="621246">
                  <a:extLst>
                    <a:ext uri="{9D8B030D-6E8A-4147-A177-3AD203B41FA5}">
                      <a16:colId xmlns:a16="http://schemas.microsoft.com/office/drawing/2014/main" val="5890629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161251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224152092"/>
                    </a:ext>
                  </a:extLst>
                </a:gridCol>
                <a:gridCol w="1721620">
                  <a:extLst>
                    <a:ext uri="{9D8B030D-6E8A-4147-A177-3AD203B41FA5}">
                      <a16:colId xmlns:a16="http://schemas.microsoft.com/office/drawing/2014/main" val="2498268517"/>
                    </a:ext>
                  </a:extLst>
                </a:gridCol>
              </a:tblGrid>
              <a:tr h="376711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인적사항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900678"/>
                  </a:ext>
                </a:extLst>
              </a:tr>
              <a:tr h="45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성   명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주민등록번호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24933"/>
                  </a:ext>
                </a:extLst>
              </a:tr>
              <a:tr h="421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소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  속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연락처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848869"/>
                  </a:ext>
                </a:extLst>
              </a:tr>
              <a:tr h="427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 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 소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996049"/>
                  </a:ext>
                </a:extLst>
              </a:tr>
              <a:tr h="32657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지급내용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27271"/>
                  </a:ext>
                </a:extLst>
              </a:tr>
              <a:tr h="498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지급</a:t>
                      </a:r>
                      <a:endParaRPr lang="en-US" altLang="ko-KR" sz="1100" b="1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구분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□ 원고료        ■ 강사료        □ 기술지도비        □ 위헌수당</a:t>
                      </a:r>
                      <a:endParaRPr lang="en-US" altLang="ko-KR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HY신명조" panose="02030600000101010101" pitchFamily="18" charset="-127"/>
                        <a:ea typeface="HY신명조" panose="02030600000101010101" pitchFamily="18" charset="-127"/>
                        <a:cs typeface="+mn-cs"/>
                      </a:endParaRPr>
                    </a:p>
                    <a:p>
                      <a:pPr marL="0" marR="0" lvl="0" indent="0" algn="just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□ 자문료        □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번역료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       □ 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임시직인건비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    □ 기타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               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+mn-cs"/>
                        </a:rPr>
                        <a:t> </a:t>
                      </a:r>
                      <a:endParaRPr lang="ko-KR" altLang="en-US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u="none" strike="noStrike" kern="1200" dirty="0">
                        <a:solidFill>
                          <a:schemeClr val="dk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65076"/>
                  </a:ext>
                </a:extLst>
              </a:tr>
              <a:tr h="2566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일시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장소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연월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장  소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32940"/>
                  </a:ext>
                </a:extLst>
              </a:tr>
              <a:tr h="256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일자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요일</a:t>
                      </a:r>
                      <a:endParaRPr lang="ko-KR" altLang="en-US" sz="1100" b="1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시간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99406"/>
                  </a:ext>
                </a:extLst>
              </a:tr>
              <a:tr h="2988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412617"/>
                  </a:ext>
                </a:extLst>
              </a:tr>
              <a:tr h="2988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553129"/>
                  </a:ext>
                </a:extLst>
              </a:tr>
              <a:tr h="2988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647010"/>
                  </a:ext>
                </a:extLst>
              </a:tr>
              <a:tr h="29882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15572"/>
                  </a:ext>
                </a:extLst>
              </a:tr>
              <a:tr h="320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내 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 용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2025-1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학기 </a:t>
                      </a:r>
                      <a:r>
                        <a:rPr lang="ko-KR" altLang="en-US" sz="1100" b="0" i="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늘봄학교</a:t>
                      </a:r>
                      <a:r>
                        <a:rPr lang="ko-KR" altLang="en-US" sz="1100" b="0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강사 업무 수행</a:t>
                      </a:r>
                      <a:r>
                        <a:rPr lang="en-US" altLang="ko-KR" sz="1100" b="0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17046"/>
                  </a:ext>
                </a:extLst>
              </a:tr>
              <a:tr h="3205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프로그램명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en-US" altLang="ko-KR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3002593"/>
                  </a:ext>
                </a:extLst>
              </a:tr>
              <a:tr h="534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산출근거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100" b="0" i="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5704"/>
                  </a:ext>
                </a:extLst>
              </a:tr>
              <a:tr h="501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금    액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i="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계좌번호</a:t>
                      </a: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90000" marT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658847"/>
                  </a:ext>
                </a:extLst>
              </a:tr>
            </a:tbl>
          </a:graphicData>
        </a:graphic>
      </p:graphicFrame>
      <p:sp>
        <p:nvSpPr>
          <p:cNvPr id="7" name="성명">
            <a:extLst>
              <a:ext uri="{FF2B5EF4-FFF2-40B4-BE49-F238E27FC236}">
                <a16:creationId xmlns:a16="http://schemas.microsoft.com/office/drawing/2014/main" id="{2635EDEE-01AD-46D4-9238-66E1F534B71A}"/>
              </a:ext>
            </a:extLst>
          </p:cNvPr>
          <p:cNvSpPr txBox="1"/>
          <p:nvPr/>
        </p:nvSpPr>
        <p:spPr>
          <a:xfrm>
            <a:off x="5022814" y="8605822"/>
            <a:ext cx="572593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$</a:t>
            </a:r>
            <a:r>
              <a:rPr lang="ko-KR" altLang="en-US" sz="115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성명</a:t>
            </a:r>
          </a:p>
        </p:txBody>
      </p:sp>
      <p:sp>
        <p:nvSpPr>
          <p:cNvPr id="8" name="SignImage">
            <a:extLst>
              <a:ext uri="{FF2B5EF4-FFF2-40B4-BE49-F238E27FC236}">
                <a16:creationId xmlns:a16="http://schemas.microsoft.com/office/drawing/2014/main" id="{90F868A9-6461-363F-973A-BA8291DC268C}"/>
              </a:ext>
            </a:extLst>
          </p:cNvPr>
          <p:cNvSpPr/>
          <p:nvPr/>
        </p:nvSpPr>
        <p:spPr>
          <a:xfrm>
            <a:off x="5822825" y="8384151"/>
            <a:ext cx="956253" cy="7856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ysClr val="windowText" lastClr="0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8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</TotalTime>
  <Words>96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HY신명조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남기범</dc:creator>
  <cp:keywords/>
  <dc:description/>
  <cp:lastModifiedBy>남기범</cp:lastModifiedBy>
  <cp:revision>21</cp:revision>
  <cp:lastPrinted>2024-12-13T08:08:22Z</cp:lastPrinted>
  <dcterms:created xsi:type="dcterms:W3CDTF">2024-12-13T07:18:28Z</dcterms:created>
  <dcterms:modified xsi:type="dcterms:W3CDTF">2025-03-17T14:43:00Z</dcterms:modified>
  <cp:category/>
</cp:coreProperties>
</file>