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3"/>
    <p:restoredTop sz="94770"/>
  </p:normalViewPr>
  <p:slideViewPr>
    <p:cSldViewPr snapToGrid="0" snapToObjects="1">
      <p:cViewPr varScale="1">
        <p:scale>
          <a:sx n="133" d="100"/>
          <a:sy n="133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A7DF2-8041-CF47-BFBB-37F005D7F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6629A4-1896-564A-A84F-DB86DFA63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1F1AA4-3452-274C-BCBB-A56B87A5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3DE-CE27-A048-8327-7549217DCD0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1AEFB2-2D09-9148-9B89-DF7C2578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55EE-5887-F445-AC71-48ED2D95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8B3-3E34-E640-8589-B5E0A8ACEF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21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53732-AF43-5740-A714-3FF67F08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2395BA-54FB-5249-B206-A633B5A61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95BDD0-C0ED-FD4B-961E-447E8992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3DE-CE27-A048-8327-7549217DCD0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E682E6-7A38-1B46-8A2A-5165A54C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ED3BC-96CE-A74D-8819-CEDD3332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8B3-3E34-E640-8589-B5E0A8ACEF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2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1D1914-E23D-E94B-BDFC-52116A18C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4F5B7F-2CCF-E14E-84B9-28F96C4B3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C4BA0-4834-274E-855C-B80A1444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3DE-CE27-A048-8327-7549217DCD0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2280A0-3871-F941-B6F8-AE9393E9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D6274-8203-4841-B57C-5D0A93DE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8B3-3E34-E640-8589-B5E0A8ACEF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72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FEFDD-EC1D-564E-8EE8-44B8B2A3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9E9D2-59FE-7B4E-A920-2FA97A55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7D4640-B386-7743-A012-23085C4B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3DE-CE27-A048-8327-7549217DCD0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F397C-228C-5B4E-AB60-351F777F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DBCB1A-91CF-C548-97C0-4D685A4A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8B3-3E34-E640-8589-B5E0A8ACEF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88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D0739-16A9-2E4E-B181-9FBF82EA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0CC07D-E227-444F-B128-A4A14A62E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58C6FE-A46A-9A48-8DA9-719B536F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3DE-CE27-A048-8327-7549217DCD0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47B400-C34B-004B-AE1E-EDE04C02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AA5D98-A1E0-2E42-B7BA-A202B6AB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8B3-3E34-E640-8589-B5E0A8ACEF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7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97E62-73B9-C141-B2B8-3ECFFF2A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1BE09-2EA1-8840-B418-AE2A741C8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547270-346C-C04C-B9E8-3A516A50C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1BDDAB-EE1E-B34A-B74F-6DC464E4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3DE-CE27-A048-8327-7549217DCD0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824637-F706-1941-88EE-CEA4525C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B6455-04F5-AA4F-AA13-6C99FED6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8B3-3E34-E640-8589-B5E0A8ACEF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93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AC04C-5AA6-EB4A-A024-95C28640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F053DA-1E33-A74D-8938-33A6B9E3A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D88228-9FAF-1B46-B5A5-F34F8952C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FDF87A-22CF-C548-86FA-E2FDCCD0F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9F1FA4-99AC-4E4D-AFD3-465C58AC3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2DB61B-6A62-5B49-92F2-8F86BD0B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3DE-CE27-A048-8327-7549217DCD0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D02B8F-777E-FD47-BD45-6F12287F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37E2B6-4CB0-0A41-B401-CAF26400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8B3-3E34-E640-8589-B5E0A8ACEF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54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D8E95-F21D-404D-B8AC-79524701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33076E-6DD3-A748-87F9-4F58965B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3DE-CE27-A048-8327-7549217DCD0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05F3D7-2C4B-BF4B-9027-AA17F24D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5BC963-E3BB-5245-85A4-03D6F948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8B3-3E34-E640-8589-B5E0A8ACEF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21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C4FE16-AB9E-384D-BAE0-75C14BF4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3DE-CE27-A048-8327-7549217DCD0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5C129E-1A5F-B545-874D-43984CAC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11DD81-3ABE-3F42-B01D-0BAA8C91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8B3-3E34-E640-8589-B5E0A8ACEF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1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53C77-1087-5E48-A22F-6E799D54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7CF331-C715-364A-92ED-EE62D9F62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1FB9FF-2FEA-1E49-A6CE-1070EECAA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C819F5-8FEF-434C-8FD4-26960B05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3DE-CE27-A048-8327-7549217DCD0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6584F-1EFF-7A46-B118-4A89F411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F382F6-579A-094C-B1AB-B43C587B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8B3-3E34-E640-8589-B5E0A8ACEF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4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70329-7243-6740-9B9F-D514BCE8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C35D65-910E-484A-ADA4-C3777DADD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9FAE72-54F5-954A-9731-BD6727A30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768FB9-F3EB-E74A-8FDF-971B25E9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3DE-CE27-A048-8327-7549217DCD0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124E8A-BB21-E04D-9031-419A32AB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B3345D-96D8-E642-AE04-1209CB29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38B3-3E34-E640-8589-B5E0A8ACEF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71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B3CA1D-9285-B74A-9A97-15723B8F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4D9099-AE0A-B545-A38B-5E0EF5CF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638B6A-F7FA-BC42-896F-83F48EB63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03DE-CE27-A048-8327-7549217DCD0B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1707B9-9B7B-764A-9DDB-488B1711E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4D75BC-C03B-F149-9A20-C60366886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338B3-3E34-E640-8589-B5E0A8ACEF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159A766-A2B9-9D40-9D13-D84C465C1943}"/>
              </a:ext>
            </a:extLst>
          </p:cNvPr>
          <p:cNvSpPr/>
          <p:nvPr/>
        </p:nvSpPr>
        <p:spPr>
          <a:xfrm>
            <a:off x="5748996" y="1030762"/>
            <a:ext cx="3246896" cy="4965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882AA02-3A6E-0344-AB79-D9E777D95D98}"/>
              </a:ext>
            </a:extLst>
          </p:cNvPr>
          <p:cNvSpPr/>
          <p:nvPr/>
        </p:nvSpPr>
        <p:spPr>
          <a:xfrm>
            <a:off x="1423968" y="1030762"/>
            <a:ext cx="3246896" cy="2892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D10AB57-3F3A-C94E-B88A-D22999A5E351}"/>
              </a:ext>
            </a:extLst>
          </p:cNvPr>
          <p:cNvSpPr/>
          <p:nvPr/>
        </p:nvSpPr>
        <p:spPr>
          <a:xfrm>
            <a:off x="3575230" y="1431322"/>
            <a:ext cx="9144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8C6FD47-8707-5D43-B88C-B4C49DE908C2}"/>
              </a:ext>
            </a:extLst>
          </p:cNvPr>
          <p:cNvSpPr/>
          <p:nvPr/>
        </p:nvSpPr>
        <p:spPr>
          <a:xfrm>
            <a:off x="1773222" y="1278735"/>
            <a:ext cx="1620779" cy="4269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BeforeAll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7F9F942-D6B9-CA4E-BE08-13789C6830E4}"/>
              </a:ext>
            </a:extLst>
          </p:cNvPr>
          <p:cNvSpPr/>
          <p:nvPr/>
        </p:nvSpPr>
        <p:spPr>
          <a:xfrm>
            <a:off x="1773221" y="1888522"/>
            <a:ext cx="1620779" cy="4269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BeforeEach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8201DEF-668C-9E41-9639-C8647EEF2DC1}"/>
              </a:ext>
            </a:extLst>
          </p:cNvPr>
          <p:cNvSpPr/>
          <p:nvPr/>
        </p:nvSpPr>
        <p:spPr>
          <a:xfrm>
            <a:off x="1745598" y="2518889"/>
            <a:ext cx="1620779" cy="4269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AfterEach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DE00E72-F7B9-0F44-BBE3-79C6923E71B0}"/>
              </a:ext>
            </a:extLst>
          </p:cNvPr>
          <p:cNvSpPr/>
          <p:nvPr/>
        </p:nvSpPr>
        <p:spPr>
          <a:xfrm>
            <a:off x="1773220" y="3147039"/>
            <a:ext cx="1620779" cy="4269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AfterAll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F20F6A8-63B2-5844-903A-993CE3379BF5}"/>
              </a:ext>
            </a:extLst>
          </p:cNvPr>
          <p:cNvSpPr/>
          <p:nvPr/>
        </p:nvSpPr>
        <p:spPr>
          <a:xfrm>
            <a:off x="3575231" y="1943798"/>
            <a:ext cx="9144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Test2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DABD8AF-5503-1D4F-B1DF-DE63EDDA36DA}"/>
              </a:ext>
            </a:extLst>
          </p:cNvPr>
          <p:cNvSpPr/>
          <p:nvPr/>
        </p:nvSpPr>
        <p:spPr>
          <a:xfrm>
            <a:off x="3575231" y="2985240"/>
            <a:ext cx="9144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89BB956-FCC4-3045-8289-4A007A59030F}"/>
              </a:ext>
            </a:extLst>
          </p:cNvPr>
          <p:cNvSpPr/>
          <p:nvPr/>
        </p:nvSpPr>
        <p:spPr>
          <a:xfrm>
            <a:off x="3575231" y="2472764"/>
            <a:ext cx="9144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5CAD-1B13-7146-91FA-3D21B36CF743}"/>
              </a:ext>
            </a:extLst>
          </p:cNvPr>
          <p:cNvSpPr/>
          <p:nvPr/>
        </p:nvSpPr>
        <p:spPr>
          <a:xfrm>
            <a:off x="884902" y="777937"/>
            <a:ext cx="2020529" cy="3768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Définition du test</a:t>
            </a:r>
          </a:p>
        </p:txBody>
      </p:sp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E1B71E4A-BE37-A845-AC29-633618E3CFC0}"/>
              </a:ext>
            </a:extLst>
          </p:cNvPr>
          <p:cNvSpPr/>
          <p:nvPr/>
        </p:nvSpPr>
        <p:spPr>
          <a:xfrm>
            <a:off x="4720726" y="2213647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77C53D7-6B09-9D49-841D-5E4B260EAE1D}"/>
              </a:ext>
            </a:extLst>
          </p:cNvPr>
          <p:cNvSpPr/>
          <p:nvPr/>
        </p:nvSpPr>
        <p:spPr>
          <a:xfrm>
            <a:off x="6325306" y="1900493"/>
            <a:ext cx="721425" cy="2861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Test1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7441BF6-5473-494C-B887-2B09545BF8B4}"/>
              </a:ext>
            </a:extLst>
          </p:cNvPr>
          <p:cNvSpPr/>
          <p:nvPr/>
        </p:nvSpPr>
        <p:spPr>
          <a:xfrm>
            <a:off x="6098249" y="1238241"/>
            <a:ext cx="948482" cy="2476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BeforeAll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59620FF-6E56-6249-8A51-A2189C0AC82B}"/>
              </a:ext>
            </a:extLst>
          </p:cNvPr>
          <p:cNvSpPr/>
          <p:nvPr/>
        </p:nvSpPr>
        <p:spPr>
          <a:xfrm>
            <a:off x="6215316" y="1569367"/>
            <a:ext cx="1110713" cy="25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BeforeEach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38462C-8C47-CB4B-B5FB-63C514E12606}"/>
              </a:ext>
            </a:extLst>
          </p:cNvPr>
          <p:cNvSpPr/>
          <p:nvPr/>
        </p:nvSpPr>
        <p:spPr>
          <a:xfrm>
            <a:off x="5209930" y="777937"/>
            <a:ext cx="2020529" cy="3768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Exécution du test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DC18A81-F10D-C94D-9E49-51D5DACD9B2D}"/>
              </a:ext>
            </a:extLst>
          </p:cNvPr>
          <p:cNvSpPr/>
          <p:nvPr/>
        </p:nvSpPr>
        <p:spPr>
          <a:xfrm>
            <a:off x="6215315" y="2273462"/>
            <a:ext cx="1110713" cy="25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AfterEach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3185251-AB93-A745-AE06-A8A9DF2905F0}"/>
              </a:ext>
            </a:extLst>
          </p:cNvPr>
          <p:cNvSpPr/>
          <p:nvPr/>
        </p:nvSpPr>
        <p:spPr>
          <a:xfrm>
            <a:off x="6325306" y="2913545"/>
            <a:ext cx="721425" cy="2861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Test2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56EAC80-6F17-9846-8DFB-8766A5D347E6}"/>
              </a:ext>
            </a:extLst>
          </p:cNvPr>
          <p:cNvSpPr/>
          <p:nvPr/>
        </p:nvSpPr>
        <p:spPr>
          <a:xfrm>
            <a:off x="6215316" y="2582419"/>
            <a:ext cx="1110713" cy="25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BeforeEach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5572C004-5BDC-5443-8828-B984B692DDD6}"/>
              </a:ext>
            </a:extLst>
          </p:cNvPr>
          <p:cNvSpPr/>
          <p:nvPr/>
        </p:nvSpPr>
        <p:spPr>
          <a:xfrm>
            <a:off x="6215315" y="3269153"/>
            <a:ext cx="1110713" cy="25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AfterEach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876CDAE-F214-3E49-8440-5AF53448685F}"/>
              </a:ext>
            </a:extLst>
          </p:cNvPr>
          <p:cNvSpPr/>
          <p:nvPr/>
        </p:nvSpPr>
        <p:spPr>
          <a:xfrm>
            <a:off x="6368630" y="4750759"/>
            <a:ext cx="721425" cy="2861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Testn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9FECE60A-57C2-9B4C-A8AE-5AE74D7AF1FE}"/>
              </a:ext>
            </a:extLst>
          </p:cNvPr>
          <p:cNvSpPr/>
          <p:nvPr/>
        </p:nvSpPr>
        <p:spPr>
          <a:xfrm>
            <a:off x="6258640" y="4419633"/>
            <a:ext cx="1110713" cy="25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BeforeEach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65A10AA-F392-FB44-BE46-E0A5DF67075D}"/>
              </a:ext>
            </a:extLst>
          </p:cNvPr>
          <p:cNvSpPr/>
          <p:nvPr/>
        </p:nvSpPr>
        <p:spPr>
          <a:xfrm>
            <a:off x="6258639" y="5123728"/>
            <a:ext cx="1110713" cy="25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AfterEach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282D9E7D-D07F-6F41-B5E0-331BCA7B5A87}"/>
              </a:ext>
            </a:extLst>
          </p:cNvPr>
          <p:cNvSpPr/>
          <p:nvPr/>
        </p:nvSpPr>
        <p:spPr>
          <a:xfrm>
            <a:off x="6098249" y="5460565"/>
            <a:ext cx="1110713" cy="25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AfterAll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A1FD47F-0A90-7345-B8FE-8A545C7CD33C}"/>
              </a:ext>
            </a:extLst>
          </p:cNvPr>
          <p:cNvCxnSpPr>
            <a:cxnSpLocks/>
          </p:cNvCxnSpPr>
          <p:nvPr/>
        </p:nvCxnSpPr>
        <p:spPr>
          <a:xfrm>
            <a:off x="6368630" y="1454470"/>
            <a:ext cx="0" cy="13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7B96BAC6-37B1-6749-BC08-D7E60AACA5B2}"/>
              </a:ext>
            </a:extLst>
          </p:cNvPr>
          <p:cNvCxnSpPr>
            <a:cxnSpLocks/>
          </p:cNvCxnSpPr>
          <p:nvPr/>
        </p:nvCxnSpPr>
        <p:spPr>
          <a:xfrm>
            <a:off x="6480518" y="1805753"/>
            <a:ext cx="0" cy="13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A2DF1A1-6BE7-6243-84C9-1455805189F5}"/>
              </a:ext>
            </a:extLst>
          </p:cNvPr>
          <p:cNvCxnSpPr>
            <a:cxnSpLocks/>
          </p:cNvCxnSpPr>
          <p:nvPr/>
        </p:nvCxnSpPr>
        <p:spPr>
          <a:xfrm>
            <a:off x="6480518" y="2144624"/>
            <a:ext cx="0" cy="13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65F76AE-2CAD-E24B-887E-7EEAB4F96DCF}"/>
              </a:ext>
            </a:extLst>
          </p:cNvPr>
          <p:cNvCxnSpPr>
            <a:cxnSpLocks/>
          </p:cNvCxnSpPr>
          <p:nvPr/>
        </p:nvCxnSpPr>
        <p:spPr>
          <a:xfrm>
            <a:off x="6480518" y="2487811"/>
            <a:ext cx="0" cy="13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28172A3-6D62-6A4B-94D1-F0364E82302E}"/>
              </a:ext>
            </a:extLst>
          </p:cNvPr>
          <p:cNvCxnSpPr>
            <a:cxnSpLocks/>
          </p:cNvCxnSpPr>
          <p:nvPr/>
        </p:nvCxnSpPr>
        <p:spPr>
          <a:xfrm>
            <a:off x="6479214" y="2807756"/>
            <a:ext cx="0" cy="13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801F25A2-E035-9944-92FC-90345AD40B7F}"/>
              </a:ext>
            </a:extLst>
          </p:cNvPr>
          <p:cNvCxnSpPr>
            <a:cxnSpLocks/>
          </p:cNvCxnSpPr>
          <p:nvPr/>
        </p:nvCxnSpPr>
        <p:spPr>
          <a:xfrm>
            <a:off x="6466335" y="3148469"/>
            <a:ext cx="0" cy="13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A28577F-B985-5D4D-B74E-AAD8D6957BE1}"/>
              </a:ext>
            </a:extLst>
          </p:cNvPr>
          <p:cNvCxnSpPr>
            <a:cxnSpLocks/>
          </p:cNvCxnSpPr>
          <p:nvPr/>
        </p:nvCxnSpPr>
        <p:spPr>
          <a:xfrm>
            <a:off x="6489485" y="4630075"/>
            <a:ext cx="0" cy="13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9953E31-D551-7342-ACB1-CDBBE13CD037}"/>
              </a:ext>
            </a:extLst>
          </p:cNvPr>
          <p:cNvCxnSpPr>
            <a:cxnSpLocks/>
          </p:cNvCxnSpPr>
          <p:nvPr/>
        </p:nvCxnSpPr>
        <p:spPr>
          <a:xfrm>
            <a:off x="6489483" y="4997257"/>
            <a:ext cx="0" cy="13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E5357F2A-A051-7943-874D-A8B5F0EE12B1}"/>
              </a:ext>
            </a:extLst>
          </p:cNvPr>
          <p:cNvCxnSpPr>
            <a:cxnSpLocks/>
          </p:cNvCxnSpPr>
          <p:nvPr/>
        </p:nvCxnSpPr>
        <p:spPr>
          <a:xfrm>
            <a:off x="6489483" y="5345668"/>
            <a:ext cx="0" cy="13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DA8EFCB-228C-6148-8305-96EC40A1578C}"/>
              </a:ext>
            </a:extLst>
          </p:cNvPr>
          <p:cNvCxnSpPr>
            <a:cxnSpLocks/>
          </p:cNvCxnSpPr>
          <p:nvPr/>
        </p:nvCxnSpPr>
        <p:spPr>
          <a:xfrm>
            <a:off x="6466335" y="3504928"/>
            <a:ext cx="0" cy="2973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53953705-653D-424A-BE67-464B44EDA51A}"/>
              </a:ext>
            </a:extLst>
          </p:cNvPr>
          <p:cNvCxnSpPr>
            <a:cxnSpLocks/>
          </p:cNvCxnSpPr>
          <p:nvPr/>
        </p:nvCxnSpPr>
        <p:spPr>
          <a:xfrm>
            <a:off x="6493286" y="4172402"/>
            <a:ext cx="0" cy="2973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4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D1E5F3B-F284-1649-921F-908B8FDEF704}"/>
              </a:ext>
            </a:extLst>
          </p:cNvPr>
          <p:cNvSpPr/>
          <p:nvPr/>
        </p:nvSpPr>
        <p:spPr>
          <a:xfrm>
            <a:off x="2318657" y="2285999"/>
            <a:ext cx="1654628" cy="93617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Objet</a:t>
            </a:r>
            <a:r>
              <a:rPr lang="fr-FR" dirty="0"/>
              <a:t> d’un type donné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5FFD75F-52AA-FC47-8E1C-20CAFC4E5EB8}"/>
              </a:ext>
            </a:extLst>
          </p:cNvPr>
          <p:cNvSpPr/>
          <p:nvPr/>
        </p:nvSpPr>
        <p:spPr>
          <a:xfrm>
            <a:off x="4920343" y="1807029"/>
            <a:ext cx="1872343" cy="6204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l'introspection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FB44DAD-ED26-7A44-8ED2-09B91AD1366C}"/>
              </a:ext>
            </a:extLst>
          </p:cNvPr>
          <p:cNvSpPr/>
          <p:nvPr/>
        </p:nvSpPr>
        <p:spPr>
          <a:xfrm>
            <a:off x="4920343" y="3058886"/>
            <a:ext cx="1872343" cy="6204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l'intercession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1594DAB-3D73-A84A-9D44-C801A5DC9934}"/>
              </a:ext>
            </a:extLst>
          </p:cNvPr>
          <p:cNvSpPr/>
          <p:nvPr/>
        </p:nvSpPr>
        <p:spPr>
          <a:xfrm>
            <a:off x="8088086" y="1807029"/>
            <a:ext cx="2950028" cy="6204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Accès à la structure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8BF516A-1E58-0F4E-BE27-3C3DF36EB9E6}"/>
              </a:ext>
            </a:extLst>
          </p:cNvPr>
          <p:cNvSpPr/>
          <p:nvPr/>
        </p:nvSpPr>
        <p:spPr>
          <a:xfrm>
            <a:off x="8088086" y="3058886"/>
            <a:ext cx="2950028" cy="6204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Modification de la structure et comportement</a:t>
            </a:r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C1C03AE0-43C2-7E44-9AB4-EB19F00E0C43}"/>
              </a:ext>
            </a:extLst>
          </p:cNvPr>
          <p:cNvSpPr/>
          <p:nvPr/>
        </p:nvSpPr>
        <p:spPr>
          <a:xfrm>
            <a:off x="6901543" y="2008414"/>
            <a:ext cx="1088571" cy="21771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3D912651-620B-724C-AD70-71B8EE6D7317}"/>
              </a:ext>
            </a:extLst>
          </p:cNvPr>
          <p:cNvSpPr/>
          <p:nvPr/>
        </p:nvSpPr>
        <p:spPr>
          <a:xfrm>
            <a:off x="6901543" y="3265715"/>
            <a:ext cx="1088571" cy="21771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787B378-E3FF-7141-AD0E-F77F4C641D6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973285" y="2117272"/>
            <a:ext cx="947058" cy="636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C29E06E-7CEB-3041-969E-8C850856AE7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973285" y="2754085"/>
            <a:ext cx="947058" cy="615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5FFD75F-52AA-FC47-8E1C-20CAFC4E5EB8}"/>
              </a:ext>
            </a:extLst>
          </p:cNvPr>
          <p:cNvSpPr/>
          <p:nvPr/>
        </p:nvSpPr>
        <p:spPr>
          <a:xfrm>
            <a:off x="4669970" y="1502228"/>
            <a:ext cx="1872343" cy="41365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Nouveau thread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3666F45-3D8A-424E-9000-E1B39D1AC106}"/>
              </a:ext>
            </a:extLst>
          </p:cNvPr>
          <p:cNvSpPr/>
          <p:nvPr/>
        </p:nvSpPr>
        <p:spPr>
          <a:xfrm>
            <a:off x="4669970" y="2541816"/>
            <a:ext cx="1872343" cy="41365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 exécution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1698439-D5DA-4B4E-AE09-D7F356FF906E}"/>
              </a:ext>
            </a:extLst>
          </p:cNvPr>
          <p:cNvSpPr/>
          <p:nvPr/>
        </p:nvSpPr>
        <p:spPr>
          <a:xfrm>
            <a:off x="1681842" y="3619501"/>
            <a:ext cx="1872343" cy="41365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 attente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159E0C-EB64-6D4C-A1B9-ABF200AAB4E5}"/>
              </a:ext>
            </a:extLst>
          </p:cNvPr>
          <p:cNvSpPr/>
          <p:nvPr/>
        </p:nvSpPr>
        <p:spPr>
          <a:xfrm>
            <a:off x="4669970" y="3619501"/>
            <a:ext cx="1872343" cy="6204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 attente de fin de délai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0971C10-024A-684A-A3C2-B080AC44C273}"/>
              </a:ext>
            </a:extLst>
          </p:cNvPr>
          <p:cNvSpPr/>
          <p:nvPr/>
        </p:nvSpPr>
        <p:spPr>
          <a:xfrm>
            <a:off x="7636326" y="3619501"/>
            <a:ext cx="1872343" cy="6204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mort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BD92E79-5249-F74A-8A3B-BF84C5A3B7CC}"/>
              </a:ext>
            </a:extLst>
          </p:cNvPr>
          <p:cNvSpPr/>
          <p:nvPr/>
        </p:nvSpPr>
        <p:spPr>
          <a:xfrm>
            <a:off x="5480956" y="751111"/>
            <a:ext cx="250371" cy="2503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AF86EC3-2389-AA4E-9132-EE136A2FC354}"/>
              </a:ext>
            </a:extLst>
          </p:cNvPr>
          <p:cNvCxnSpPr>
            <a:cxnSpLocks/>
          </p:cNvCxnSpPr>
          <p:nvPr/>
        </p:nvCxnSpPr>
        <p:spPr>
          <a:xfrm>
            <a:off x="5606141" y="1001482"/>
            <a:ext cx="0" cy="50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35C6F80-7E83-E747-BEC9-F86A2C3037F1}"/>
              </a:ext>
            </a:extLst>
          </p:cNvPr>
          <p:cNvCxnSpPr>
            <a:cxnSpLocks/>
          </p:cNvCxnSpPr>
          <p:nvPr/>
        </p:nvCxnSpPr>
        <p:spPr>
          <a:xfrm>
            <a:off x="5595256" y="1915885"/>
            <a:ext cx="0" cy="62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>
            <a:extLst>
              <a:ext uri="{FF2B5EF4-FFF2-40B4-BE49-F238E27FC236}">
                <a16:creationId xmlns:a16="http://schemas.microsoft.com/office/drawing/2014/main" id="{5BDB10D1-E87B-0442-BF1D-265CF48BCFD8}"/>
              </a:ext>
            </a:extLst>
          </p:cNvPr>
          <p:cNvCxnSpPr>
            <a:endCxn id="14" idx="0"/>
          </p:cNvCxnSpPr>
          <p:nvPr/>
        </p:nvCxnSpPr>
        <p:spPr>
          <a:xfrm rot="10800000" flipV="1">
            <a:off x="2618014" y="2748643"/>
            <a:ext cx="2041070" cy="870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E775EFB-C033-AD49-9A6B-1607A7D19741}"/>
              </a:ext>
            </a:extLst>
          </p:cNvPr>
          <p:cNvCxnSpPr>
            <a:cxnSpLocks/>
          </p:cNvCxnSpPr>
          <p:nvPr/>
        </p:nvCxnSpPr>
        <p:spPr>
          <a:xfrm>
            <a:off x="5384760" y="2993569"/>
            <a:ext cx="0" cy="62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BEAA881-58E9-EA4F-B2D6-A985816B4E1C}"/>
              </a:ext>
            </a:extLst>
          </p:cNvPr>
          <p:cNvCxnSpPr>
            <a:cxnSpLocks/>
          </p:cNvCxnSpPr>
          <p:nvPr/>
        </p:nvCxnSpPr>
        <p:spPr>
          <a:xfrm flipV="1">
            <a:off x="5808272" y="2993569"/>
            <a:ext cx="0" cy="62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>
            <a:extLst>
              <a:ext uri="{FF2B5EF4-FFF2-40B4-BE49-F238E27FC236}">
                <a16:creationId xmlns:a16="http://schemas.microsoft.com/office/drawing/2014/main" id="{B74AF63F-F39B-2545-BE69-6B7911EF1DC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54185" y="2862944"/>
            <a:ext cx="1104899" cy="963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>
            <a:extLst>
              <a:ext uri="{FF2B5EF4-FFF2-40B4-BE49-F238E27FC236}">
                <a16:creationId xmlns:a16="http://schemas.microsoft.com/office/drawing/2014/main" id="{ADA57584-0595-7543-99DC-6E8DB1895ED7}"/>
              </a:ext>
            </a:extLst>
          </p:cNvPr>
          <p:cNvCxnSpPr>
            <a:stCxn id="12" idx="3"/>
            <a:endCxn id="17" idx="0"/>
          </p:cNvCxnSpPr>
          <p:nvPr/>
        </p:nvCxnSpPr>
        <p:spPr>
          <a:xfrm>
            <a:off x="6542313" y="2748645"/>
            <a:ext cx="2030185" cy="870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007CC0D9-16E0-A446-903F-1D8BD7E4463F}"/>
              </a:ext>
            </a:extLst>
          </p:cNvPr>
          <p:cNvSpPr/>
          <p:nvPr/>
        </p:nvSpPr>
        <p:spPr>
          <a:xfrm>
            <a:off x="8371106" y="4729840"/>
            <a:ext cx="402782" cy="381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952A3CD-A503-2140-B0A4-3FFA7BFF446F}"/>
              </a:ext>
            </a:extLst>
          </p:cNvPr>
          <p:cNvSpPr/>
          <p:nvPr/>
        </p:nvSpPr>
        <p:spPr>
          <a:xfrm>
            <a:off x="8447312" y="4795156"/>
            <a:ext cx="250371" cy="2503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E866A33-4AD3-2B4C-90A5-F42B484B66A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572498" y="4239986"/>
            <a:ext cx="0" cy="48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4579AF23-22F3-6C4A-ADD6-EAA674BCBDEC}"/>
              </a:ext>
            </a:extLst>
          </p:cNvPr>
          <p:cNvSpPr txBox="1"/>
          <p:nvPr/>
        </p:nvSpPr>
        <p:spPr>
          <a:xfrm>
            <a:off x="5606141" y="2043145"/>
            <a:ext cx="1779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appel de la méthode 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start()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26DEC21-DA8C-9341-AF02-1C8D8F598496}"/>
              </a:ext>
            </a:extLst>
          </p:cNvPr>
          <p:cNvSpPr txBox="1"/>
          <p:nvPr/>
        </p:nvSpPr>
        <p:spPr>
          <a:xfrm>
            <a:off x="2607128" y="2502422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wait(),</a:t>
            </a:r>
            <a:r>
              <a:rPr lang="fr-FR" sz="1000" dirty="0"/>
              <a:t>bloqué en E/S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E8875CB-4989-4349-8816-F9DC177008D2}"/>
              </a:ext>
            </a:extLst>
          </p:cNvPr>
          <p:cNvSpPr txBox="1"/>
          <p:nvPr/>
        </p:nvSpPr>
        <p:spPr>
          <a:xfrm>
            <a:off x="2618005" y="325897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notify(),</a:t>
            </a:r>
            <a:r>
              <a:rPr lang="fr-FR" sz="1000" dirty="0"/>
              <a:t>fin attente E/S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6AE598D-5D97-8E48-880D-B4B494019DD5}"/>
              </a:ext>
            </a:extLst>
          </p:cNvPr>
          <p:cNvSpPr txBox="1"/>
          <p:nvPr/>
        </p:nvSpPr>
        <p:spPr>
          <a:xfrm>
            <a:off x="4723110" y="3207923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sleep()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A7BDBE0-8B8F-6042-979D-F3913362CDBC}"/>
              </a:ext>
            </a:extLst>
          </p:cNvPr>
          <p:cNvSpPr txBox="1"/>
          <p:nvPr/>
        </p:nvSpPr>
        <p:spPr>
          <a:xfrm>
            <a:off x="5844755" y="3238499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Fin délai du 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sleep()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C2D3E43-9006-2D4F-B8A7-E1A03C85FD01}"/>
              </a:ext>
            </a:extLst>
          </p:cNvPr>
          <p:cNvSpPr txBox="1"/>
          <p:nvPr/>
        </p:nvSpPr>
        <p:spPr>
          <a:xfrm>
            <a:off x="7210211" y="2504814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fin de la méthode </a:t>
            </a:r>
            <a:r>
              <a:rPr lang="fr-FR" sz="1000" dirty="0">
                <a:latin typeface="Consolas" panose="020B0609020204030204" pitchFamily="49" charset="0"/>
                <a:cs typeface="Consolas" panose="020B0609020204030204" pitchFamily="49" charset="0"/>
              </a:rPr>
              <a:t>run()</a:t>
            </a:r>
          </a:p>
        </p:txBody>
      </p:sp>
    </p:spTree>
    <p:extLst>
      <p:ext uri="{BB962C8B-B14F-4D97-AF65-F5344CB8AC3E}">
        <p14:creationId xmlns:p14="http://schemas.microsoft.com/office/powerpoint/2010/main" val="20487627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87</Words>
  <Application>Microsoft Macintosh PowerPoint</Application>
  <PresentationFormat>Grand écran</PresentationFormat>
  <Paragraphs>37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BOBEFF Gustavo</dc:creator>
  <cp:lastModifiedBy>Santiago BOBEFF</cp:lastModifiedBy>
  <cp:revision>3</cp:revision>
  <dcterms:created xsi:type="dcterms:W3CDTF">2021-12-06T16:36:25Z</dcterms:created>
  <dcterms:modified xsi:type="dcterms:W3CDTF">2022-01-24T18:29:02Z</dcterms:modified>
</cp:coreProperties>
</file>