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72" r:id="rId4"/>
    <p:sldId id="274" r:id="rId5"/>
    <p:sldId id="263" r:id="rId6"/>
    <p:sldId id="264" r:id="rId7"/>
    <p:sldId id="268" r:id="rId8"/>
    <p:sldId id="267" r:id="rId9"/>
    <p:sldId id="273" r:id="rId10"/>
    <p:sldId id="270" r:id="rId11"/>
    <p:sldId id="271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D7A4F5-886D-4151-9457-1471BF1FB636}" type="datetime1">
              <a:rPr lang="hu-HU" smtClean="0"/>
              <a:t>2021. 07. 30.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068D04E-78D3-424D-A4E7-479B0D650A26}"/>
              </a:ext>
            </a:extLst>
          </p:cNvPr>
          <p:cNvSpPr txBox="1"/>
          <p:nvPr/>
        </p:nvSpPr>
        <p:spPr>
          <a:xfrm>
            <a:off x="10346636" y="4094922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436A7-5C4D-45A2-B14B-77F4C771914D}" type="datetime1">
              <a:rPr lang="hu-HU" smtClean="0"/>
              <a:t>2021. 07. 30.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980AEA5-5A68-4800-BAB4-4160DA64B432}" type="datetime1">
              <a:rPr lang="hu-HU" smtClean="0"/>
              <a:t>2021. 07. 30.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6AA6D-6DCD-4903-B150-7DC0E96A72B9}" type="datetime1">
              <a:rPr lang="hu-HU" smtClean="0"/>
              <a:t>2021. 07. 30.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128820-4F6E-4997-9101-5EA1D2F6EB46}" type="datetime1">
              <a:rPr lang="hu-HU" smtClean="0"/>
              <a:t>2021. 07. 30.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FBBC46-FD46-4232-8D25-D1021A4A7771}" type="datetime1">
              <a:rPr lang="hu-HU" smtClean="0"/>
              <a:t>2021. 07. 30.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7F1BA0F-5E67-4960-9496-5CFEDCB3F4E1}" type="datetime1">
              <a:rPr lang="hu-HU" smtClean="0"/>
              <a:t>2021. 07. 30.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CFF786-7ABE-4AF0-A00B-AE77E1CE1839}" type="datetime1">
              <a:rPr lang="hu-HU" smtClean="0"/>
              <a:t>2021. 07. 30.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E48ACE-D58D-4B63-8332-712520A93456}" type="datetime1">
              <a:rPr lang="hu-HU" smtClean="0"/>
              <a:t>2021. 07. 30.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617AC-8C24-427A-AEBA-C77913CF11AD}" type="datetime1">
              <a:rPr lang="hu-HU" smtClean="0"/>
              <a:t>2021. 07. 30.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2F0D6-943D-4101-A2F0-112C00003971}" type="datetime1">
              <a:rPr lang="hu-HU" smtClean="0"/>
              <a:t>2021. 07. 30.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90C69-DBE4-4C5C-81BD-97E0A49221CB}" type="datetime1">
              <a:rPr lang="hu-HU" smtClean="0"/>
              <a:t>2021. 07. 30.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FCF291FA-20C6-4E11-B33E-1629160BE232}" type="datetime1">
              <a:rPr lang="hu-HU" smtClean="0"/>
              <a:t>2021. 07. 30.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B3A57C-E319-44F0-BAB4-0276974ABAAB}" type="datetime1">
              <a:rPr lang="hu-HU" smtClean="0"/>
              <a:t>2021. 07. 30.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Szövetet, asztalt, piros, letakarva ábrázoló kép&#10;&#10;Automatikusan létrehozott leírás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Téglalap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Téglalap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>
                <a:solidFill>
                  <a:schemeClr val="tx1"/>
                </a:solidFill>
              </a:rPr>
              <a:t>Asthma and air pollution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hu" dirty="0">
                <a:solidFill>
                  <a:schemeClr val="tx1"/>
                </a:solidFill>
              </a:rPr>
              <a:t>Bodorkós Gellért 2021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E4C5333-C1D8-4EAD-AC7D-4F9E5F5D5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7" y="1066470"/>
            <a:ext cx="945964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6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2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4808B4-1643-47E9-A0F5-1B79C377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Asthma is a chronic lung disease that is caused by inflammation and an overreaction of the immune system</a:t>
            </a:r>
            <a:endParaRPr lang="hu-HU" sz="2800" dirty="0"/>
          </a:p>
          <a:p>
            <a:r>
              <a:rPr lang="en-US" sz="2800" dirty="0"/>
              <a:t>The prevalence of asthma in the adult population is on a global average approximately 1 adult in every 13</a:t>
            </a:r>
            <a:endParaRPr lang="hu-HU" sz="2800" dirty="0"/>
          </a:p>
          <a:p>
            <a:r>
              <a:rPr lang="en-US" sz="2800" dirty="0"/>
              <a:t>Symptoms can be episodes of wheezing, coughing, chest tightness, and shortness of breath.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7113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égbolt, kültéri, füst, felhők látható&#10;&#10;Automatikusan generált leírás">
            <a:extLst>
              <a:ext uri="{FF2B5EF4-FFF2-40B4-BE49-F238E27FC236}">
                <a16:creationId xmlns:a16="http://schemas.microsoft.com/office/drawing/2014/main" id="{3444D69F-0986-4FA4-9B82-30246AC2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9" y="661846"/>
            <a:ext cx="8301462" cy="55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gbolt, kültéri, füst, vonat látható&#10;&#10;Automatikusan generált leírás">
            <a:extLst>
              <a:ext uri="{FF2B5EF4-FFF2-40B4-BE49-F238E27FC236}">
                <a16:creationId xmlns:a16="http://schemas.microsoft.com/office/drawing/2014/main" id="{9B946B1A-D8DB-4986-B0A1-C383E128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781050"/>
            <a:ext cx="94297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térkép látható&#10;&#10;Automatikusan generált leírás">
            <a:extLst>
              <a:ext uri="{FF2B5EF4-FFF2-40B4-BE49-F238E27FC236}">
                <a16:creationId xmlns:a16="http://schemas.microsoft.com/office/drawing/2014/main" id="{7FA98FE5-A1CB-4E40-B87D-BE4357AD9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0" y="806096"/>
            <a:ext cx="10572319" cy="5245807"/>
          </a:xfrm>
        </p:spPr>
      </p:pic>
    </p:spTree>
    <p:extLst>
      <p:ext uri="{BB962C8B-B14F-4D97-AF65-F5344CB8AC3E}">
        <p14:creationId xmlns:p14="http://schemas.microsoft.com/office/powerpoint/2010/main" val="408951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B4FBDB3-0CE1-4593-8765-7EB445A9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03" y="2681000"/>
            <a:ext cx="7001852" cy="330563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78C94CD-42BC-40D9-85D0-C36B0ABD148D}"/>
              </a:ext>
            </a:extLst>
          </p:cNvPr>
          <p:cNvSpPr txBox="1"/>
          <p:nvPr/>
        </p:nvSpPr>
        <p:spPr>
          <a:xfrm rot="10800000" flipV="1">
            <a:off x="2046514" y="1059696"/>
            <a:ext cx="7884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Regplot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, R2 </a:t>
            </a:r>
            <a:r>
              <a:rPr lang="hu-HU" dirty="0" err="1"/>
              <a:t>score</a:t>
            </a:r>
            <a:r>
              <a:rPr lang="hu-HU" dirty="0"/>
              <a:t>: -0.0035139031879378724</a:t>
            </a:r>
          </a:p>
          <a:p>
            <a:r>
              <a:rPr lang="hu-HU" dirty="0"/>
              <a:t>KNN 	</a:t>
            </a:r>
            <a:r>
              <a:rPr lang="pt-BR" dirty="0"/>
              <a:t>train </a:t>
            </a:r>
            <a:r>
              <a:rPr lang="hu-HU" dirty="0"/>
              <a:t>R</a:t>
            </a:r>
            <a:r>
              <a:rPr lang="pt-BR" dirty="0"/>
              <a:t>2: -0.12462578992108986</a:t>
            </a:r>
          </a:p>
          <a:p>
            <a:r>
              <a:rPr lang="hu-HU" dirty="0"/>
              <a:t>	</a:t>
            </a:r>
            <a:r>
              <a:rPr lang="pt-BR" dirty="0"/>
              <a:t>test </a:t>
            </a:r>
            <a:r>
              <a:rPr lang="hu-HU" dirty="0"/>
              <a:t>R</a:t>
            </a:r>
            <a:r>
              <a:rPr lang="pt-BR" dirty="0"/>
              <a:t>2: -0.29514874524476453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491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F21BC8E-B54F-4668-ADA9-1609335EB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79" y="2619254"/>
            <a:ext cx="6925642" cy="3086531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586FB0F-CDAD-4457-AA7A-FD41DB9E6180}"/>
              </a:ext>
            </a:extLst>
          </p:cNvPr>
          <p:cNvSpPr txBox="1"/>
          <p:nvPr/>
        </p:nvSpPr>
        <p:spPr>
          <a:xfrm rot="10800000" flipV="1">
            <a:off x="2278742" y="945980"/>
            <a:ext cx="79932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Regplot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dataset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, R2 </a:t>
            </a:r>
            <a:r>
              <a:rPr lang="hu-HU" dirty="0" err="1"/>
              <a:t>score</a:t>
            </a:r>
            <a:r>
              <a:rPr lang="hu-HU" dirty="0"/>
              <a:t>: -0.0009465542314992526</a:t>
            </a:r>
          </a:p>
          <a:p>
            <a:r>
              <a:rPr lang="hu-HU" dirty="0"/>
              <a:t>KNN 	</a:t>
            </a:r>
            <a:r>
              <a:rPr lang="pt-BR" dirty="0"/>
              <a:t>train r2: -0.04530130949232336</a:t>
            </a:r>
          </a:p>
          <a:p>
            <a:r>
              <a:rPr lang="hu-HU" dirty="0"/>
              <a:t>	</a:t>
            </a:r>
            <a:r>
              <a:rPr lang="pt-BR" dirty="0"/>
              <a:t>test r2: -0.2553391688997235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95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7A5C69C-D58F-47EB-837F-A0AA55F4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89" y="3018008"/>
            <a:ext cx="6878010" cy="306747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CC14B65-F368-4BE1-BFE6-BDD8144905FD}"/>
              </a:ext>
            </a:extLst>
          </p:cNvPr>
          <p:cNvSpPr txBox="1"/>
          <p:nvPr/>
        </p:nvSpPr>
        <p:spPr>
          <a:xfrm rot="10800000" flipV="1">
            <a:off x="1741714" y="687386"/>
            <a:ext cx="8251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Regplot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: </a:t>
            </a:r>
          </a:p>
          <a:p>
            <a:endParaRPr lang="hu-HU" dirty="0"/>
          </a:p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, R2 </a:t>
            </a:r>
            <a:r>
              <a:rPr lang="hu-HU" dirty="0" err="1"/>
              <a:t>score</a:t>
            </a:r>
            <a:r>
              <a:rPr lang="hu-HU" dirty="0"/>
              <a:t>: -0.11770285293444727</a:t>
            </a:r>
          </a:p>
          <a:p>
            <a:r>
              <a:rPr lang="hu-HU" dirty="0"/>
              <a:t>KNN 	</a:t>
            </a:r>
            <a:r>
              <a:rPr lang="pt-BR" dirty="0"/>
              <a:t>train r2: 0.20935753415544</a:t>
            </a:r>
          </a:p>
          <a:p>
            <a:r>
              <a:rPr lang="hu-HU" dirty="0"/>
              <a:t>	</a:t>
            </a:r>
            <a:r>
              <a:rPr lang="pt-BR" dirty="0"/>
              <a:t>test r2: -0.9693148640267051</a:t>
            </a:r>
            <a:r>
              <a:rPr lang="hu-HU" dirty="0"/>
              <a:t>7</a:t>
            </a:r>
          </a:p>
          <a:p>
            <a:r>
              <a:rPr lang="hu-HU" dirty="0"/>
              <a:t>Random </a:t>
            </a:r>
            <a:r>
              <a:rPr lang="hu-HU" dirty="0" err="1"/>
              <a:t>forest</a:t>
            </a:r>
            <a:r>
              <a:rPr lang="hu-HU" dirty="0"/>
              <a:t>:    </a:t>
            </a:r>
            <a:r>
              <a:rPr lang="pt-BR" dirty="0"/>
              <a:t>train r2: 0.8365651368577988</a:t>
            </a:r>
          </a:p>
          <a:p>
            <a:r>
              <a:rPr lang="hu-HU" dirty="0"/>
              <a:t>		</a:t>
            </a:r>
            <a:r>
              <a:rPr lang="pt-BR" dirty="0"/>
              <a:t>test r2: -0.15212262217992523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953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12A83BE-1A4F-4A57-980C-BA345550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947391"/>
            <a:ext cx="941201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8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7_TF56410444" id="{8D3809E1-149C-4517-A9A7-9F27100F8A17}" vid="{4183686B-09B9-44C9-8D08-41C3CEA21EB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{DAD1A684-7FB3-4A35-9CD6-F65E627683D3}tf56410444_win32</Template>
  <TotalTime>100</TotalTime>
  <Words>156</Words>
  <Application>Microsoft Office PowerPoint</Application>
  <PresentationFormat>Szélesvásznú</PresentationFormat>
  <Paragraphs>22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SavonVTI</vt:lpstr>
      <vt:lpstr>Asthma and air pollution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and air pollution</dc:title>
  <dc:creator>Bodorkós Barnabás Ottó</dc:creator>
  <cp:lastModifiedBy>Bodorkós Barnabás Ottó</cp:lastModifiedBy>
  <cp:revision>9</cp:revision>
  <dcterms:created xsi:type="dcterms:W3CDTF">2021-07-30T07:10:51Z</dcterms:created>
  <dcterms:modified xsi:type="dcterms:W3CDTF">2021-07-30T08:51:28Z</dcterms:modified>
</cp:coreProperties>
</file>