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63" r:id="rId5"/>
    <p:sldId id="256" r:id="rId6"/>
    <p:sldId id="257" r:id="rId7"/>
    <p:sldId id="259" r:id="rId8"/>
    <p:sldId id="271" r:id="rId9"/>
    <p:sldId id="264" r:id="rId10"/>
    <p:sldId id="267" r:id="rId11"/>
    <p:sldId id="268" r:id="rId12"/>
    <p:sldId id="269" r:id="rId13"/>
    <p:sldId id="265" r:id="rId14"/>
    <p:sldId id="266" r:id="rId15"/>
    <p:sldId id="261" r:id="rId16"/>
    <p:sldId id="270" r:id="rId17"/>
    <p:sldId id="26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35B40-7F6E-43EB-8151-60BB7AB00391}" v="432" dt="2023-03-28T23:04:21.445"/>
    <p1510:client id="{2027374B-DB1D-BBFE-199B-74E7FB888019}" v="16" dt="2023-03-28T12:56:40.835"/>
    <p1510:client id="{4CA4EA3C-FACB-89CE-5344-70ED2759F3D1}" v="16" dt="2023-03-28T16:37:53.465"/>
    <p1510:client id="{55468238-561B-06CB-A335-DFE24DE8853D}" v="268" dt="2023-03-28T16:09:29.162"/>
    <p1510:client id="{6D6D9F4D-3526-BAD3-2BCF-068B5C551DE7}" v="10" dt="2023-03-28T17:09:56.422"/>
    <p1510:client id="{6F46DD78-CE07-6AEC-EABC-EC2535D9EC12}" v="41" dt="2023-03-28T13:24:47.883"/>
    <p1510:client id="{6F674C3C-6C0F-6E6B-9B79-F699EE488A21}" v="124" dt="2023-03-28T13:14:15.525"/>
    <p1510:client id="{90EF7DC2-A5F8-4EE1-BF61-F6E21848C9EF}" v="1555" dt="2023-03-28T20:18:34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Επισκέπτης" userId="S::urn:spo:anon#1dd9ebddad49eb7c0dfa41e36697c26f778419bdaa217fa4a50b4830f97fd601::" providerId="AD" clId="Web-{55468238-561B-06CB-A335-DFE24DE8853D}"/>
    <pc:docChg chg="addSld modSld">
      <pc:chgData name="Επισκέπτης" userId="S::urn:spo:anon#1dd9ebddad49eb7c0dfa41e36697c26f778419bdaa217fa4a50b4830f97fd601::" providerId="AD" clId="Web-{55468238-561B-06CB-A335-DFE24DE8853D}" dt="2023-03-28T16:09:28.459" v="273"/>
      <pc:docMkLst>
        <pc:docMk/>
      </pc:docMkLst>
      <pc:sldChg chg="modSp">
        <pc:chgData name="Επισκέπτης" userId="S::urn:spo:anon#1dd9ebddad49eb7c0dfa41e36697c26f778419bdaa217fa4a50b4830f97fd601::" providerId="AD" clId="Web-{55468238-561B-06CB-A335-DFE24DE8853D}" dt="2023-03-28T13:46:48.240" v="92" actId="20577"/>
        <pc:sldMkLst>
          <pc:docMk/>
          <pc:sldMk cId="301253641" sldId="259"/>
        </pc:sldMkLst>
        <pc:spChg chg="mod">
          <ac:chgData name="Επισκέπτης" userId="S::urn:spo:anon#1dd9ebddad49eb7c0dfa41e36697c26f778419bdaa217fa4a50b4830f97fd601::" providerId="AD" clId="Web-{55468238-561B-06CB-A335-DFE24DE8853D}" dt="2023-03-28T13:46:48.240" v="92" actId="20577"/>
          <ac:spMkLst>
            <pc:docMk/>
            <pc:sldMk cId="301253641" sldId="259"/>
            <ac:spMk id="2" creationId="{59F48284-4D0F-F633-7891-CEDEF1C6ACC2}"/>
          </ac:spMkLst>
        </pc:spChg>
      </pc:sldChg>
      <pc:sldChg chg="modSp">
        <pc:chgData name="Επισκέπτης" userId="S::urn:spo:anon#1dd9ebddad49eb7c0dfa41e36697c26f778419bdaa217fa4a50b4830f97fd601::" providerId="AD" clId="Web-{55468238-561B-06CB-A335-DFE24DE8853D}" dt="2023-03-28T13:37:16.357" v="22" actId="20577"/>
        <pc:sldMkLst>
          <pc:docMk/>
          <pc:sldMk cId="286184305" sldId="264"/>
        </pc:sldMkLst>
        <pc:spChg chg="mod">
          <ac:chgData name="Επισκέπτης" userId="S::urn:spo:anon#1dd9ebddad49eb7c0dfa41e36697c26f778419bdaa217fa4a50b4830f97fd601::" providerId="AD" clId="Web-{55468238-561B-06CB-A335-DFE24DE8853D}" dt="2023-03-28T13:37:16.357" v="22" actId="20577"/>
          <ac:spMkLst>
            <pc:docMk/>
            <pc:sldMk cId="286184305" sldId="264"/>
            <ac:spMk id="2" creationId="{0CD9F53E-ACFD-DB7B-A9C3-89EC4F4A8F53}"/>
          </ac:spMkLst>
        </pc:spChg>
      </pc:sldChg>
      <pc:sldChg chg="addSp modSp mod setBg">
        <pc:chgData name="Επισκέπτης" userId="S::urn:spo:anon#1dd9ebddad49eb7c0dfa41e36697c26f778419bdaa217fa4a50b4830f97fd601::" providerId="AD" clId="Web-{55468238-561B-06CB-A335-DFE24DE8853D}" dt="2023-03-28T15:33:39.912" v="179" actId="20577"/>
        <pc:sldMkLst>
          <pc:docMk/>
          <pc:sldMk cId="1480289649" sldId="265"/>
        </pc:sldMkLst>
        <pc:spChg chg="mod">
          <ac:chgData name="Επισκέπτης" userId="S::urn:spo:anon#1dd9ebddad49eb7c0dfa41e36697c26f778419bdaa217fa4a50b4830f97fd601::" providerId="AD" clId="Web-{55468238-561B-06CB-A335-DFE24DE8853D}" dt="2023-03-28T15:33:15.990" v="177"/>
          <ac:spMkLst>
            <pc:docMk/>
            <pc:sldMk cId="1480289649" sldId="265"/>
            <ac:spMk id="2" creationId="{C5D1418C-1F39-48E1-0C94-3536BD9ABB79}"/>
          </ac:spMkLst>
        </pc:spChg>
        <pc:spChg chg="mod">
          <ac:chgData name="Επισκέπτης" userId="S::urn:spo:anon#1dd9ebddad49eb7c0dfa41e36697c26f778419bdaa217fa4a50b4830f97fd601::" providerId="AD" clId="Web-{55468238-561B-06CB-A335-DFE24DE8853D}" dt="2023-03-28T15:33:39.912" v="179" actId="20577"/>
          <ac:spMkLst>
            <pc:docMk/>
            <pc:sldMk cId="1480289649" sldId="265"/>
            <ac:spMk id="3" creationId="{6CFAF4CE-8E6D-60C1-F65C-7361A89E7429}"/>
          </ac:spMkLst>
        </pc:spChg>
        <pc:spChg chg="add">
          <ac:chgData name="Επισκέπτης" userId="S::urn:spo:anon#1dd9ebddad49eb7c0dfa41e36697c26f778419bdaa217fa4a50b4830f97fd601::" providerId="AD" clId="Web-{55468238-561B-06CB-A335-DFE24DE8853D}" dt="2023-03-28T15:33:15.990" v="177"/>
          <ac:spMkLst>
            <pc:docMk/>
            <pc:sldMk cId="1480289649" sldId="265"/>
            <ac:spMk id="9" creationId="{8D25211A-4CA0-4B53-82BB-1EE7C7F3C725}"/>
          </ac:spMkLst>
        </pc:spChg>
        <pc:picChg chg="add">
          <ac:chgData name="Επισκέπτης" userId="S::urn:spo:anon#1dd9ebddad49eb7c0dfa41e36697c26f778419bdaa217fa4a50b4830f97fd601::" providerId="AD" clId="Web-{55468238-561B-06CB-A335-DFE24DE8853D}" dt="2023-03-28T15:33:15.990" v="177"/>
          <ac:picMkLst>
            <pc:docMk/>
            <pc:sldMk cId="1480289649" sldId="265"/>
            <ac:picMk id="5" creationId="{CDAAA95C-F18D-323D-C898-555D79FD2E4A}"/>
          </ac:picMkLst>
        </pc:picChg>
      </pc:sldChg>
      <pc:sldChg chg="addSp delSp modSp mod setBg modClrScheme chgLayout">
        <pc:chgData name="Επισκέπτης" userId="S::urn:spo:anon#1dd9ebddad49eb7c0dfa41e36697c26f778419bdaa217fa4a50b4830f97fd601::" providerId="AD" clId="Web-{55468238-561B-06CB-A335-DFE24DE8853D}" dt="2023-03-28T16:09:28.459" v="273"/>
        <pc:sldMkLst>
          <pc:docMk/>
          <pc:sldMk cId="1677751825" sldId="266"/>
        </pc:sldMkLst>
        <pc:spChg chg="mod ord">
          <ac:chgData name="Επισκέπτης" userId="S::urn:spo:anon#1dd9ebddad49eb7c0dfa41e36697c26f778419bdaa217fa4a50b4830f97fd601::" providerId="AD" clId="Web-{55468238-561B-06CB-A335-DFE24DE8853D}" dt="2023-03-28T16:09:28.459" v="273"/>
          <ac:spMkLst>
            <pc:docMk/>
            <pc:sldMk cId="1677751825" sldId="266"/>
            <ac:spMk id="2" creationId="{65AFA52E-166C-D4BC-558C-53540B162551}"/>
          </ac:spMkLst>
        </pc:spChg>
        <pc:spChg chg="del mod ord">
          <ac:chgData name="Επισκέπτης" userId="S::urn:spo:anon#1dd9ebddad49eb7c0dfa41e36697c26f778419bdaa217fa4a50b4830f97fd601::" providerId="AD" clId="Web-{55468238-561B-06CB-A335-DFE24DE8853D}" dt="2023-03-28T15:58:19.762" v="181"/>
          <ac:spMkLst>
            <pc:docMk/>
            <pc:sldMk cId="1677751825" sldId="266"/>
            <ac:spMk id="3" creationId="{90983E89-D8B8-7E82-7A62-BE81EB768712}"/>
          </ac:spMkLst>
        </pc:spChg>
        <pc:spChg chg="add del mod ord">
          <ac:chgData name="Επισκέπτης" userId="S::urn:spo:anon#1dd9ebddad49eb7c0dfa41e36697c26f778419bdaa217fa4a50b4830f97fd601::" providerId="AD" clId="Web-{55468238-561B-06CB-A335-DFE24DE8853D}" dt="2023-03-28T16:07:50.832" v="254"/>
          <ac:spMkLst>
            <pc:docMk/>
            <pc:sldMk cId="1677751825" sldId="266"/>
            <ac:spMk id="4" creationId="{EAD5C4A9-095C-B863-6E78-E48F6935E400}"/>
          </ac:spMkLst>
        </pc:spChg>
        <pc:spChg chg="add del mod">
          <ac:chgData name="Επισκέπτης" userId="S::urn:spo:anon#1dd9ebddad49eb7c0dfa41e36697c26f778419bdaa217fa4a50b4830f97fd601::" providerId="AD" clId="Web-{55468238-561B-06CB-A335-DFE24DE8853D}" dt="2023-03-28T16:01:45.937" v="246"/>
          <ac:spMkLst>
            <pc:docMk/>
            <pc:sldMk cId="1677751825" sldId="266"/>
            <ac:spMk id="7" creationId="{B9C9FB3F-3DC6-8B6C-233A-8E86595F4353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03.380" v="267"/>
          <ac:spMkLst>
            <pc:docMk/>
            <pc:sldMk cId="1677751825" sldId="266"/>
            <ac:spMk id="21" creationId="{9964CB34-BA44-8D26-B1E0-23FF3739573D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03.380" v="267"/>
          <ac:spMkLst>
            <pc:docMk/>
            <pc:sldMk cId="1677751825" sldId="266"/>
            <ac:spMk id="26" creationId="{54C8C95B-99E6-4867-8130-CBEAA0F4AF40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03.380" v="267"/>
          <ac:spMkLst>
            <pc:docMk/>
            <pc:sldMk cId="1677751825" sldId="266"/>
            <ac:spMk id="28" creationId="{74A9FF2A-2CA7-49FB-9D56-0960B2EA3473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03.380" v="267"/>
          <ac:spMkLst>
            <pc:docMk/>
            <pc:sldMk cId="1677751825" sldId="266"/>
            <ac:spMk id="30" creationId="{E9A3C1CD-A5E8-442B-981A-DBCD4069AFD7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06.615" v="269"/>
          <ac:spMkLst>
            <pc:docMk/>
            <pc:sldMk cId="1677751825" sldId="266"/>
            <ac:spMk id="32" creationId="{C29EBB4C-4B87-4609-B35E-ACF6D1A7D04D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06.615" v="269"/>
          <ac:spMkLst>
            <pc:docMk/>
            <pc:sldMk cId="1677751825" sldId="266"/>
            <ac:spMk id="34" creationId="{EB312E21-22B4-4051-A407-200F3ED9032E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06.615" v="269"/>
          <ac:spMkLst>
            <pc:docMk/>
            <pc:sldMk cId="1677751825" sldId="266"/>
            <ac:spMk id="35" creationId="{D2236EFC-27D0-482D-9CB7-09291B6610BE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06.615" v="269"/>
          <ac:spMkLst>
            <pc:docMk/>
            <pc:sldMk cId="1677751825" sldId="266"/>
            <ac:spMk id="37" creationId="{D5365A72-6A79-7892-D22C-D15046EA77C3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06.615" v="269"/>
          <ac:spMkLst>
            <pc:docMk/>
            <pc:sldMk cId="1677751825" sldId="266"/>
            <ac:spMk id="38" creationId="{94CA8758-E626-43DE-AC70-42C360EAD314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21.959" v="271"/>
          <ac:spMkLst>
            <pc:docMk/>
            <pc:sldMk cId="1677751825" sldId="266"/>
            <ac:spMk id="41" creationId="{C86DAE70-3682-4A2E-AE74-4A34E043A1ED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21.959" v="271"/>
          <ac:spMkLst>
            <pc:docMk/>
            <pc:sldMk cId="1677751825" sldId="266"/>
            <ac:spMk id="43" creationId="{732C1ADE-09C5-DA97-C41F-A0AC4463D9CF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21.959" v="271"/>
          <ac:spMkLst>
            <pc:docMk/>
            <pc:sldMk cId="1677751825" sldId="266"/>
            <ac:spMk id="44" creationId="{B7E028C9-978A-4D08-BAAC-61BFD78C510B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21.959" v="271"/>
          <ac:spMkLst>
            <pc:docMk/>
            <pc:sldMk cId="1677751825" sldId="266"/>
            <ac:spMk id="45" creationId="{6E691307-8EBA-4331-BF49-F7AFBAEBA298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21.959" v="271"/>
          <ac:spMkLst>
            <pc:docMk/>
            <pc:sldMk cId="1677751825" sldId="266"/>
            <ac:spMk id="46" creationId="{A529EEA5-656B-4267-96C2-1AD4AAE59541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28.459" v="273"/>
          <ac:spMkLst>
            <pc:docMk/>
            <pc:sldMk cId="1677751825" sldId="266"/>
            <ac:spMk id="49" creationId="{A7B1ABBE-2A7C-4B61-9A16-C0D68A9CC0F7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28.459" v="273"/>
          <ac:spMkLst>
            <pc:docMk/>
            <pc:sldMk cId="1677751825" sldId="266"/>
            <ac:spMk id="51" creationId="{0B67F1D9-9496-AAA0-2C0B-E3A4FA473F98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6:09:28.459" v="273"/>
          <ac:spMkLst>
            <pc:docMk/>
            <pc:sldMk cId="1677751825" sldId="266"/>
            <ac:spMk id="52" creationId="{DA3DAD4C-9AC1-4D5C-A1D8-7CE15AD5DA10}"/>
          </ac:spMkLst>
        </pc:spChg>
        <pc:graphicFrameChg chg="add del mod ord modGraphic">
          <ac:chgData name="Επισκέπτης" userId="S::urn:spo:anon#1dd9ebddad49eb7c0dfa41e36697c26f778419bdaa217fa4a50b4830f97fd601::" providerId="AD" clId="Web-{55468238-561B-06CB-A335-DFE24DE8853D}" dt="2023-03-28T16:01:38.858" v="245"/>
          <ac:graphicFrameMkLst>
            <pc:docMk/>
            <pc:sldMk cId="1677751825" sldId="266"/>
            <ac:graphicFrameMk id="8" creationId="{8CE898EF-FCDD-EC27-2834-01E2EABE2919}"/>
          </ac:graphicFrameMkLst>
        </pc:graphicFrameChg>
        <pc:picChg chg="add del mod ord">
          <ac:chgData name="Επισκέπτης" userId="S::urn:spo:anon#1dd9ebddad49eb7c0dfa41e36697c26f778419bdaa217fa4a50b4830f97fd601::" providerId="AD" clId="Web-{55468238-561B-06CB-A335-DFE24DE8853D}" dt="2023-03-28T15:59:09.466" v="191"/>
          <ac:picMkLst>
            <pc:docMk/>
            <pc:sldMk cId="1677751825" sldId="266"/>
            <ac:picMk id="5" creationId="{E9FDCEAA-C131-EAF3-72A1-CAB9BDF71107}"/>
          </ac:picMkLst>
        </pc:picChg>
        <pc:picChg chg="add mod ord">
          <ac:chgData name="Επισκέπτης" userId="S::urn:spo:anon#1dd9ebddad49eb7c0dfa41e36697c26f778419bdaa217fa4a50b4830f97fd601::" providerId="AD" clId="Web-{55468238-561B-06CB-A335-DFE24DE8853D}" dt="2023-03-28T16:09:28.459" v="273"/>
          <ac:picMkLst>
            <pc:docMk/>
            <pc:sldMk cId="1677751825" sldId="266"/>
            <ac:picMk id="15" creationId="{A77A2836-32F9-CDDA-B80A-DEC0DFE47DF9}"/>
          </ac:picMkLst>
        </pc:picChg>
        <pc:picChg chg="add mod ord">
          <ac:chgData name="Επισκέπτης" userId="S::urn:spo:anon#1dd9ebddad49eb7c0dfa41e36697c26f778419bdaa217fa4a50b4830f97fd601::" providerId="AD" clId="Web-{55468238-561B-06CB-A335-DFE24DE8853D}" dt="2023-03-28T16:09:28.459" v="273"/>
          <ac:picMkLst>
            <pc:docMk/>
            <pc:sldMk cId="1677751825" sldId="266"/>
            <ac:picMk id="16" creationId="{EE42F90C-9163-DC0C-D247-0C65B54B61F6}"/>
          </ac:picMkLst>
        </pc:picChg>
        <pc:picChg chg="add mod">
          <ac:chgData name="Επισκέπτης" userId="S::urn:spo:anon#1dd9ebddad49eb7c0dfa41e36697c26f778419bdaa217fa4a50b4830f97fd601::" providerId="AD" clId="Web-{55468238-561B-06CB-A335-DFE24DE8853D}" dt="2023-03-28T16:09:28.459" v="273"/>
          <ac:picMkLst>
            <pc:docMk/>
            <pc:sldMk cId="1677751825" sldId="266"/>
            <ac:picMk id="17" creationId="{64BC2E4C-84E8-3091-FA67-DF6423B395C6}"/>
          </ac:picMkLst>
        </pc:picChg>
        <pc:picChg chg="add del">
          <ac:chgData name="Επισκέπτης" userId="S::urn:spo:anon#1dd9ebddad49eb7c0dfa41e36697c26f778419bdaa217fa4a50b4830f97fd601::" providerId="AD" clId="Web-{55468238-561B-06CB-A335-DFE24DE8853D}" dt="2023-03-28T16:09:03.380" v="267"/>
          <ac:picMkLst>
            <pc:docMk/>
            <pc:sldMk cId="1677751825" sldId="266"/>
            <ac:picMk id="24" creationId="{2E39533B-7DA3-4398-A7D8-AD6F1C3E3B7D}"/>
          </ac:picMkLst>
        </pc:picChg>
        <pc:picChg chg="add del">
          <ac:chgData name="Επισκέπτης" userId="S::urn:spo:anon#1dd9ebddad49eb7c0dfa41e36697c26f778419bdaa217fa4a50b4830f97fd601::" providerId="AD" clId="Web-{55468238-561B-06CB-A335-DFE24DE8853D}" dt="2023-03-28T16:09:06.615" v="269"/>
          <ac:picMkLst>
            <pc:docMk/>
            <pc:sldMk cId="1677751825" sldId="266"/>
            <ac:picMk id="33" creationId="{2E39533B-7DA3-4398-A7D8-AD6F1C3E3B7D}"/>
          </ac:picMkLst>
        </pc:picChg>
        <pc:picChg chg="add del">
          <ac:chgData name="Επισκέπτης" userId="S::urn:spo:anon#1dd9ebddad49eb7c0dfa41e36697c26f778419bdaa217fa4a50b4830f97fd601::" providerId="AD" clId="Web-{55468238-561B-06CB-A335-DFE24DE8853D}" dt="2023-03-28T16:09:06.615" v="269"/>
          <ac:picMkLst>
            <pc:docMk/>
            <pc:sldMk cId="1677751825" sldId="266"/>
            <ac:picMk id="36" creationId="{A3FF5A6A-30B6-4EF9-A4DE-8BF247DDC65B}"/>
          </ac:picMkLst>
        </pc:picChg>
        <pc:picChg chg="add del">
          <ac:chgData name="Επισκέπτης" userId="S::urn:spo:anon#1dd9ebddad49eb7c0dfa41e36697c26f778419bdaa217fa4a50b4830f97fd601::" providerId="AD" clId="Web-{55468238-561B-06CB-A335-DFE24DE8853D}" dt="2023-03-28T16:09:21.959" v="271"/>
          <ac:picMkLst>
            <pc:docMk/>
            <pc:sldMk cId="1677751825" sldId="266"/>
            <ac:picMk id="40" creationId="{2E39533B-7DA3-4398-A7D8-AD6F1C3E3B7D}"/>
          </ac:picMkLst>
        </pc:picChg>
        <pc:picChg chg="add del">
          <ac:chgData name="Επισκέπτης" userId="S::urn:spo:anon#1dd9ebddad49eb7c0dfa41e36697c26f778419bdaa217fa4a50b4830f97fd601::" providerId="AD" clId="Web-{55468238-561B-06CB-A335-DFE24DE8853D}" dt="2023-03-28T16:09:21.959" v="271"/>
          <ac:picMkLst>
            <pc:docMk/>
            <pc:sldMk cId="1677751825" sldId="266"/>
            <ac:picMk id="42" creationId="{DE29DDAB-30FE-4909-AD44-817ED48F12C7}"/>
          </ac:picMkLst>
        </pc:picChg>
        <pc:picChg chg="add del">
          <ac:chgData name="Επισκέπτης" userId="S::urn:spo:anon#1dd9ebddad49eb7c0dfa41e36697c26f778419bdaa217fa4a50b4830f97fd601::" providerId="AD" clId="Web-{55468238-561B-06CB-A335-DFE24DE8853D}" dt="2023-03-28T16:09:28.459" v="273"/>
          <ac:picMkLst>
            <pc:docMk/>
            <pc:sldMk cId="1677751825" sldId="266"/>
            <ac:picMk id="48" creationId="{2E39533B-7DA3-4398-A7D8-AD6F1C3E3B7D}"/>
          </ac:picMkLst>
        </pc:picChg>
        <pc:picChg chg="add del">
          <ac:chgData name="Επισκέπτης" userId="S::urn:spo:anon#1dd9ebddad49eb7c0dfa41e36697c26f778419bdaa217fa4a50b4830f97fd601::" providerId="AD" clId="Web-{55468238-561B-06CB-A335-DFE24DE8853D}" dt="2023-03-28T16:09:28.459" v="273"/>
          <ac:picMkLst>
            <pc:docMk/>
            <pc:sldMk cId="1677751825" sldId="266"/>
            <ac:picMk id="50" creationId="{ED628F65-33CE-4216-8D8E-9B0CE8B989EA}"/>
          </ac:picMkLst>
        </pc:picChg>
      </pc:sldChg>
      <pc:sldChg chg="modSp new">
        <pc:chgData name="Επισκέπτης" userId="S::urn:spo:anon#1dd9ebddad49eb7c0dfa41e36697c26f778419bdaa217fa4a50b4830f97fd601::" providerId="AD" clId="Web-{55468238-561B-06CB-A335-DFE24DE8853D}" dt="2023-03-28T13:37:39.186" v="44" actId="20577"/>
        <pc:sldMkLst>
          <pc:docMk/>
          <pc:sldMk cId="3207722471" sldId="267"/>
        </pc:sldMkLst>
        <pc:spChg chg="mod">
          <ac:chgData name="Επισκέπτης" userId="S::urn:spo:anon#1dd9ebddad49eb7c0dfa41e36697c26f778419bdaa217fa4a50b4830f97fd601::" providerId="AD" clId="Web-{55468238-561B-06CB-A335-DFE24DE8853D}" dt="2023-03-28T13:37:39.186" v="44" actId="20577"/>
          <ac:spMkLst>
            <pc:docMk/>
            <pc:sldMk cId="3207722471" sldId="267"/>
            <ac:spMk id="2" creationId="{A3074DFC-C488-FF0C-ED23-53C1B92E119E}"/>
          </ac:spMkLst>
        </pc:spChg>
      </pc:sldChg>
      <pc:sldChg chg="modSp new">
        <pc:chgData name="Επισκέπτης" userId="S::urn:spo:anon#1dd9ebddad49eb7c0dfa41e36697c26f778419bdaa217fa4a50b4830f97fd601::" providerId="AD" clId="Web-{55468238-561B-06CB-A335-DFE24DE8853D}" dt="2023-03-28T13:38:14.342" v="78" actId="20577"/>
        <pc:sldMkLst>
          <pc:docMk/>
          <pc:sldMk cId="967309028" sldId="268"/>
        </pc:sldMkLst>
        <pc:spChg chg="mod">
          <ac:chgData name="Επισκέπτης" userId="S::urn:spo:anon#1dd9ebddad49eb7c0dfa41e36697c26f778419bdaa217fa4a50b4830f97fd601::" providerId="AD" clId="Web-{55468238-561B-06CB-A335-DFE24DE8853D}" dt="2023-03-28T13:38:14.342" v="78" actId="20577"/>
          <ac:spMkLst>
            <pc:docMk/>
            <pc:sldMk cId="967309028" sldId="268"/>
            <ac:spMk id="2" creationId="{37C7719D-41AD-F607-8882-441B6C0023C0}"/>
          </ac:spMkLst>
        </pc:spChg>
      </pc:sldChg>
      <pc:sldChg chg="addSp delSp modSp new mod setBg setClrOvrMap">
        <pc:chgData name="Επισκέπτης" userId="S::urn:spo:anon#1dd9ebddad49eb7c0dfa41e36697c26f778419bdaa217fa4a50b4830f97fd601::" providerId="AD" clId="Web-{55468238-561B-06CB-A335-DFE24DE8853D}" dt="2023-03-28T13:50:18.961" v="164"/>
        <pc:sldMkLst>
          <pc:docMk/>
          <pc:sldMk cId="465431630" sldId="269"/>
        </pc:sldMkLst>
        <pc:spChg chg="mod">
          <ac:chgData name="Επισκέπτης" userId="S::urn:spo:anon#1dd9ebddad49eb7c0dfa41e36697c26f778419bdaa217fa4a50b4830f97fd601::" providerId="AD" clId="Web-{55468238-561B-06CB-A335-DFE24DE8853D}" dt="2023-03-28T13:50:18.961" v="164"/>
          <ac:spMkLst>
            <pc:docMk/>
            <pc:sldMk cId="465431630" sldId="269"/>
            <ac:spMk id="2" creationId="{1682B2BA-92C4-03D5-9E70-216F247C112E}"/>
          </ac:spMkLst>
        </pc:spChg>
        <pc:spChg chg="add del mod">
          <ac:chgData name="Επισκέπτης" userId="S::urn:spo:anon#1dd9ebddad49eb7c0dfa41e36697c26f778419bdaa217fa4a50b4830f97fd601::" providerId="AD" clId="Web-{55468238-561B-06CB-A335-DFE24DE8853D}" dt="2023-03-28T13:50:18.961" v="164"/>
          <ac:spMkLst>
            <pc:docMk/>
            <pc:sldMk cId="465431630" sldId="269"/>
            <ac:spMk id="3" creationId="{825A0F27-8879-9868-470B-16B822F4F410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3:50:00.227" v="159"/>
          <ac:spMkLst>
            <pc:docMk/>
            <pc:sldMk cId="465431630" sldId="269"/>
            <ac:spMk id="9" creationId="{843DD86A-8FAA-443F-9211-42A2AE8A790C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3:50:00.227" v="159"/>
          <ac:spMkLst>
            <pc:docMk/>
            <pc:sldMk cId="465431630" sldId="269"/>
            <ac:spMk id="11" creationId="{C2A13AAE-18EB-4BDF-BAF7-F2F97B8D00D6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3:50:18.930" v="163"/>
          <ac:spMkLst>
            <pc:docMk/>
            <pc:sldMk cId="465431630" sldId="269"/>
            <ac:spMk id="19" creationId="{1EA5387D-64D8-4D6C-B109-FF4E81DF609A}"/>
          </ac:spMkLst>
        </pc:spChg>
        <pc:spChg chg="add del">
          <ac:chgData name="Επισκέπτης" userId="S::urn:spo:anon#1dd9ebddad49eb7c0dfa41e36697c26f778419bdaa217fa4a50b4830f97fd601::" providerId="AD" clId="Web-{55468238-561B-06CB-A335-DFE24DE8853D}" dt="2023-03-28T13:50:18.930" v="163"/>
          <ac:spMkLst>
            <pc:docMk/>
            <pc:sldMk cId="465431630" sldId="269"/>
            <ac:spMk id="21" creationId="{825A0F27-8879-9868-470B-16B822F4F410}"/>
          </ac:spMkLst>
        </pc:spChg>
        <pc:graphicFrameChg chg="add del">
          <ac:chgData name="Επισκέπτης" userId="S::urn:spo:anon#1dd9ebddad49eb7c0dfa41e36697c26f778419bdaa217fa4a50b4830f97fd601::" providerId="AD" clId="Web-{55468238-561B-06CB-A335-DFE24DE8853D}" dt="2023-03-28T13:50:00.227" v="159"/>
          <ac:graphicFrameMkLst>
            <pc:docMk/>
            <pc:sldMk cId="465431630" sldId="269"/>
            <ac:graphicFrameMk id="5" creationId="{FF96D8B0-2C80-D0F2-84C6-D5A2858AE8BD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55468238-561B-06CB-A335-DFE24DE8853D}" dt="2023-03-28T13:50:04.008" v="161"/>
          <ac:graphicFrameMkLst>
            <pc:docMk/>
            <pc:sldMk cId="465431630" sldId="269"/>
            <ac:graphicFrameMk id="17" creationId="{A0956AF1-9976-1797-490F-ECF6FC3121AE}"/>
          </ac:graphicFrameMkLst>
        </pc:graphicFrameChg>
        <pc:graphicFrameChg chg="add">
          <ac:chgData name="Επισκέπτης" userId="S::urn:spo:anon#1dd9ebddad49eb7c0dfa41e36697c26f778419bdaa217fa4a50b4830f97fd601::" providerId="AD" clId="Web-{55468238-561B-06CB-A335-DFE24DE8853D}" dt="2023-03-28T13:50:18.961" v="164"/>
          <ac:graphicFrameMkLst>
            <pc:docMk/>
            <pc:sldMk cId="465431630" sldId="269"/>
            <ac:graphicFrameMk id="23" creationId="{04395ECD-D27D-E7DF-0A10-73FAD4678830}"/>
          </ac:graphicFrameMkLst>
        </pc:graphicFrameChg>
        <pc:picChg chg="add del">
          <ac:chgData name="Επισκέπτης" userId="S::urn:spo:anon#1dd9ebddad49eb7c0dfa41e36697c26f778419bdaa217fa4a50b4830f97fd601::" providerId="AD" clId="Web-{55468238-561B-06CB-A335-DFE24DE8853D}" dt="2023-03-28T13:50:00.227" v="159"/>
          <ac:picMkLst>
            <pc:docMk/>
            <pc:sldMk cId="465431630" sldId="269"/>
            <ac:picMk id="13" creationId="{0F5C1B21-B0DB-4206-99EE-C13D67038B93}"/>
          </ac:picMkLst>
        </pc:picChg>
        <pc:picChg chg="add del">
          <ac:chgData name="Επισκέπτης" userId="S::urn:spo:anon#1dd9ebddad49eb7c0dfa41e36697c26f778419bdaa217fa4a50b4830f97fd601::" providerId="AD" clId="Web-{55468238-561B-06CB-A335-DFE24DE8853D}" dt="2023-03-28T13:50:00.227" v="159"/>
          <ac:picMkLst>
            <pc:docMk/>
            <pc:sldMk cId="465431630" sldId="269"/>
            <ac:picMk id="15" creationId="{49261589-06E9-4B7C-A8F1-26648507B77B}"/>
          </ac:picMkLst>
        </pc:picChg>
        <pc:picChg chg="add del">
          <ac:chgData name="Επισκέπτης" userId="S::urn:spo:anon#1dd9ebddad49eb7c0dfa41e36697c26f778419bdaa217fa4a50b4830f97fd601::" providerId="AD" clId="Web-{55468238-561B-06CB-A335-DFE24DE8853D}" dt="2023-03-28T13:50:18.930" v="163"/>
          <ac:picMkLst>
            <pc:docMk/>
            <pc:sldMk cId="465431630" sldId="269"/>
            <ac:picMk id="20" creationId="{C138D12A-ACDC-605E-4CE3-BE5B33050B52}"/>
          </ac:picMkLst>
        </pc:picChg>
      </pc:sldChg>
    </pc:docChg>
  </pc:docChgLst>
  <pc:docChgLst>
    <pc:chgData name="Gideon Koech" userId="ff114d5b-eb26-4410-8932-de84ea22ac8b" providerId="ADAL" clId="{17E35B40-7F6E-43EB-8151-60BB7AB00391}"/>
    <pc:docChg chg="undo custSel addSld delSld modSld">
      <pc:chgData name="Gideon Koech" userId="ff114d5b-eb26-4410-8932-de84ea22ac8b" providerId="ADAL" clId="{17E35B40-7F6E-43EB-8151-60BB7AB00391}" dt="2023-03-28T23:04:21.445" v="792" actId="20577"/>
      <pc:docMkLst>
        <pc:docMk/>
      </pc:docMkLst>
      <pc:sldChg chg="delSp modSp mod delDesignElem">
        <pc:chgData name="Gideon Koech" userId="ff114d5b-eb26-4410-8932-de84ea22ac8b" providerId="ADAL" clId="{17E35B40-7F6E-43EB-8151-60BB7AB00391}" dt="2023-03-28T21:27:29.531" v="752" actId="404"/>
        <pc:sldMkLst>
          <pc:docMk/>
          <pc:sldMk cId="1429138066" sldId="256"/>
        </pc:sldMkLst>
        <pc:spChg chg="del">
          <ac:chgData name="Gideon Koech" userId="ff114d5b-eb26-4410-8932-de84ea22ac8b" providerId="ADAL" clId="{17E35B40-7F6E-43EB-8151-60BB7AB00391}" dt="2023-03-28T02:43:52.614" v="1"/>
          <ac:spMkLst>
            <pc:docMk/>
            <pc:sldMk cId="1429138066" sldId="256"/>
            <ac:spMk id="8" creationId="{907EF6B7-1338-4443-8C46-6A318D952DFD}"/>
          </ac:spMkLst>
        </pc:spChg>
        <pc:spChg chg="del">
          <ac:chgData name="Gideon Koech" userId="ff114d5b-eb26-4410-8932-de84ea22ac8b" providerId="ADAL" clId="{17E35B40-7F6E-43EB-8151-60BB7AB00391}" dt="2023-03-28T02:43:52.614" v="1"/>
          <ac:spMkLst>
            <pc:docMk/>
            <pc:sldMk cId="1429138066" sldId="256"/>
            <ac:spMk id="10" creationId="{DAAE4CDD-124C-4DCF-9584-B6033B545DD5}"/>
          </ac:spMkLst>
        </pc:spChg>
        <pc:spChg chg="del">
          <ac:chgData name="Gideon Koech" userId="ff114d5b-eb26-4410-8932-de84ea22ac8b" providerId="ADAL" clId="{17E35B40-7F6E-43EB-8151-60BB7AB00391}" dt="2023-03-28T02:43:52.614" v="1"/>
          <ac:spMkLst>
            <pc:docMk/>
            <pc:sldMk cId="1429138066" sldId="256"/>
            <ac:spMk id="12" creationId="{081E4A58-353D-44AE-B2FC-2A74E2E400F7}"/>
          </ac:spMkLst>
        </pc:spChg>
        <pc:graphicFrameChg chg="mod modGraphic">
          <ac:chgData name="Gideon Koech" userId="ff114d5b-eb26-4410-8932-de84ea22ac8b" providerId="ADAL" clId="{17E35B40-7F6E-43EB-8151-60BB7AB00391}" dt="2023-03-28T21:27:29.531" v="752" actId="404"/>
          <ac:graphicFrameMkLst>
            <pc:docMk/>
            <pc:sldMk cId="1429138066" sldId="256"/>
            <ac:graphicFrameMk id="35" creationId="{BAB4E2FE-28D6-30BB-CEA0-947F7F04CDC2}"/>
          </ac:graphicFrameMkLst>
        </pc:graphicFrameChg>
      </pc:sldChg>
      <pc:sldChg chg="modSp mod">
        <pc:chgData name="Gideon Koech" userId="ff114d5b-eb26-4410-8932-de84ea22ac8b" providerId="ADAL" clId="{17E35B40-7F6E-43EB-8151-60BB7AB00391}" dt="2023-03-28T23:04:21.445" v="792" actId="20577"/>
        <pc:sldMkLst>
          <pc:docMk/>
          <pc:sldMk cId="227612168" sldId="257"/>
        </pc:sldMkLst>
        <pc:spChg chg="mod">
          <ac:chgData name="Gideon Koech" userId="ff114d5b-eb26-4410-8932-de84ea22ac8b" providerId="ADAL" clId="{17E35B40-7F6E-43EB-8151-60BB7AB00391}" dt="2023-03-28T21:27:39.733" v="753" actId="313"/>
          <ac:spMkLst>
            <pc:docMk/>
            <pc:sldMk cId="227612168" sldId="257"/>
            <ac:spMk id="2" creationId="{7ABFE6C5-DF69-F798-49D6-9C4A57866F49}"/>
          </ac:spMkLst>
        </pc:spChg>
        <pc:spChg chg="mod">
          <ac:chgData name="Gideon Koech" userId="ff114d5b-eb26-4410-8932-de84ea22ac8b" providerId="ADAL" clId="{17E35B40-7F6E-43EB-8151-60BB7AB00391}" dt="2023-03-28T02:43:52.614" v="1"/>
          <ac:spMkLst>
            <pc:docMk/>
            <pc:sldMk cId="227612168" sldId="257"/>
            <ac:spMk id="3" creationId="{8076140E-DE24-B5FC-EC96-9A9B234E6550}"/>
          </ac:spMkLst>
        </pc:spChg>
        <pc:spChg chg="mod">
          <ac:chgData name="Gideon Koech" userId="ff114d5b-eb26-4410-8932-de84ea22ac8b" providerId="ADAL" clId="{17E35B40-7F6E-43EB-8151-60BB7AB00391}" dt="2023-03-28T23:04:21.445" v="792" actId="20577"/>
          <ac:spMkLst>
            <pc:docMk/>
            <pc:sldMk cId="227612168" sldId="257"/>
            <ac:spMk id="31" creationId="{8076140E-DE24-B5FC-EC96-9A9B234E6550}"/>
          </ac:spMkLst>
        </pc:spChg>
        <pc:picChg chg="mod">
          <ac:chgData name="Gideon Koech" userId="ff114d5b-eb26-4410-8932-de84ea22ac8b" providerId="ADAL" clId="{17E35B40-7F6E-43EB-8151-60BB7AB00391}" dt="2023-03-28T20:42:54.337" v="331" actId="14100"/>
          <ac:picMkLst>
            <pc:docMk/>
            <pc:sldMk cId="227612168" sldId="257"/>
            <ac:picMk id="5" creationId="{3E82A526-10C5-6555-5F6D-8EC097D3834A}"/>
          </ac:picMkLst>
        </pc:picChg>
      </pc:sldChg>
      <pc:sldChg chg="del">
        <pc:chgData name="Gideon Koech" userId="ff114d5b-eb26-4410-8932-de84ea22ac8b" providerId="ADAL" clId="{17E35B40-7F6E-43EB-8151-60BB7AB00391}" dt="2023-03-28T20:35:06.740" v="236" actId="2696"/>
        <pc:sldMkLst>
          <pc:docMk/>
          <pc:sldMk cId="2112295326" sldId="258"/>
        </pc:sldMkLst>
      </pc:sldChg>
      <pc:sldChg chg="modSp">
        <pc:chgData name="Gideon Koech" userId="ff114d5b-eb26-4410-8932-de84ea22ac8b" providerId="ADAL" clId="{17E35B40-7F6E-43EB-8151-60BB7AB00391}" dt="2023-03-28T02:43:52.614" v="1"/>
        <pc:sldMkLst>
          <pc:docMk/>
          <pc:sldMk cId="301253641" sldId="259"/>
        </pc:sldMkLst>
        <pc:spChg chg="mod">
          <ac:chgData name="Gideon Koech" userId="ff114d5b-eb26-4410-8932-de84ea22ac8b" providerId="ADAL" clId="{17E35B40-7F6E-43EB-8151-60BB7AB00391}" dt="2023-03-28T02:43:52.614" v="1"/>
          <ac:spMkLst>
            <pc:docMk/>
            <pc:sldMk cId="301253641" sldId="259"/>
            <ac:spMk id="2" creationId="{59F48284-4D0F-F633-7891-CEDEF1C6ACC2}"/>
          </ac:spMkLst>
        </pc:spChg>
        <pc:spChg chg="mod">
          <ac:chgData name="Gideon Koech" userId="ff114d5b-eb26-4410-8932-de84ea22ac8b" providerId="ADAL" clId="{17E35B40-7F6E-43EB-8151-60BB7AB00391}" dt="2023-03-28T02:43:52.614" v="1"/>
          <ac:spMkLst>
            <pc:docMk/>
            <pc:sldMk cId="301253641" sldId="259"/>
            <ac:spMk id="3" creationId="{7177A4D4-461B-3113-1D62-5AAD780911B2}"/>
          </ac:spMkLst>
        </pc:spChg>
      </pc:sldChg>
      <pc:sldChg chg="modSp">
        <pc:chgData name="Gideon Koech" userId="ff114d5b-eb26-4410-8932-de84ea22ac8b" providerId="ADAL" clId="{17E35B40-7F6E-43EB-8151-60BB7AB00391}" dt="2023-03-28T02:43:52.614" v="1"/>
        <pc:sldMkLst>
          <pc:docMk/>
          <pc:sldMk cId="2305248242" sldId="260"/>
        </pc:sldMkLst>
        <pc:spChg chg="mod">
          <ac:chgData name="Gideon Koech" userId="ff114d5b-eb26-4410-8932-de84ea22ac8b" providerId="ADAL" clId="{17E35B40-7F6E-43EB-8151-60BB7AB00391}" dt="2023-03-28T02:43:52.614" v="1"/>
          <ac:spMkLst>
            <pc:docMk/>
            <pc:sldMk cId="2305248242" sldId="260"/>
            <ac:spMk id="2" creationId="{C10DE4C7-0F61-728F-48B4-3543535130B5}"/>
          </ac:spMkLst>
        </pc:spChg>
        <pc:spChg chg="mod">
          <ac:chgData name="Gideon Koech" userId="ff114d5b-eb26-4410-8932-de84ea22ac8b" providerId="ADAL" clId="{17E35B40-7F6E-43EB-8151-60BB7AB00391}" dt="2023-03-28T02:43:52.614" v="1"/>
          <ac:spMkLst>
            <pc:docMk/>
            <pc:sldMk cId="2305248242" sldId="260"/>
            <ac:spMk id="3" creationId="{96142C36-EF2F-6AA0-3989-5FAE8D14BE39}"/>
          </ac:spMkLst>
        </pc:spChg>
      </pc:sldChg>
      <pc:sldChg chg="modSp">
        <pc:chgData name="Gideon Koech" userId="ff114d5b-eb26-4410-8932-de84ea22ac8b" providerId="ADAL" clId="{17E35B40-7F6E-43EB-8151-60BB7AB00391}" dt="2023-03-28T02:43:52.614" v="1"/>
        <pc:sldMkLst>
          <pc:docMk/>
          <pc:sldMk cId="3098401882" sldId="261"/>
        </pc:sldMkLst>
        <pc:spChg chg="mod">
          <ac:chgData name="Gideon Koech" userId="ff114d5b-eb26-4410-8932-de84ea22ac8b" providerId="ADAL" clId="{17E35B40-7F6E-43EB-8151-60BB7AB00391}" dt="2023-03-28T02:43:52.614" v="1"/>
          <ac:spMkLst>
            <pc:docMk/>
            <pc:sldMk cId="3098401882" sldId="261"/>
            <ac:spMk id="2" creationId="{167BBCEF-6E35-68A2-9714-8C1907ABF07F}"/>
          </ac:spMkLst>
        </pc:spChg>
        <pc:spChg chg="mod">
          <ac:chgData name="Gideon Koech" userId="ff114d5b-eb26-4410-8932-de84ea22ac8b" providerId="ADAL" clId="{17E35B40-7F6E-43EB-8151-60BB7AB00391}" dt="2023-03-28T02:43:52.614" v="1"/>
          <ac:spMkLst>
            <pc:docMk/>
            <pc:sldMk cId="3098401882" sldId="261"/>
            <ac:spMk id="3" creationId="{A7A35435-ACDB-2A47-A3D4-F5E8392A6871}"/>
          </ac:spMkLst>
        </pc:spChg>
      </pc:sldChg>
      <pc:sldChg chg="delSp modSp new mod">
        <pc:chgData name="Gideon Koech" userId="ff114d5b-eb26-4410-8932-de84ea22ac8b" providerId="ADAL" clId="{17E35B40-7F6E-43EB-8151-60BB7AB00391}" dt="2023-03-28T21:29:37.586" v="790" actId="1076"/>
        <pc:sldMkLst>
          <pc:docMk/>
          <pc:sldMk cId="489935106" sldId="272"/>
        </pc:sldMkLst>
        <pc:spChg chg="mod">
          <ac:chgData name="Gideon Koech" userId="ff114d5b-eb26-4410-8932-de84ea22ac8b" providerId="ADAL" clId="{17E35B40-7F6E-43EB-8151-60BB7AB00391}" dt="2023-03-28T21:29:37.586" v="790" actId="1076"/>
          <ac:spMkLst>
            <pc:docMk/>
            <pc:sldMk cId="489935106" sldId="272"/>
            <ac:spMk id="2" creationId="{BA04ACB2-EDCC-4198-E06F-DDC8ED4E9682}"/>
          </ac:spMkLst>
        </pc:spChg>
        <pc:spChg chg="del">
          <ac:chgData name="Gideon Koech" userId="ff114d5b-eb26-4410-8932-de84ea22ac8b" providerId="ADAL" clId="{17E35B40-7F6E-43EB-8151-60BB7AB00391}" dt="2023-03-28T21:29:26.548" v="788" actId="478"/>
          <ac:spMkLst>
            <pc:docMk/>
            <pc:sldMk cId="489935106" sldId="272"/>
            <ac:spMk id="3" creationId="{176D5B35-3674-D1D7-6823-1AE78A6A6C07}"/>
          </ac:spMkLst>
        </pc:spChg>
      </pc:sldChg>
    </pc:docChg>
  </pc:docChgLst>
  <pc:docChgLst>
    <pc:chgData name="Jesus Perez" userId="3445500f-65c0-4507-a179-67891ac6232b" providerId="ADAL" clId="{90EF7DC2-A5F8-4EE1-BF61-F6E21848C9EF}"/>
    <pc:docChg chg="undo redo custSel addSld modSld sldOrd">
      <pc:chgData name="Jesus Perez" userId="3445500f-65c0-4507-a179-67891ac6232b" providerId="ADAL" clId="{90EF7DC2-A5F8-4EE1-BF61-F6E21848C9EF}" dt="2023-03-28T20:18:34.881" v="1552" actId="27636"/>
      <pc:docMkLst>
        <pc:docMk/>
      </pc:docMkLst>
      <pc:sldChg chg="modSp">
        <pc:chgData name="Jesus Perez" userId="3445500f-65c0-4507-a179-67891ac6232b" providerId="ADAL" clId="{90EF7DC2-A5F8-4EE1-BF61-F6E21848C9EF}" dt="2023-03-28T20:14:31.204" v="1487" actId="20577"/>
        <pc:sldMkLst>
          <pc:docMk/>
          <pc:sldMk cId="301253641" sldId="259"/>
        </pc:sldMkLst>
        <pc:graphicFrameChg chg="mod">
          <ac:chgData name="Jesus Perez" userId="3445500f-65c0-4507-a179-67891ac6232b" providerId="ADAL" clId="{90EF7DC2-A5F8-4EE1-BF61-F6E21848C9EF}" dt="2023-03-28T20:14:31.204" v="1487" actId="20577"/>
          <ac:graphicFrameMkLst>
            <pc:docMk/>
            <pc:sldMk cId="301253641" sldId="259"/>
            <ac:graphicFrameMk id="22" creationId="{A65D5B56-AEB6-CCE3-BBC4-E259C9B760AA}"/>
          </ac:graphicFrameMkLst>
        </pc:graphicFrameChg>
      </pc:sldChg>
      <pc:sldChg chg="delSp mod">
        <pc:chgData name="Jesus Perez" userId="3445500f-65c0-4507-a179-67891ac6232b" providerId="ADAL" clId="{90EF7DC2-A5F8-4EE1-BF61-F6E21848C9EF}" dt="2023-03-28T20:14:03.917" v="1482" actId="478"/>
        <pc:sldMkLst>
          <pc:docMk/>
          <pc:sldMk cId="3098401882" sldId="261"/>
        </pc:sldMkLst>
        <pc:spChg chg="del">
          <ac:chgData name="Jesus Perez" userId="3445500f-65c0-4507-a179-67891ac6232b" providerId="ADAL" clId="{90EF7DC2-A5F8-4EE1-BF61-F6E21848C9EF}" dt="2023-03-28T20:14:03.917" v="1482" actId="478"/>
          <ac:spMkLst>
            <pc:docMk/>
            <pc:sldMk cId="3098401882" sldId="261"/>
            <ac:spMk id="3" creationId="{A7A35435-ACDB-2A47-A3D4-F5E8392A6871}"/>
          </ac:spMkLst>
        </pc:spChg>
      </pc:sldChg>
      <pc:sldChg chg="modSp mod">
        <pc:chgData name="Jesus Perez" userId="3445500f-65c0-4507-a179-67891ac6232b" providerId="ADAL" clId="{90EF7DC2-A5F8-4EE1-BF61-F6E21848C9EF}" dt="2023-03-28T20:13:27.986" v="1481"/>
        <pc:sldMkLst>
          <pc:docMk/>
          <pc:sldMk cId="1513384184" sldId="263"/>
        </pc:sldMkLst>
        <pc:spChg chg="mod">
          <ac:chgData name="Jesus Perez" userId="3445500f-65c0-4507-a179-67891ac6232b" providerId="ADAL" clId="{90EF7DC2-A5F8-4EE1-BF61-F6E21848C9EF}" dt="2023-03-28T20:13:27.986" v="1481"/>
          <ac:spMkLst>
            <pc:docMk/>
            <pc:sldMk cId="1513384184" sldId="263"/>
            <ac:spMk id="3" creationId="{F0628DB3-4BDB-2441-8372-E79A225F64A5}"/>
          </ac:spMkLst>
        </pc:spChg>
      </pc:sldChg>
      <pc:sldChg chg="addSp delSp modSp mod modClrScheme chgLayout">
        <pc:chgData name="Jesus Perez" userId="3445500f-65c0-4507-a179-67891ac6232b" providerId="ADAL" clId="{90EF7DC2-A5F8-4EE1-BF61-F6E21848C9EF}" dt="2023-03-28T20:14:17.791" v="1484" actId="1076"/>
        <pc:sldMkLst>
          <pc:docMk/>
          <pc:sldMk cId="286184305" sldId="264"/>
        </pc:sldMkLst>
        <pc:spChg chg="mod ord">
          <ac:chgData name="Jesus Perez" userId="3445500f-65c0-4507-a179-67891ac6232b" providerId="ADAL" clId="{90EF7DC2-A5F8-4EE1-BF61-F6E21848C9EF}" dt="2023-03-28T20:14:17.791" v="1484" actId="1076"/>
          <ac:spMkLst>
            <pc:docMk/>
            <pc:sldMk cId="286184305" sldId="264"/>
            <ac:spMk id="2" creationId="{0CD9F53E-ACFD-DB7B-A9C3-89EC4F4A8F53}"/>
          </ac:spMkLst>
        </pc:spChg>
        <pc:spChg chg="mod ord">
          <ac:chgData name="Jesus Perez" userId="3445500f-65c0-4507-a179-67891ac6232b" providerId="ADAL" clId="{90EF7DC2-A5F8-4EE1-BF61-F6E21848C9EF}" dt="2023-03-28T18:37:23.801" v="695" actId="1076"/>
          <ac:spMkLst>
            <pc:docMk/>
            <pc:sldMk cId="286184305" sldId="264"/>
            <ac:spMk id="3" creationId="{63132923-E953-3371-8697-EEF62610FA9F}"/>
          </ac:spMkLst>
        </pc:spChg>
        <pc:spChg chg="add mod ord">
          <ac:chgData name="Jesus Perez" userId="3445500f-65c0-4507-a179-67891ac6232b" providerId="ADAL" clId="{90EF7DC2-A5F8-4EE1-BF61-F6E21848C9EF}" dt="2023-03-28T20:14:14.190" v="1483" actId="1076"/>
          <ac:spMkLst>
            <pc:docMk/>
            <pc:sldMk cId="286184305" sldId="264"/>
            <ac:spMk id="4" creationId="{196F47B8-2DF3-3BDA-CD77-131BFDEAC9E9}"/>
          </ac:spMkLst>
        </pc:spChg>
        <pc:picChg chg="add del mod">
          <ac:chgData name="Jesus Perez" userId="3445500f-65c0-4507-a179-67891ac6232b" providerId="ADAL" clId="{90EF7DC2-A5F8-4EE1-BF61-F6E21848C9EF}" dt="2023-03-28T18:34:36.255" v="675" actId="478"/>
          <ac:picMkLst>
            <pc:docMk/>
            <pc:sldMk cId="286184305" sldId="264"/>
            <ac:picMk id="6" creationId="{17B270BA-92D2-E980-FEDD-8404F3B04A48}"/>
          </ac:picMkLst>
        </pc:picChg>
        <pc:picChg chg="add mod">
          <ac:chgData name="Jesus Perez" userId="3445500f-65c0-4507-a179-67891ac6232b" providerId="ADAL" clId="{90EF7DC2-A5F8-4EE1-BF61-F6E21848C9EF}" dt="2023-03-28T19:44:24.518" v="856" actId="1076"/>
          <ac:picMkLst>
            <pc:docMk/>
            <pc:sldMk cId="286184305" sldId="264"/>
            <ac:picMk id="8" creationId="{E8A50DBE-EA50-02E0-B6E6-538F0E3B9A9B}"/>
          </ac:picMkLst>
        </pc:picChg>
      </pc:sldChg>
      <pc:sldChg chg="addSp delSp modSp mod modClrScheme chgLayout">
        <pc:chgData name="Jesus Perez" userId="3445500f-65c0-4507-a179-67891ac6232b" providerId="ADAL" clId="{90EF7DC2-A5F8-4EE1-BF61-F6E21848C9EF}" dt="2023-03-28T20:18:34.881" v="1552" actId="27636"/>
        <pc:sldMkLst>
          <pc:docMk/>
          <pc:sldMk cId="3207722471" sldId="267"/>
        </pc:sldMkLst>
        <pc:spChg chg="mod ord">
          <ac:chgData name="Jesus Perez" userId="3445500f-65c0-4507-a179-67891ac6232b" providerId="ADAL" clId="{90EF7DC2-A5F8-4EE1-BF61-F6E21848C9EF}" dt="2023-03-28T19:48:57.123" v="861" actId="700"/>
          <ac:spMkLst>
            <pc:docMk/>
            <pc:sldMk cId="3207722471" sldId="267"/>
            <ac:spMk id="2" creationId="{A3074DFC-C488-FF0C-ED23-53C1B92E119E}"/>
          </ac:spMkLst>
        </pc:spChg>
        <pc:spChg chg="mod ord">
          <ac:chgData name="Jesus Perez" userId="3445500f-65c0-4507-a179-67891ac6232b" providerId="ADAL" clId="{90EF7DC2-A5F8-4EE1-BF61-F6E21848C9EF}" dt="2023-03-28T20:18:34.881" v="1552" actId="27636"/>
          <ac:spMkLst>
            <pc:docMk/>
            <pc:sldMk cId="3207722471" sldId="267"/>
            <ac:spMk id="3" creationId="{F325F31D-2596-A5D8-C529-1853F5BF4137}"/>
          </ac:spMkLst>
        </pc:spChg>
        <pc:spChg chg="add del mod ord">
          <ac:chgData name="Jesus Perez" userId="3445500f-65c0-4507-a179-67891ac6232b" providerId="ADAL" clId="{90EF7DC2-A5F8-4EE1-BF61-F6E21848C9EF}" dt="2023-03-28T19:53:41.547" v="1031" actId="22"/>
          <ac:spMkLst>
            <pc:docMk/>
            <pc:sldMk cId="3207722471" sldId="267"/>
            <ac:spMk id="4" creationId="{3BF612EB-4936-5D0E-94A0-E8968A5116C7}"/>
          </ac:spMkLst>
        </pc:spChg>
        <pc:spChg chg="add del">
          <ac:chgData name="Jesus Perez" userId="3445500f-65c0-4507-a179-67891ac6232b" providerId="ADAL" clId="{90EF7DC2-A5F8-4EE1-BF61-F6E21848C9EF}" dt="2023-03-28T20:17:50.185" v="1538"/>
          <ac:spMkLst>
            <pc:docMk/>
            <pc:sldMk cId="3207722471" sldId="267"/>
            <ac:spMk id="7" creationId="{B856AC8A-D05C-B52F-9F69-2D22F9D4FD85}"/>
          </ac:spMkLst>
        </pc:spChg>
        <pc:spChg chg="add del">
          <ac:chgData name="Jesus Perez" userId="3445500f-65c0-4507-a179-67891ac6232b" providerId="ADAL" clId="{90EF7DC2-A5F8-4EE1-BF61-F6E21848C9EF}" dt="2023-03-28T20:17:50.185" v="1538"/>
          <ac:spMkLst>
            <pc:docMk/>
            <pc:sldMk cId="3207722471" sldId="267"/>
            <ac:spMk id="8" creationId="{2A0E84D4-D954-9DD9-B658-888CA0DCEB8D}"/>
          </ac:spMkLst>
        </pc:spChg>
        <pc:spChg chg="add del">
          <ac:chgData name="Jesus Perez" userId="3445500f-65c0-4507-a179-67891ac6232b" providerId="ADAL" clId="{90EF7DC2-A5F8-4EE1-BF61-F6E21848C9EF}" dt="2023-03-28T20:17:50.185" v="1538"/>
          <ac:spMkLst>
            <pc:docMk/>
            <pc:sldMk cId="3207722471" sldId="267"/>
            <ac:spMk id="9" creationId="{B033BC60-4336-5AB1-426A-8B2889C87769}"/>
          </ac:spMkLst>
        </pc:spChg>
        <pc:spChg chg="add del">
          <ac:chgData name="Jesus Perez" userId="3445500f-65c0-4507-a179-67891ac6232b" providerId="ADAL" clId="{90EF7DC2-A5F8-4EE1-BF61-F6E21848C9EF}" dt="2023-03-28T20:18:00.709" v="1540"/>
          <ac:spMkLst>
            <pc:docMk/>
            <pc:sldMk cId="3207722471" sldId="267"/>
            <ac:spMk id="10" creationId="{E7533E29-3757-74D7-EC56-10CEF1D1ADF5}"/>
          </ac:spMkLst>
        </pc:spChg>
        <pc:spChg chg="add del">
          <ac:chgData name="Jesus Perez" userId="3445500f-65c0-4507-a179-67891ac6232b" providerId="ADAL" clId="{90EF7DC2-A5F8-4EE1-BF61-F6E21848C9EF}" dt="2023-03-28T20:18:00.709" v="1540"/>
          <ac:spMkLst>
            <pc:docMk/>
            <pc:sldMk cId="3207722471" sldId="267"/>
            <ac:spMk id="11" creationId="{1B7FAB8C-2A30-6573-8DD8-1BEFB9FC950D}"/>
          </ac:spMkLst>
        </pc:spChg>
        <pc:spChg chg="add del">
          <ac:chgData name="Jesus Perez" userId="3445500f-65c0-4507-a179-67891ac6232b" providerId="ADAL" clId="{90EF7DC2-A5F8-4EE1-BF61-F6E21848C9EF}" dt="2023-03-28T20:18:00.709" v="1540"/>
          <ac:spMkLst>
            <pc:docMk/>
            <pc:sldMk cId="3207722471" sldId="267"/>
            <ac:spMk id="12" creationId="{BFD9B06B-C4BC-0C22-446A-C94405B2717A}"/>
          </ac:spMkLst>
        </pc:spChg>
        <pc:picChg chg="add mod ord modCrop">
          <ac:chgData name="Jesus Perez" userId="3445500f-65c0-4507-a179-67891ac6232b" providerId="ADAL" clId="{90EF7DC2-A5F8-4EE1-BF61-F6E21848C9EF}" dt="2023-03-28T20:02:25.101" v="1169" actId="14100"/>
          <ac:picMkLst>
            <pc:docMk/>
            <pc:sldMk cId="3207722471" sldId="267"/>
            <ac:picMk id="6" creationId="{A730EE24-A858-B31B-299D-B9E15425B872}"/>
          </ac:picMkLst>
        </pc:picChg>
      </pc:sldChg>
      <pc:sldChg chg="addSp modSp mod setBg chgLayout modNotesTx">
        <pc:chgData name="Jesus Perez" userId="3445500f-65c0-4507-a179-67891ac6232b" providerId="ADAL" clId="{90EF7DC2-A5F8-4EE1-BF61-F6E21848C9EF}" dt="2023-03-28T20:16:37.930" v="1495" actId="1076"/>
        <pc:sldMkLst>
          <pc:docMk/>
          <pc:sldMk cId="967309028" sldId="268"/>
        </pc:sldMkLst>
        <pc:spChg chg="mod ord">
          <ac:chgData name="Jesus Perez" userId="3445500f-65c0-4507-a179-67891ac6232b" providerId="ADAL" clId="{90EF7DC2-A5F8-4EE1-BF61-F6E21848C9EF}" dt="2023-03-28T20:16:37.930" v="1495" actId="1076"/>
          <ac:spMkLst>
            <pc:docMk/>
            <pc:sldMk cId="967309028" sldId="268"/>
            <ac:spMk id="2" creationId="{37C7719D-41AD-F607-8882-441B6C0023C0}"/>
          </ac:spMkLst>
        </pc:spChg>
        <pc:spChg chg="mod ord">
          <ac:chgData name="Jesus Perez" userId="3445500f-65c0-4507-a179-67891ac6232b" providerId="ADAL" clId="{90EF7DC2-A5F8-4EE1-BF61-F6E21848C9EF}" dt="2023-03-28T20:16:11.662" v="1489" actId="1076"/>
          <ac:spMkLst>
            <pc:docMk/>
            <pc:sldMk cId="967309028" sldId="268"/>
            <ac:spMk id="3" creationId="{D08D7B92-700F-49EE-30A2-FCFCED37C3B9}"/>
          </ac:spMkLst>
        </pc:spChg>
        <pc:spChg chg="add">
          <ac:chgData name="Jesus Perez" userId="3445500f-65c0-4507-a179-67891ac6232b" providerId="ADAL" clId="{90EF7DC2-A5F8-4EE1-BF61-F6E21848C9EF}" dt="2023-03-28T20:11:41.874" v="1452" actId="26606"/>
          <ac:spMkLst>
            <pc:docMk/>
            <pc:sldMk cId="967309028" sldId="268"/>
            <ac:spMk id="9" creationId="{E2E0C929-96C6-41B1-A001-566036DF047B}"/>
          </ac:spMkLst>
        </pc:spChg>
        <pc:picChg chg="add">
          <ac:chgData name="Jesus Perez" userId="3445500f-65c0-4507-a179-67891ac6232b" providerId="ADAL" clId="{90EF7DC2-A5F8-4EE1-BF61-F6E21848C9EF}" dt="2023-03-28T20:11:41.874" v="1452" actId="26606"/>
          <ac:picMkLst>
            <pc:docMk/>
            <pc:sldMk cId="967309028" sldId="268"/>
            <ac:picMk id="5" creationId="{39ED41E8-D46F-21A0-975E-101D6978C5AF}"/>
          </ac:picMkLst>
        </pc:picChg>
      </pc:sldChg>
      <pc:sldChg chg="addSp delSp modSp new mod ord setBg">
        <pc:chgData name="Jesus Perez" userId="3445500f-65c0-4507-a179-67891ac6232b" providerId="ADAL" clId="{90EF7DC2-A5F8-4EE1-BF61-F6E21848C9EF}" dt="2023-03-28T18:19:47.993" v="597" actId="20577"/>
        <pc:sldMkLst>
          <pc:docMk/>
          <pc:sldMk cId="2464488470" sldId="271"/>
        </pc:sldMkLst>
        <pc:spChg chg="mod">
          <ac:chgData name="Jesus Perez" userId="3445500f-65c0-4507-a179-67891ac6232b" providerId="ADAL" clId="{90EF7DC2-A5F8-4EE1-BF61-F6E21848C9EF}" dt="2023-03-28T18:19:47.993" v="597" actId="20577"/>
          <ac:spMkLst>
            <pc:docMk/>
            <pc:sldMk cId="2464488470" sldId="271"/>
            <ac:spMk id="2" creationId="{4C45BC39-BB96-D772-C354-D6B2EED7AF3F}"/>
          </ac:spMkLst>
        </pc:spChg>
        <pc:spChg chg="del">
          <ac:chgData name="Jesus Perez" userId="3445500f-65c0-4507-a179-67891ac6232b" providerId="ADAL" clId="{90EF7DC2-A5F8-4EE1-BF61-F6E21848C9EF}" dt="2023-03-28T18:16:59.475" v="573" actId="22"/>
          <ac:spMkLst>
            <pc:docMk/>
            <pc:sldMk cId="2464488470" sldId="271"/>
            <ac:spMk id="3" creationId="{BBEF4BC5-B126-3220-A2B7-949D313AE168}"/>
          </ac:spMkLst>
        </pc:spChg>
        <pc:spChg chg="mod">
          <ac:chgData name="Jesus Perez" userId="3445500f-65c0-4507-a179-67891ac6232b" providerId="ADAL" clId="{90EF7DC2-A5F8-4EE1-BF61-F6E21848C9EF}" dt="2023-03-28T18:18:34.440" v="593" actId="20577"/>
          <ac:spMkLst>
            <pc:docMk/>
            <pc:sldMk cId="2464488470" sldId="271"/>
            <ac:spMk id="4" creationId="{D2D86B8C-2CB7-ECF0-0477-108B73AB39CB}"/>
          </ac:spMkLst>
        </pc:spChg>
        <pc:spChg chg="add del mod">
          <ac:chgData name="Jesus Perez" userId="3445500f-65c0-4507-a179-67891ac6232b" providerId="ADAL" clId="{90EF7DC2-A5F8-4EE1-BF61-F6E21848C9EF}" dt="2023-03-28T18:17:06.086" v="575" actId="22"/>
          <ac:spMkLst>
            <pc:docMk/>
            <pc:sldMk cId="2464488470" sldId="271"/>
            <ac:spMk id="8" creationId="{FC829622-1A6E-A71E-3B6D-AF9FF31F0D3B}"/>
          </ac:spMkLst>
        </pc:spChg>
        <pc:spChg chg="add">
          <ac:chgData name="Jesus Perez" userId="3445500f-65c0-4507-a179-67891ac6232b" providerId="ADAL" clId="{90EF7DC2-A5F8-4EE1-BF61-F6E21848C9EF}" dt="2023-03-28T18:17:10.186" v="576" actId="26606"/>
          <ac:spMkLst>
            <pc:docMk/>
            <pc:sldMk cId="2464488470" sldId="271"/>
            <ac:spMk id="17" creationId="{8B836880-BF75-4385-9994-9270F8ACF1A7}"/>
          </ac:spMkLst>
        </pc:spChg>
        <pc:spChg chg="add">
          <ac:chgData name="Jesus Perez" userId="3445500f-65c0-4507-a179-67891ac6232b" providerId="ADAL" clId="{90EF7DC2-A5F8-4EE1-BF61-F6E21848C9EF}" dt="2023-03-28T18:17:10.186" v="576" actId="26606"/>
          <ac:spMkLst>
            <pc:docMk/>
            <pc:sldMk cId="2464488470" sldId="271"/>
            <ac:spMk id="21" creationId="{38D32B90-922C-4411-A898-3F03AA808A09}"/>
          </ac:spMkLst>
        </pc:spChg>
        <pc:picChg chg="add del mod ord">
          <ac:chgData name="Jesus Perez" userId="3445500f-65c0-4507-a179-67891ac6232b" providerId="ADAL" clId="{90EF7DC2-A5F8-4EE1-BF61-F6E21848C9EF}" dt="2023-03-28T18:17:03.234" v="574" actId="478"/>
          <ac:picMkLst>
            <pc:docMk/>
            <pc:sldMk cId="2464488470" sldId="271"/>
            <ac:picMk id="6" creationId="{ED91A224-E6FB-9976-AB98-21277156052C}"/>
          </ac:picMkLst>
        </pc:picChg>
        <pc:picChg chg="add mod ord">
          <ac:chgData name="Jesus Perez" userId="3445500f-65c0-4507-a179-67891ac6232b" providerId="ADAL" clId="{90EF7DC2-A5F8-4EE1-BF61-F6E21848C9EF}" dt="2023-03-28T18:17:10.186" v="576" actId="26606"/>
          <ac:picMkLst>
            <pc:docMk/>
            <pc:sldMk cId="2464488470" sldId="271"/>
            <ac:picMk id="10" creationId="{05AF0F91-7D8D-8FD3-28DA-248F7F29BA1C}"/>
          </ac:picMkLst>
        </pc:picChg>
        <pc:picChg chg="add">
          <ac:chgData name="Jesus Perez" userId="3445500f-65c0-4507-a179-67891ac6232b" providerId="ADAL" clId="{90EF7DC2-A5F8-4EE1-BF61-F6E21848C9EF}" dt="2023-03-28T18:17:10.186" v="576" actId="26606"/>
          <ac:picMkLst>
            <pc:docMk/>
            <pc:sldMk cId="2464488470" sldId="271"/>
            <ac:picMk id="15" creationId="{CFD580F5-E7BF-4C1D-BEFD-4A4601EBA876}"/>
          </ac:picMkLst>
        </pc:picChg>
        <pc:picChg chg="add">
          <ac:chgData name="Jesus Perez" userId="3445500f-65c0-4507-a179-67891ac6232b" providerId="ADAL" clId="{90EF7DC2-A5F8-4EE1-BF61-F6E21848C9EF}" dt="2023-03-28T18:17:10.186" v="576" actId="26606"/>
          <ac:picMkLst>
            <pc:docMk/>
            <pc:sldMk cId="2464488470" sldId="271"/>
            <ac:picMk id="19" creationId="{26BCFBE2-C65F-42E3-A14A-5D04B9842E44}"/>
          </ac:picMkLst>
        </pc:picChg>
      </pc:sldChg>
    </pc:docChg>
  </pc:docChgLst>
  <pc:docChgLst>
    <pc:chgData name="Επισκέπτης" userId="S::urn:spo:anon#1dd9ebddad49eb7c0dfa41e36697c26f778419bdaa217fa4a50b4830f97fd601::" providerId="AD" clId="Web-{2027374B-DB1D-BBFE-199B-74E7FB888019}"/>
    <pc:docChg chg="addSld delSld modSld sldOrd">
      <pc:chgData name="Επισκέπτης" userId="S::urn:spo:anon#1dd9ebddad49eb7c0dfa41e36697c26f778419bdaa217fa4a50b4830f97fd601::" providerId="AD" clId="Web-{2027374B-DB1D-BBFE-199B-74E7FB888019}" dt="2023-03-28T12:56:40.835" v="27" actId="20577"/>
      <pc:docMkLst>
        <pc:docMk/>
      </pc:docMkLst>
      <pc:sldChg chg="addSp delSp modSp mod setBg modClrScheme setClrOvrMap chgLayout">
        <pc:chgData name="Επισκέπτης" userId="S::urn:spo:anon#1dd9ebddad49eb7c0dfa41e36697c26f778419bdaa217fa4a50b4830f97fd601::" providerId="AD" clId="Web-{2027374B-DB1D-BBFE-199B-74E7FB888019}" dt="2023-03-28T12:56:40.835" v="27" actId="20577"/>
        <pc:sldMkLst>
          <pc:docMk/>
          <pc:sldMk cId="1429138066" sldId="256"/>
        </pc:sldMkLst>
        <pc:spChg chg="mod ord">
          <ac:chgData name="Επισκέπτης" userId="S::urn:spo:anon#1dd9ebddad49eb7c0dfa41e36697c26f778419bdaa217fa4a50b4830f97fd601::" providerId="AD" clId="Web-{2027374B-DB1D-BBFE-199B-74E7FB888019}" dt="2023-03-28T12:56:40.835" v="27" actId="20577"/>
          <ac:spMkLst>
            <pc:docMk/>
            <pc:sldMk cId="1429138066" sldId="256"/>
            <ac:spMk id="2" creationId="{9C0F0255-180E-6FB2-0346-3B2E7C0660C0}"/>
          </ac:spMkLst>
        </pc:spChg>
        <pc:spChg chg="add del mod ord">
          <ac:chgData name="Επισκέπτης" userId="S::urn:spo:anon#1dd9ebddad49eb7c0dfa41e36697c26f778419bdaa217fa4a50b4830f97fd601::" providerId="AD" clId="Web-{2027374B-DB1D-BBFE-199B-74E7FB888019}" dt="2023-03-28T12:56:32.648" v="26"/>
          <ac:spMkLst>
            <pc:docMk/>
            <pc:sldMk cId="1429138066" sldId="256"/>
            <ac:spMk id="3" creationId="{36AB49EF-2C32-FBB4-9B03-1B707337EC15}"/>
          </ac:spMkLst>
        </pc:spChg>
        <pc:spChg chg="add del">
          <ac:chgData name="Επισκέπτης" userId="S::urn:spo:anon#1dd9ebddad49eb7c0dfa41e36697c26f778419bdaa217fa4a50b4830f97fd601::" providerId="AD" clId="Web-{2027374B-DB1D-BBFE-199B-74E7FB888019}" dt="2023-03-28T12:56:13.600" v="15"/>
          <ac:spMkLst>
            <pc:docMk/>
            <pc:sldMk cId="1429138066" sldId="256"/>
            <ac:spMk id="13" creationId="{26A3F16E-CC60-4737-8CBB-9568A351D30B}"/>
          </ac:spMkLst>
        </pc:spChg>
        <pc:spChg chg="add del">
          <ac:chgData name="Επισκέπτης" userId="S::urn:spo:anon#1dd9ebddad49eb7c0dfa41e36697c26f778419bdaa217fa4a50b4830f97fd601::" providerId="AD" clId="Web-{2027374B-DB1D-BBFE-199B-74E7FB888019}" dt="2023-03-28T12:56:13.600" v="15"/>
          <ac:spMkLst>
            <pc:docMk/>
            <pc:sldMk cId="1429138066" sldId="256"/>
            <ac:spMk id="14" creationId="{C0DABE73-66EA-42B0-AB0A-9FB1C0AD7AEB}"/>
          </ac:spMkLst>
        </pc:spChg>
        <pc:spChg chg="add del">
          <ac:chgData name="Επισκέπτης" userId="S::urn:spo:anon#1dd9ebddad49eb7c0dfa41e36697c26f778419bdaa217fa4a50b4830f97fd601::" providerId="AD" clId="Web-{2027374B-DB1D-BBFE-199B-74E7FB888019}" dt="2023-03-28T12:56:13.600" v="15"/>
          <ac:spMkLst>
            <pc:docMk/>
            <pc:sldMk cId="1429138066" sldId="256"/>
            <ac:spMk id="16" creationId="{36AB49EF-2C32-FBB4-9B03-1B707337EC15}"/>
          </ac:spMkLst>
        </pc:spChg>
        <pc:spChg chg="add del">
          <ac:chgData name="Επισκέπτης" userId="S::urn:spo:anon#1dd9ebddad49eb7c0dfa41e36697c26f778419bdaa217fa4a50b4830f97fd601::" providerId="AD" clId="Web-{2027374B-DB1D-BBFE-199B-74E7FB888019}" dt="2023-03-28T12:56:19.100" v="17"/>
          <ac:spMkLst>
            <pc:docMk/>
            <pc:sldMk cId="1429138066" sldId="256"/>
            <ac:spMk id="18" creationId="{843DD86A-8FAA-443F-9211-42A2AE8A790C}"/>
          </ac:spMkLst>
        </pc:spChg>
        <pc:spChg chg="add del">
          <ac:chgData name="Επισκέπτης" userId="S::urn:spo:anon#1dd9ebddad49eb7c0dfa41e36697c26f778419bdaa217fa4a50b4830f97fd601::" providerId="AD" clId="Web-{2027374B-DB1D-BBFE-199B-74E7FB888019}" dt="2023-03-28T12:56:19.100" v="17"/>
          <ac:spMkLst>
            <pc:docMk/>
            <pc:sldMk cId="1429138066" sldId="256"/>
            <ac:spMk id="19" creationId="{C2A13AAE-18EB-4BDF-BAF7-F2F97B8D00D6}"/>
          </ac:spMkLst>
        </pc:spChg>
        <pc:spChg chg="add del">
          <ac:chgData name="Επισκέπτης" userId="S::urn:spo:anon#1dd9ebddad49eb7c0dfa41e36697c26f778419bdaa217fa4a50b4830f97fd601::" providerId="AD" clId="Web-{2027374B-DB1D-BBFE-199B-74E7FB888019}" dt="2023-03-28T12:56:22.897" v="19"/>
          <ac:spMkLst>
            <pc:docMk/>
            <pc:sldMk cId="1429138066" sldId="256"/>
            <ac:spMk id="24" creationId="{637BD688-14A6-4B96-B8A2-3CD81C054FCE}"/>
          </ac:spMkLst>
        </pc:spChg>
        <pc:spChg chg="add del">
          <ac:chgData name="Επισκέπτης" userId="S::urn:spo:anon#1dd9ebddad49eb7c0dfa41e36697c26f778419bdaa217fa4a50b4830f97fd601::" providerId="AD" clId="Web-{2027374B-DB1D-BBFE-199B-74E7FB888019}" dt="2023-03-28T12:56:22.897" v="19"/>
          <ac:spMkLst>
            <pc:docMk/>
            <pc:sldMk cId="1429138066" sldId="256"/>
            <ac:spMk id="25" creationId="{B7B2544F-CA5E-40F6-9525-716A90C83FC5}"/>
          </ac:spMkLst>
        </pc:spChg>
        <pc:spChg chg="add del">
          <ac:chgData name="Επισκέπτης" userId="S::urn:spo:anon#1dd9ebddad49eb7c0dfa41e36697c26f778419bdaa217fa4a50b4830f97fd601::" providerId="AD" clId="Web-{2027374B-DB1D-BBFE-199B-74E7FB888019}" dt="2023-03-28T12:56:22.897" v="19"/>
          <ac:spMkLst>
            <pc:docMk/>
            <pc:sldMk cId="1429138066" sldId="256"/>
            <ac:spMk id="27" creationId="{36AB49EF-2C32-FBB4-9B03-1B707337EC15}"/>
          </ac:spMkLst>
        </pc:spChg>
        <pc:graphicFrameChg chg="add del">
          <ac:chgData name="Επισκέπτης" userId="S::urn:spo:anon#1dd9ebddad49eb7c0dfa41e36697c26f778419bdaa217fa4a50b4830f97fd601::" providerId="AD" clId="Web-{2027374B-DB1D-BBFE-199B-74E7FB888019}" dt="2023-03-28T12:56:07.881" v="13"/>
          <ac:graphicFrameMkLst>
            <pc:docMk/>
            <pc:sldMk cId="1429138066" sldId="256"/>
            <ac:graphicFrameMk id="6" creationId="{0E4A0F86-140F-B2A0-BA2C-7C8B12C3817F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2027374B-DB1D-BBFE-199B-74E7FB888019}" dt="2023-03-28T12:56:19.100" v="17"/>
          <ac:graphicFrameMkLst>
            <pc:docMk/>
            <pc:sldMk cId="1429138066" sldId="256"/>
            <ac:graphicFrameMk id="22" creationId="{56BD557B-66D1-698E-8F6E-AC2931B0ACD6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2027374B-DB1D-BBFE-199B-74E7FB888019}" dt="2023-03-28T12:56:25.288" v="21"/>
          <ac:graphicFrameMkLst>
            <pc:docMk/>
            <pc:sldMk cId="1429138066" sldId="256"/>
            <ac:graphicFrameMk id="29" creationId="{4E43D1C0-9450-40F3-2973-94ED69DDF18A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2027374B-DB1D-BBFE-199B-74E7FB888019}" dt="2023-03-28T12:56:28.819" v="23"/>
          <ac:graphicFrameMkLst>
            <pc:docMk/>
            <pc:sldMk cId="1429138066" sldId="256"/>
            <ac:graphicFrameMk id="31" creationId="{42C233FB-8136-7E0E-9DC0-682CF1349C8E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2027374B-DB1D-BBFE-199B-74E7FB888019}" dt="2023-03-28T12:56:32.616" v="25"/>
          <ac:graphicFrameMkLst>
            <pc:docMk/>
            <pc:sldMk cId="1429138066" sldId="256"/>
            <ac:graphicFrameMk id="33" creationId="{484E4B69-5F82-9A6B-25E9-BABDD085D4E6}"/>
          </ac:graphicFrameMkLst>
        </pc:graphicFrameChg>
        <pc:graphicFrameChg chg="add">
          <ac:chgData name="Επισκέπτης" userId="S::urn:spo:anon#1dd9ebddad49eb7c0dfa41e36697c26f778419bdaa217fa4a50b4830f97fd601::" providerId="AD" clId="Web-{2027374B-DB1D-BBFE-199B-74E7FB888019}" dt="2023-03-28T12:56:32.648" v="26"/>
          <ac:graphicFrameMkLst>
            <pc:docMk/>
            <pc:sldMk cId="1429138066" sldId="256"/>
            <ac:graphicFrameMk id="35" creationId="{BAB4E2FE-28D6-30BB-CEA0-947F7F04CDC2}"/>
          </ac:graphicFrameMkLst>
        </pc:graphicFrameChg>
        <pc:picChg chg="add del">
          <ac:chgData name="Επισκέπτης" userId="S::urn:spo:anon#1dd9ebddad49eb7c0dfa41e36697c26f778419bdaa217fa4a50b4830f97fd601::" providerId="AD" clId="Web-{2027374B-DB1D-BBFE-199B-74E7FB888019}" dt="2023-03-28T12:56:13.600" v="15"/>
          <ac:picMkLst>
            <pc:docMk/>
            <pc:sldMk cId="1429138066" sldId="256"/>
            <ac:picMk id="15" creationId="{1E4917B9-5D95-4999-9E13-3568EDD42343}"/>
          </ac:picMkLst>
        </pc:picChg>
        <pc:picChg chg="add del">
          <ac:chgData name="Επισκέπτης" userId="S::urn:spo:anon#1dd9ebddad49eb7c0dfa41e36697c26f778419bdaa217fa4a50b4830f97fd601::" providerId="AD" clId="Web-{2027374B-DB1D-BBFE-199B-74E7FB888019}" dt="2023-03-28T12:56:19.100" v="17"/>
          <ac:picMkLst>
            <pc:docMk/>
            <pc:sldMk cId="1429138066" sldId="256"/>
            <ac:picMk id="20" creationId="{0F5C1B21-B0DB-4206-99EE-C13D67038B93}"/>
          </ac:picMkLst>
        </pc:picChg>
        <pc:picChg chg="add del">
          <ac:chgData name="Επισκέπτης" userId="S::urn:spo:anon#1dd9ebddad49eb7c0dfa41e36697c26f778419bdaa217fa4a50b4830f97fd601::" providerId="AD" clId="Web-{2027374B-DB1D-BBFE-199B-74E7FB888019}" dt="2023-03-28T12:56:19.100" v="17"/>
          <ac:picMkLst>
            <pc:docMk/>
            <pc:sldMk cId="1429138066" sldId="256"/>
            <ac:picMk id="21" creationId="{49261589-06E9-4B7C-A8F1-26648507B77B}"/>
          </ac:picMkLst>
        </pc:picChg>
        <pc:picChg chg="add del">
          <ac:chgData name="Επισκέπτης" userId="S::urn:spo:anon#1dd9ebddad49eb7c0dfa41e36697c26f778419bdaa217fa4a50b4830f97fd601::" providerId="AD" clId="Web-{2027374B-DB1D-BBFE-199B-74E7FB888019}" dt="2023-03-28T12:56:22.897" v="19"/>
          <ac:picMkLst>
            <pc:docMk/>
            <pc:sldMk cId="1429138066" sldId="256"/>
            <ac:picMk id="26" creationId="{D2B93162-635C-46F5-97EC-E98C1659F1F0}"/>
          </ac:picMkLst>
        </pc:picChg>
      </pc:sldChg>
      <pc:sldChg chg="new del ord">
        <pc:chgData name="Επισκέπτης" userId="S::urn:spo:anon#1dd9ebddad49eb7c0dfa41e36697c26f778419bdaa217fa4a50b4830f97fd601::" providerId="AD" clId="Web-{2027374B-DB1D-BBFE-199B-74E7FB888019}" dt="2023-03-28T12:54:54.082" v="8"/>
        <pc:sldMkLst>
          <pc:docMk/>
          <pc:sldMk cId="934933124" sldId="262"/>
        </pc:sldMkLst>
      </pc:sldChg>
      <pc:sldChg chg="modSp new">
        <pc:chgData name="Επισκέπτης" userId="S::urn:spo:anon#1dd9ebddad49eb7c0dfa41e36697c26f778419bdaa217fa4a50b4830f97fd601::" providerId="AD" clId="Web-{2027374B-DB1D-BBFE-199B-74E7FB888019}" dt="2023-03-28T12:54:44.129" v="7" actId="1076"/>
        <pc:sldMkLst>
          <pc:docMk/>
          <pc:sldMk cId="1513384184" sldId="263"/>
        </pc:sldMkLst>
        <pc:spChg chg="mod">
          <ac:chgData name="Επισκέπτης" userId="S::urn:spo:anon#1dd9ebddad49eb7c0dfa41e36697c26f778419bdaa217fa4a50b4830f97fd601::" providerId="AD" clId="Web-{2027374B-DB1D-BBFE-199B-74E7FB888019}" dt="2023-03-28T12:54:44.129" v="7" actId="1076"/>
          <ac:spMkLst>
            <pc:docMk/>
            <pc:sldMk cId="1513384184" sldId="263"/>
            <ac:spMk id="2" creationId="{161649BE-F695-EEC0-3674-3C8E8E28BDBA}"/>
          </ac:spMkLst>
        </pc:spChg>
      </pc:sldChg>
      <pc:sldChg chg="new del">
        <pc:chgData name="Επισκέπτης" userId="S::urn:spo:anon#1dd9ebddad49eb7c0dfa41e36697c26f778419bdaa217fa4a50b4830f97fd601::" providerId="AD" clId="Web-{2027374B-DB1D-BBFE-199B-74E7FB888019}" dt="2023-03-28T12:55:14.505" v="10"/>
        <pc:sldMkLst>
          <pc:docMk/>
          <pc:sldMk cId="184761522" sldId="264"/>
        </pc:sldMkLst>
      </pc:sldChg>
    </pc:docChg>
  </pc:docChgLst>
  <pc:docChgLst>
    <pc:chgData name="Επισκέπτης" userId="S::urn:spo:anon#1dd9ebddad49eb7c0dfa41e36697c26f778419bdaa217fa4a50b4830f97fd601::" providerId="AD" clId="Web-{6D6D9F4D-3526-BAD3-2BCF-068B5C551DE7}"/>
    <pc:docChg chg="modSld">
      <pc:chgData name="Επισκέπτης" userId="S::urn:spo:anon#1dd9ebddad49eb7c0dfa41e36697c26f778419bdaa217fa4a50b4830f97fd601::" providerId="AD" clId="Web-{6D6D9F4D-3526-BAD3-2BCF-068B5C551DE7}" dt="2023-03-28T17:09:54.531" v="8" actId="20577"/>
      <pc:docMkLst>
        <pc:docMk/>
      </pc:docMkLst>
      <pc:sldChg chg="modSp">
        <pc:chgData name="Επισκέπτης" userId="S::urn:spo:anon#1dd9ebddad49eb7c0dfa41e36697c26f778419bdaa217fa4a50b4830f97fd601::" providerId="AD" clId="Web-{6D6D9F4D-3526-BAD3-2BCF-068B5C551DE7}" dt="2023-03-28T17:09:54.531" v="8" actId="20577"/>
        <pc:sldMkLst>
          <pc:docMk/>
          <pc:sldMk cId="465431630" sldId="269"/>
        </pc:sldMkLst>
        <pc:spChg chg="mod">
          <ac:chgData name="Επισκέπτης" userId="S::urn:spo:anon#1dd9ebddad49eb7c0dfa41e36697c26f778419bdaa217fa4a50b4830f97fd601::" providerId="AD" clId="Web-{6D6D9F4D-3526-BAD3-2BCF-068B5C551DE7}" dt="2023-03-28T17:09:54.531" v="8" actId="20577"/>
          <ac:spMkLst>
            <pc:docMk/>
            <pc:sldMk cId="465431630" sldId="269"/>
            <ac:spMk id="2" creationId="{1682B2BA-92C4-03D5-9E70-216F247C112E}"/>
          </ac:spMkLst>
        </pc:spChg>
      </pc:sldChg>
    </pc:docChg>
  </pc:docChgLst>
  <pc:docChgLst>
    <pc:chgData name="Επισκέπτης" userId="S::urn:spo:anon#1dd9ebddad49eb7c0dfa41e36697c26f778419bdaa217fa4a50b4830f97fd601::" providerId="AD" clId="Web-{6F46DD78-CE07-6AEC-EABC-EC2535D9EC12}"/>
    <pc:docChg chg="addSld modSld">
      <pc:chgData name="Επισκέπτης" userId="S::urn:spo:anon#1dd9ebddad49eb7c0dfa41e36697c26f778419bdaa217fa4a50b4830f97fd601::" providerId="AD" clId="Web-{6F46DD78-CE07-6AEC-EABC-EC2535D9EC12}" dt="2023-03-28T13:24:47.883" v="66"/>
      <pc:docMkLst>
        <pc:docMk/>
      </pc:docMkLst>
      <pc:sldChg chg="addSp delSp modSp mod setClrOvrMap">
        <pc:chgData name="Επισκέπτης" userId="S::urn:spo:anon#1dd9ebddad49eb7c0dfa41e36697c26f778419bdaa217fa4a50b4830f97fd601::" providerId="AD" clId="Web-{6F46DD78-CE07-6AEC-EABC-EC2535D9EC12}" dt="2023-03-28T13:23:54.788" v="62" actId="1076"/>
        <pc:sldMkLst>
          <pc:docMk/>
          <pc:sldMk cId="227612168" sldId="257"/>
        </pc:sldMkLst>
        <pc:spChg chg="mod">
          <ac:chgData name="Επισκέπτης" userId="S::urn:spo:anon#1dd9ebddad49eb7c0dfa41e36697c26f778419bdaa217fa4a50b4830f97fd601::" providerId="AD" clId="Web-{6F46DD78-CE07-6AEC-EABC-EC2535D9EC12}" dt="2023-03-28T13:16:33.885" v="12" actId="1076"/>
          <ac:spMkLst>
            <pc:docMk/>
            <pc:sldMk cId="227612168" sldId="257"/>
            <ac:spMk id="2" creationId="{7ABFE6C5-DF69-F798-49D6-9C4A57866F49}"/>
          </ac:spMkLst>
        </pc:spChg>
        <pc:spChg chg="mod">
          <ac:chgData name="Επισκέπτης" userId="S::urn:spo:anon#1dd9ebddad49eb7c0dfa41e36697c26f778419bdaa217fa4a50b4830f97fd601::" providerId="AD" clId="Web-{6F46DD78-CE07-6AEC-EABC-EC2535D9EC12}" dt="2023-03-28T13:17:11.277" v="19" actId="14100"/>
          <ac:spMkLst>
            <pc:docMk/>
            <pc:sldMk cId="227612168" sldId="257"/>
            <ac:spMk id="31" creationId="{8076140E-DE24-B5FC-EC96-9A9B234E6550}"/>
          </ac:spMkLst>
        </pc:spChg>
        <pc:spChg chg="del">
          <ac:chgData name="Επισκέπτης" userId="S::urn:spo:anon#1dd9ebddad49eb7c0dfa41e36697c26f778419bdaa217fa4a50b4830f97fd601::" providerId="AD" clId="Web-{6F46DD78-CE07-6AEC-EABC-EC2535D9EC12}" dt="2023-03-28T13:15:16.680" v="0"/>
          <ac:spMkLst>
            <pc:docMk/>
            <pc:sldMk cId="227612168" sldId="257"/>
            <ac:spMk id="34" creationId="{03FFF8D3-2EF3-4286-935A-D01BE3C85333}"/>
          </ac:spMkLst>
        </pc:spChg>
        <pc:spChg chg="del">
          <ac:chgData name="Επισκέπτης" userId="S::urn:spo:anon#1dd9ebddad49eb7c0dfa41e36697c26f778419bdaa217fa4a50b4830f97fd601::" providerId="AD" clId="Web-{6F46DD78-CE07-6AEC-EABC-EC2535D9EC12}" dt="2023-03-28T13:15:16.680" v="0"/>
          <ac:spMkLst>
            <pc:docMk/>
            <pc:sldMk cId="227612168" sldId="257"/>
            <ac:spMk id="37" creationId="{E6C57836-126B-4938-8C7A-3C3BCB59D383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15:39.853" v="2"/>
          <ac:spMkLst>
            <pc:docMk/>
            <pc:sldMk cId="227612168" sldId="257"/>
            <ac:spMk id="41" creationId="{8D25211A-4CA0-4B53-82BB-1EE7C7F3C725}"/>
          </ac:spMkLst>
        </pc:spChg>
        <pc:picChg chg="mod">
          <ac:chgData name="Επισκέπτης" userId="S::urn:spo:anon#1dd9ebddad49eb7c0dfa41e36697c26f778419bdaa217fa4a50b4830f97fd601::" providerId="AD" clId="Web-{6F46DD78-CE07-6AEC-EABC-EC2535D9EC12}" dt="2023-03-28T13:23:54.788" v="62" actId="1076"/>
          <ac:picMkLst>
            <pc:docMk/>
            <pc:sldMk cId="227612168" sldId="257"/>
            <ac:picMk id="5" creationId="{3E82A526-10C5-6555-5F6D-8EC097D3834A}"/>
          </ac:picMkLst>
        </pc:picChg>
        <pc:picChg chg="del">
          <ac:chgData name="Επισκέπτης" userId="S::urn:spo:anon#1dd9ebddad49eb7c0dfa41e36697c26f778419bdaa217fa4a50b4830f97fd601::" providerId="AD" clId="Web-{6F46DD78-CE07-6AEC-EABC-EC2535D9EC12}" dt="2023-03-28T13:15:16.680" v="0"/>
          <ac:picMkLst>
            <pc:docMk/>
            <pc:sldMk cId="227612168" sldId="257"/>
            <ac:picMk id="33" creationId="{BDFADFB3-3D44-49A8-AE3B-A87C61607F7E}"/>
          </ac:picMkLst>
        </pc:picChg>
        <pc:picChg chg="del">
          <ac:chgData name="Επισκέπτης" userId="S::urn:spo:anon#1dd9ebddad49eb7c0dfa41e36697c26f778419bdaa217fa4a50b4830f97fd601::" providerId="AD" clId="Web-{6F46DD78-CE07-6AEC-EABC-EC2535D9EC12}" dt="2023-03-28T13:15:16.680" v="0"/>
          <ac:picMkLst>
            <pc:docMk/>
            <pc:sldMk cId="227612168" sldId="257"/>
            <ac:picMk id="35" creationId="{CD8CCB43-545E-4064-8BB8-5C492D0F5F57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15:39.853" v="2"/>
          <ac:picMkLst>
            <pc:docMk/>
            <pc:sldMk cId="227612168" sldId="257"/>
            <ac:picMk id="39" creationId="{CFD580F5-E7BF-4C1D-BEFD-4A4601EBA876}"/>
          </ac:picMkLst>
        </pc:picChg>
        <pc:picChg chg="add">
          <ac:chgData name="Επισκέπτης" userId="S::urn:spo:anon#1dd9ebddad49eb7c0dfa41e36697c26f778419bdaa217fa4a50b4830f97fd601::" providerId="AD" clId="Web-{6F46DD78-CE07-6AEC-EABC-EC2535D9EC12}" dt="2023-03-28T13:15:39.853" v="2"/>
          <ac:picMkLst>
            <pc:docMk/>
            <pc:sldMk cId="227612168" sldId="257"/>
            <ac:picMk id="43" creationId="{BDFADFB3-3D44-49A8-AE3B-A87C61607F7E}"/>
          </ac:picMkLst>
        </pc:picChg>
      </pc:sldChg>
      <pc:sldChg chg="addSp delSp modSp mod setClrOvrMap">
        <pc:chgData name="Επισκέπτης" userId="S::urn:spo:anon#1dd9ebddad49eb7c0dfa41e36697c26f778419bdaa217fa4a50b4830f97fd601::" providerId="AD" clId="Web-{6F46DD78-CE07-6AEC-EABC-EC2535D9EC12}" dt="2023-03-28T13:18:04.825" v="27"/>
        <pc:sldMkLst>
          <pc:docMk/>
          <pc:sldMk cId="2112295326" sldId="258"/>
        </pc:sldMkLst>
        <pc:spChg chg="mod">
          <ac:chgData name="Επισκέπτης" userId="S::urn:spo:anon#1dd9ebddad49eb7c0dfa41e36697c26f778419bdaa217fa4a50b4830f97fd601::" providerId="AD" clId="Web-{6F46DD78-CE07-6AEC-EABC-EC2535D9EC12}" dt="2023-03-28T13:18:04.606" v="26"/>
          <ac:spMkLst>
            <pc:docMk/>
            <pc:sldMk cId="2112295326" sldId="258"/>
            <ac:spMk id="2" creationId="{84A51CD2-9C53-BA77-1EC2-AC201B6ED720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18:04.825" v="27"/>
          <ac:spMkLst>
            <pc:docMk/>
            <pc:sldMk cId="2112295326" sldId="258"/>
            <ac:spMk id="51" creationId="{843DD86A-8FAA-443F-9211-42A2AE8A790C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18:04.825" v="27"/>
          <ac:spMkLst>
            <pc:docMk/>
            <pc:sldMk cId="2112295326" sldId="258"/>
            <ac:spMk id="53" creationId="{C2A13AAE-18EB-4BDF-BAF7-F2F97B8D00D6}"/>
          </ac:spMkLst>
        </pc:spChg>
        <pc:spChg chg="add">
          <ac:chgData name="Επισκέπτης" userId="S::urn:spo:anon#1dd9ebddad49eb7c0dfa41e36697c26f778419bdaa217fa4a50b4830f97fd601::" providerId="AD" clId="Web-{6F46DD78-CE07-6AEC-EABC-EC2535D9EC12}" dt="2023-03-28T13:18:04.825" v="27"/>
          <ac:spMkLst>
            <pc:docMk/>
            <pc:sldMk cId="2112295326" sldId="258"/>
            <ac:spMk id="59" creationId="{843DD86A-8FAA-443F-9211-42A2AE8A790C}"/>
          </ac:spMkLst>
        </pc:spChg>
        <pc:spChg chg="add">
          <ac:chgData name="Επισκέπτης" userId="S::urn:spo:anon#1dd9ebddad49eb7c0dfa41e36697c26f778419bdaa217fa4a50b4830f97fd601::" providerId="AD" clId="Web-{6F46DD78-CE07-6AEC-EABC-EC2535D9EC12}" dt="2023-03-28T13:18:04.825" v="27"/>
          <ac:spMkLst>
            <pc:docMk/>
            <pc:sldMk cId="2112295326" sldId="258"/>
            <ac:spMk id="60" creationId="{C2A13AAE-18EB-4BDF-BAF7-F2F97B8D00D6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18:00.059" v="24"/>
          <ac:spMkLst>
            <pc:docMk/>
            <pc:sldMk cId="2112295326" sldId="258"/>
            <ac:spMk id="62" creationId="{843DD86A-8FAA-443F-9211-42A2AE8A790C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18:00.059" v="24"/>
          <ac:spMkLst>
            <pc:docMk/>
            <pc:sldMk cId="2112295326" sldId="258"/>
            <ac:spMk id="64" creationId="{C2A13AAE-18EB-4BDF-BAF7-F2F97B8D00D6}"/>
          </ac:spMkLst>
        </pc:spChg>
        <pc:graphicFrameChg chg="mod modGraphic">
          <ac:chgData name="Επισκέπτης" userId="S::urn:spo:anon#1dd9ebddad49eb7c0dfa41e36697c26f778419bdaa217fa4a50b4830f97fd601::" providerId="AD" clId="Web-{6F46DD78-CE07-6AEC-EABC-EC2535D9EC12}" dt="2023-03-28T13:18:04.825" v="27"/>
          <ac:graphicFrameMkLst>
            <pc:docMk/>
            <pc:sldMk cId="2112295326" sldId="258"/>
            <ac:graphicFrameMk id="46" creationId="{F4E8644E-0CC8-DFAA-D53B-3A30721EBD95}"/>
          </ac:graphicFrameMkLst>
        </pc:graphicFrameChg>
        <pc:picChg chg="add del">
          <ac:chgData name="Επισκέπτης" userId="S::urn:spo:anon#1dd9ebddad49eb7c0dfa41e36697c26f778419bdaa217fa4a50b4830f97fd601::" providerId="AD" clId="Web-{6F46DD78-CE07-6AEC-EABC-EC2535D9EC12}" dt="2023-03-28T13:18:04.825" v="27"/>
          <ac:picMkLst>
            <pc:docMk/>
            <pc:sldMk cId="2112295326" sldId="258"/>
            <ac:picMk id="55" creationId="{0F5C1B21-B0DB-4206-99EE-C13D67038B93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18:04.825" v="27"/>
          <ac:picMkLst>
            <pc:docMk/>
            <pc:sldMk cId="2112295326" sldId="258"/>
            <ac:picMk id="57" creationId="{49261589-06E9-4B7C-A8F1-26648507B77B}"/>
          </ac:picMkLst>
        </pc:picChg>
        <pc:picChg chg="add">
          <ac:chgData name="Επισκέπτης" userId="S::urn:spo:anon#1dd9ebddad49eb7c0dfa41e36697c26f778419bdaa217fa4a50b4830f97fd601::" providerId="AD" clId="Web-{6F46DD78-CE07-6AEC-EABC-EC2535D9EC12}" dt="2023-03-28T13:18:04.825" v="27"/>
          <ac:picMkLst>
            <pc:docMk/>
            <pc:sldMk cId="2112295326" sldId="258"/>
            <ac:picMk id="61" creationId="{0F5C1B21-B0DB-4206-99EE-C13D67038B93}"/>
          </ac:picMkLst>
        </pc:picChg>
        <pc:picChg chg="add">
          <ac:chgData name="Επισκέπτης" userId="S::urn:spo:anon#1dd9ebddad49eb7c0dfa41e36697c26f778419bdaa217fa4a50b4830f97fd601::" providerId="AD" clId="Web-{6F46DD78-CE07-6AEC-EABC-EC2535D9EC12}" dt="2023-03-28T13:18:04.825" v="27"/>
          <ac:picMkLst>
            <pc:docMk/>
            <pc:sldMk cId="2112295326" sldId="258"/>
            <ac:picMk id="63" creationId="{49261589-06E9-4B7C-A8F1-26648507B77B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18:00.059" v="24"/>
          <ac:picMkLst>
            <pc:docMk/>
            <pc:sldMk cId="2112295326" sldId="258"/>
            <ac:picMk id="66" creationId="{0F5C1B21-B0DB-4206-99EE-C13D67038B93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18:00.059" v="24"/>
          <ac:picMkLst>
            <pc:docMk/>
            <pc:sldMk cId="2112295326" sldId="258"/>
            <ac:picMk id="68" creationId="{49261589-06E9-4B7C-A8F1-26648507B77B}"/>
          </ac:picMkLst>
        </pc:picChg>
      </pc:sldChg>
      <pc:sldChg chg="addSp delSp modSp mod setBg">
        <pc:chgData name="Επισκέπτης" userId="S::urn:spo:anon#1dd9ebddad49eb7c0dfa41e36697c26f778419bdaa217fa4a50b4830f97fd601::" providerId="AD" clId="Web-{6F46DD78-CE07-6AEC-EABC-EC2535D9EC12}" dt="2023-03-28T13:21:19.221" v="51"/>
        <pc:sldMkLst>
          <pc:docMk/>
          <pc:sldMk cId="301253641" sldId="259"/>
        </pc:sldMkLst>
        <pc:spChg chg="mod">
          <ac:chgData name="Επισκέπτης" userId="S::urn:spo:anon#1dd9ebddad49eb7c0dfa41e36697c26f778419bdaa217fa4a50b4830f97fd601::" providerId="AD" clId="Web-{6F46DD78-CE07-6AEC-EABC-EC2535D9EC12}" dt="2023-03-28T13:21:16.315" v="48"/>
          <ac:spMkLst>
            <pc:docMk/>
            <pc:sldMk cId="301253641" sldId="259"/>
            <ac:spMk id="2" creationId="{59F48284-4D0F-F633-7891-CEDEF1C6ACC2}"/>
          </ac:spMkLst>
        </pc:spChg>
        <pc:spChg chg="add del mod">
          <ac:chgData name="Επισκέπτης" userId="S::urn:spo:anon#1dd9ebddad49eb7c0dfa41e36697c26f778419bdaa217fa4a50b4830f97fd601::" providerId="AD" clId="Web-{6F46DD78-CE07-6AEC-EABC-EC2535D9EC12}" dt="2023-03-28T13:21:19.221" v="51"/>
          <ac:spMkLst>
            <pc:docMk/>
            <pc:sldMk cId="301253641" sldId="259"/>
            <ac:spMk id="3" creationId="{7177A4D4-461B-3113-1D62-5AAD780911B2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21:00.017" v="42"/>
          <ac:spMkLst>
            <pc:docMk/>
            <pc:sldMk cId="301253641" sldId="259"/>
            <ac:spMk id="9" creationId="{8D25211A-4CA0-4B53-82BB-1EE7C7F3C725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21:03.439" v="44"/>
          <ac:spMkLst>
            <pc:docMk/>
            <pc:sldMk cId="301253641" sldId="259"/>
            <ac:spMk id="12" creationId="{1EA5387D-64D8-4D6C-B109-FF4E81DF609A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21:07.580" v="46"/>
          <ac:spMkLst>
            <pc:docMk/>
            <pc:sldMk cId="301253641" sldId="259"/>
            <ac:spMk id="15" creationId="{E2E0C929-96C6-41B1-A001-566036DF047B}"/>
          </ac:spMkLst>
        </pc:spChg>
        <pc:graphicFrameChg chg="add del">
          <ac:chgData name="Επισκέπτης" userId="S::urn:spo:anon#1dd9ebddad49eb7c0dfa41e36697c26f778419bdaa217fa4a50b4830f97fd601::" providerId="AD" clId="Web-{6F46DD78-CE07-6AEC-EABC-EC2535D9EC12}" dt="2023-03-28T13:21:16.315" v="48"/>
          <ac:graphicFrameMkLst>
            <pc:docMk/>
            <pc:sldMk cId="301253641" sldId="259"/>
            <ac:graphicFrameMk id="18" creationId="{7BA2A1AE-FC63-914A-53D0-240A7DF8F225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6F46DD78-CE07-6AEC-EABC-EC2535D9EC12}" dt="2023-03-28T13:21:19.190" v="50"/>
          <ac:graphicFrameMkLst>
            <pc:docMk/>
            <pc:sldMk cId="301253641" sldId="259"/>
            <ac:graphicFrameMk id="20" creationId="{D786B62C-4F9F-F7DA-6626-538A1519B5CE}"/>
          </ac:graphicFrameMkLst>
        </pc:graphicFrameChg>
        <pc:graphicFrameChg chg="add">
          <ac:chgData name="Επισκέπτης" userId="S::urn:spo:anon#1dd9ebddad49eb7c0dfa41e36697c26f778419bdaa217fa4a50b4830f97fd601::" providerId="AD" clId="Web-{6F46DD78-CE07-6AEC-EABC-EC2535D9EC12}" dt="2023-03-28T13:21:19.221" v="51"/>
          <ac:graphicFrameMkLst>
            <pc:docMk/>
            <pc:sldMk cId="301253641" sldId="259"/>
            <ac:graphicFrameMk id="22" creationId="{A65D5B56-AEB6-CCE3-BBC4-E259C9B760AA}"/>
          </ac:graphicFrameMkLst>
        </pc:graphicFrameChg>
        <pc:picChg chg="add del">
          <ac:chgData name="Επισκέπτης" userId="S::urn:spo:anon#1dd9ebddad49eb7c0dfa41e36697c26f778419bdaa217fa4a50b4830f97fd601::" providerId="AD" clId="Web-{6F46DD78-CE07-6AEC-EABC-EC2535D9EC12}" dt="2023-03-28T13:21:00.017" v="42"/>
          <ac:picMkLst>
            <pc:docMk/>
            <pc:sldMk cId="301253641" sldId="259"/>
            <ac:picMk id="5" creationId="{4A90DFA7-6419-9B33-C373-0B8DF46C05A5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21:03.439" v="44"/>
          <ac:picMkLst>
            <pc:docMk/>
            <pc:sldMk cId="301253641" sldId="259"/>
            <ac:picMk id="11" creationId="{6319FFD2-07B5-4029-BFB3-26FCFCC2F1B8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21:03.439" v="44"/>
          <ac:picMkLst>
            <pc:docMk/>
            <pc:sldMk cId="301253641" sldId="259"/>
            <ac:picMk id="13" creationId="{E95F96A6-ADF0-F771-D5A4-C638A274B7FA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21:07.580" v="46"/>
          <ac:picMkLst>
            <pc:docMk/>
            <pc:sldMk cId="301253641" sldId="259"/>
            <ac:picMk id="16" creationId="{3885DBF4-BF63-CA17-0342-CD3A1A1477CA}"/>
          </ac:picMkLst>
        </pc:picChg>
      </pc:sldChg>
      <pc:sldChg chg="addSp delSp modSp mod setBg">
        <pc:chgData name="Επισκέπτης" userId="S::urn:spo:anon#1dd9ebddad49eb7c0dfa41e36697c26f778419bdaa217fa4a50b4830f97fd601::" providerId="AD" clId="Web-{6F46DD78-CE07-6AEC-EABC-EC2535D9EC12}" dt="2023-03-28T13:22:11.957" v="58"/>
        <pc:sldMkLst>
          <pc:docMk/>
          <pc:sldMk cId="2305248242" sldId="260"/>
        </pc:sldMkLst>
        <pc:spChg chg="mod">
          <ac:chgData name="Επισκέπτης" userId="S::urn:spo:anon#1dd9ebddad49eb7c0dfa41e36697c26f778419bdaa217fa4a50b4830f97fd601::" providerId="AD" clId="Web-{6F46DD78-CE07-6AEC-EABC-EC2535D9EC12}" dt="2023-03-28T13:22:11.957" v="58"/>
          <ac:spMkLst>
            <pc:docMk/>
            <pc:sldMk cId="2305248242" sldId="260"/>
            <ac:spMk id="2" creationId="{C10DE4C7-0F61-728F-48B4-3543535130B5}"/>
          </ac:spMkLst>
        </pc:spChg>
        <pc:spChg chg="mod">
          <ac:chgData name="Επισκέπτης" userId="S::urn:spo:anon#1dd9ebddad49eb7c0dfa41e36697c26f778419bdaa217fa4a50b4830f97fd601::" providerId="AD" clId="Web-{6F46DD78-CE07-6AEC-EABC-EC2535D9EC12}" dt="2023-03-28T13:22:11.957" v="58"/>
          <ac:spMkLst>
            <pc:docMk/>
            <pc:sldMk cId="2305248242" sldId="260"/>
            <ac:spMk id="3" creationId="{96142C36-EF2F-6AA0-3989-5FAE8D14BE39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22:05.097" v="53"/>
          <ac:spMkLst>
            <pc:docMk/>
            <pc:sldMk cId="2305248242" sldId="260"/>
            <ac:spMk id="9" creationId="{8D25211A-4CA0-4B53-82BB-1EE7C7F3C725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22:09.238" v="55"/>
          <ac:spMkLst>
            <pc:docMk/>
            <pc:sldMk cId="2305248242" sldId="260"/>
            <ac:spMk id="12" creationId="{1EA5387D-64D8-4D6C-B109-FF4E81DF609A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22:11.910" v="57"/>
          <ac:spMkLst>
            <pc:docMk/>
            <pc:sldMk cId="2305248242" sldId="260"/>
            <ac:spMk id="15" creationId="{E2E0C929-96C6-41B1-A001-566036DF047B}"/>
          </ac:spMkLst>
        </pc:spChg>
        <pc:spChg chg="add">
          <ac:chgData name="Επισκέπτης" userId="S::urn:spo:anon#1dd9ebddad49eb7c0dfa41e36697c26f778419bdaa217fa4a50b4830f97fd601::" providerId="AD" clId="Web-{6F46DD78-CE07-6AEC-EABC-EC2535D9EC12}" dt="2023-03-28T13:22:11.957" v="58"/>
          <ac:spMkLst>
            <pc:docMk/>
            <pc:sldMk cId="2305248242" sldId="260"/>
            <ac:spMk id="18" creationId="{1EA5387D-64D8-4D6C-B109-FF4E81DF609A}"/>
          </ac:spMkLst>
        </pc:spChg>
        <pc:picChg chg="add del">
          <ac:chgData name="Επισκέπτης" userId="S::urn:spo:anon#1dd9ebddad49eb7c0dfa41e36697c26f778419bdaa217fa4a50b4830f97fd601::" providerId="AD" clId="Web-{6F46DD78-CE07-6AEC-EABC-EC2535D9EC12}" dt="2023-03-28T13:22:05.097" v="53"/>
          <ac:picMkLst>
            <pc:docMk/>
            <pc:sldMk cId="2305248242" sldId="260"/>
            <ac:picMk id="5" creationId="{12D7CA6E-B684-A35F-1FD4-CAC2B60F9DC9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22:09.238" v="55"/>
          <ac:picMkLst>
            <pc:docMk/>
            <pc:sldMk cId="2305248242" sldId="260"/>
            <ac:picMk id="11" creationId="{6319FFD2-07B5-4029-BFB3-26FCFCC2F1B8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22:09.238" v="55"/>
          <ac:picMkLst>
            <pc:docMk/>
            <pc:sldMk cId="2305248242" sldId="260"/>
            <ac:picMk id="13" creationId="{DC06D292-9FD1-0A54-F205-435C6CFA90FC}"/>
          </ac:picMkLst>
        </pc:picChg>
        <pc:picChg chg="add del">
          <ac:chgData name="Επισκέπτης" userId="S::urn:spo:anon#1dd9ebddad49eb7c0dfa41e36697c26f778419bdaa217fa4a50b4830f97fd601::" providerId="AD" clId="Web-{6F46DD78-CE07-6AEC-EABC-EC2535D9EC12}" dt="2023-03-28T13:22:11.910" v="57"/>
          <ac:picMkLst>
            <pc:docMk/>
            <pc:sldMk cId="2305248242" sldId="260"/>
            <ac:picMk id="16" creationId="{CFCD2C96-25BC-18EE-5CCF-C196DFA0624D}"/>
          </ac:picMkLst>
        </pc:picChg>
        <pc:picChg chg="add">
          <ac:chgData name="Επισκέπτης" userId="S::urn:spo:anon#1dd9ebddad49eb7c0dfa41e36697c26f778419bdaa217fa4a50b4830f97fd601::" providerId="AD" clId="Web-{6F46DD78-CE07-6AEC-EABC-EC2535D9EC12}" dt="2023-03-28T13:22:11.957" v="58"/>
          <ac:picMkLst>
            <pc:docMk/>
            <pc:sldMk cId="2305248242" sldId="260"/>
            <ac:picMk id="19" creationId="{DC06D292-9FD1-0A54-F205-435C6CFA90FC}"/>
          </ac:picMkLst>
        </pc:picChg>
        <pc:picChg chg="add">
          <ac:chgData name="Επισκέπτης" userId="S::urn:spo:anon#1dd9ebddad49eb7c0dfa41e36697c26f778419bdaa217fa4a50b4830f97fd601::" providerId="AD" clId="Web-{6F46DD78-CE07-6AEC-EABC-EC2535D9EC12}" dt="2023-03-28T13:22:11.957" v="58"/>
          <ac:picMkLst>
            <pc:docMk/>
            <pc:sldMk cId="2305248242" sldId="260"/>
            <ac:picMk id="20" creationId="{6319FFD2-07B5-4029-BFB3-26FCFCC2F1B8}"/>
          </ac:picMkLst>
        </pc:picChg>
      </pc:sldChg>
      <pc:sldChg chg="addSp modSp mod setBg">
        <pc:chgData name="Επισκέπτης" userId="S::urn:spo:anon#1dd9ebddad49eb7c0dfa41e36697c26f778419bdaa217fa4a50b4830f97fd601::" providerId="AD" clId="Web-{6F46DD78-CE07-6AEC-EABC-EC2535D9EC12}" dt="2023-03-28T13:24:08.663" v="63"/>
        <pc:sldMkLst>
          <pc:docMk/>
          <pc:sldMk cId="3098401882" sldId="261"/>
        </pc:sldMkLst>
        <pc:spChg chg="mod">
          <ac:chgData name="Επισκέπτης" userId="S::urn:spo:anon#1dd9ebddad49eb7c0dfa41e36697c26f778419bdaa217fa4a50b4830f97fd601::" providerId="AD" clId="Web-{6F46DD78-CE07-6AEC-EABC-EC2535D9EC12}" dt="2023-03-28T13:24:08.663" v="63"/>
          <ac:spMkLst>
            <pc:docMk/>
            <pc:sldMk cId="3098401882" sldId="261"/>
            <ac:spMk id="2" creationId="{167BBCEF-6E35-68A2-9714-8C1907ABF07F}"/>
          </ac:spMkLst>
        </pc:spChg>
        <pc:spChg chg="mod">
          <ac:chgData name="Επισκέπτης" userId="S::urn:spo:anon#1dd9ebddad49eb7c0dfa41e36697c26f778419bdaa217fa4a50b4830f97fd601::" providerId="AD" clId="Web-{6F46DD78-CE07-6AEC-EABC-EC2535D9EC12}" dt="2023-03-28T13:24:08.663" v="63"/>
          <ac:spMkLst>
            <pc:docMk/>
            <pc:sldMk cId="3098401882" sldId="261"/>
            <ac:spMk id="3" creationId="{A7A35435-ACDB-2A47-A3D4-F5E8392A6871}"/>
          </ac:spMkLst>
        </pc:spChg>
        <pc:spChg chg="add">
          <ac:chgData name="Επισκέπτης" userId="S::urn:spo:anon#1dd9ebddad49eb7c0dfa41e36697c26f778419bdaa217fa4a50b4830f97fd601::" providerId="AD" clId="Web-{6F46DD78-CE07-6AEC-EABC-EC2535D9EC12}" dt="2023-03-28T13:24:08.663" v="63"/>
          <ac:spMkLst>
            <pc:docMk/>
            <pc:sldMk cId="3098401882" sldId="261"/>
            <ac:spMk id="9" creationId="{E2E0C929-96C6-41B1-A001-566036DF047B}"/>
          </ac:spMkLst>
        </pc:spChg>
        <pc:picChg chg="add">
          <ac:chgData name="Επισκέπτης" userId="S::urn:spo:anon#1dd9ebddad49eb7c0dfa41e36697c26f778419bdaa217fa4a50b4830f97fd601::" providerId="AD" clId="Web-{6F46DD78-CE07-6AEC-EABC-EC2535D9EC12}" dt="2023-03-28T13:24:08.663" v="63"/>
          <ac:picMkLst>
            <pc:docMk/>
            <pc:sldMk cId="3098401882" sldId="261"/>
            <ac:picMk id="5" creationId="{BDFC3D41-879A-A3EF-3E13-121AA776EDE6}"/>
          </ac:picMkLst>
        </pc:picChg>
      </pc:sldChg>
      <pc:sldChg chg="addSp delSp modSp mod setBg">
        <pc:chgData name="Επισκέπτης" userId="S::urn:spo:anon#1dd9ebddad49eb7c0dfa41e36697c26f778419bdaa217fa4a50b4830f97fd601::" providerId="AD" clId="Web-{6F46DD78-CE07-6AEC-EABC-EC2535D9EC12}" dt="2023-03-28T13:20:24.220" v="40" actId="1076"/>
        <pc:sldMkLst>
          <pc:docMk/>
          <pc:sldMk cId="1513384184" sldId="263"/>
        </pc:sldMkLst>
        <pc:spChg chg="mod">
          <ac:chgData name="Επισκέπτης" userId="S::urn:spo:anon#1dd9ebddad49eb7c0dfa41e36697c26f778419bdaa217fa4a50b4830f97fd601::" providerId="AD" clId="Web-{6F46DD78-CE07-6AEC-EABC-EC2535D9EC12}" dt="2023-03-28T13:20:15.891" v="38"/>
          <ac:spMkLst>
            <pc:docMk/>
            <pc:sldMk cId="1513384184" sldId="263"/>
            <ac:spMk id="2" creationId="{161649BE-F695-EEC0-3674-3C8E8E28BDBA}"/>
          </ac:spMkLst>
        </pc:spChg>
        <pc:spChg chg="mod">
          <ac:chgData name="Επισκέπτης" userId="S::urn:spo:anon#1dd9ebddad49eb7c0dfa41e36697c26f778419bdaa217fa4a50b4830f97fd601::" providerId="AD" clId="Web-{6F46DD78-CE07-6AEC-EABC-EC2535D9EC12}" dt="2023-03-28T13:20:15.891" v="38"/>
          <ac:spMkLst>
            <pc:docMk/>
            <pc:sldMk cId="1513384184" sldId="263"/>
            <ac:spMk id="3" creationId="{F0628DB3-4BDB-2441-8372-E79A225F64A5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20:15.891" v="38"/>
          <ac:spMkLst>
            <pc:docMk/>
            <pc:sldMk cId="1513384184" sldId="263"/>
            <ac:spMk id="9" creationId="{2DFFD9D3-0E77-42C3-B89D-A987E7760A5E}"/>
          </ac:spMkLst>
        </pc:spChg>
        <pc:spChg chg="add del">
          <ac:chgData name="Επισκέπτης" userId="S::urn:spo:anon#1dd9ebddad49eb7c0dfa41e36697c26f778419bdaa217fa4a50b4830f97fd601::" providerId="AD" clId="Web-{6F46DD78-CE07-6AEC-EABC-EC2535D9EC12}" dt="2023-03-28T13:20:15.891" v="38"/>
          <ac:spMkLst>
            <pc:docMk/>
            <pc:sldMk cId="1513384184" sldId="263"/>
            <ac:spMk id="11" creationId="{3C48F185-A6F4-40C2-A466-5CB3F23F2F48}"/>
          </ac:spMkLst>
        </pc:spChg>
        <pc:spChg chg="add">
          <ac:chgData name="Επισκέπτης" userId="S::urn:spo:anon#1dd9ebddad49eb7c0dfa41e36697c26f778419bdaa217fa4a50b4830f97fd601::" providerId="AD" clId="Web-{6F46DD78-CE07-6AEC-EABC-EC2535D9EC12}" dt="2023-03-28T13:20:15.891" v="38"/>
          <ac:spMkLst>
            <pc:docMk/>
            <pc:sldMk cId="1513384184" sldId="263"/>
            <ac:spMk id="16" creationId="{077D6507-8E8D-40E1-A7B9-63012EF9492F}"/>
          </ac:spMkLst>
        </pc:spChg>
        <pc:picChg chg="add mod ord">
          <ac:chgData name="Επισκέπτης" userId="S::urn:spo:anon#1dd9ebddad49eb7c0dfa41e36697c26f778419bdaa217fa4a50b4830f97fd601::" providerId="AD" clId="Web-{6F46DD78-CE07-6AEC-EABC-EC2535D9EC12}" dt="2023-03-28T13:20:24.220" v="40" actId="1076"/>
          <ac:picMkLst>
            <pc:docMk/>
            <pc:sldMk cId="1513384184" sldId="263"/>
            <ac:picMk id="5" creationId="{A9C75CBB-074A-0D49-14E3-27B0F50DCEC9}"/>
          </ac:picMkLst>
        </pc:picChg>
        <pc:picChg chg="add">
          <ac:chgData name="Επισκέπτης" userId="S::urn:spo:anon#1dd9ebddad49eb7c0dfa41e36697c26f778419bdaa217fa4a50b4830f97fd601::" providerId="AD" clId="Web-{6F46DD78-CE07-6AEC-EABC-EC2535D9EC12}" dt="2023-03-28T13:20:15.891" v="38"/>
          <ac:picMkLst>
            <pc:docMk/>
            <pc:sldMk cId="1513384184" sldId="263"/>
            <ac:picMk id="18" creationId="{23FF3D86-2916-4F9F-9752-304810CF59AE}"/>
          </ac:picMkLst>
        </pc:picChg>
        <pc:picChg chg="add">
          <ac:chgData name="Επισκέπτης" userId="S::urn:spo:anon#1dd9ebddad49eb7c0dfa41e36697c26f778419bdaa217fa4a50b4830f97fd601::" providerId="AD" clId="Web-{6F46DD78-CE07-6AEC-EABC-EC2535D9EC12}" dt="2023-03-28T13:20:15.891" v="38"/>
          <ac:picMkLst>
            <pc:docMk/>
            <pc:sldMk cId="1513384184" sldId="263"/>
            <ac:picMk id="20" creationId="{AB048875-14D1-4CC7-8AC3-7ABC73AAAF14}"/>
          </ac:picMkLst>
        </pc:picChg>
      </pc:sldChg>
      <pc:sldChg chg="new">
        <pc:chgData name="Επισκέπτης" userId="S::urn:spo:anon#1dd9ebddad49eb7c0dfa41e36697c26f778419bdaa217fa4a50b4830f97fd601::" providerId="AD" clId="Web-{6F46DD78-CE07-6AEC-EABC-EC2535D9EC12}" dt="2023-03-28T13:24:41.164" v="64"/>
        <pc:sldMkLst>
          <pc:docMk/>
          <pc:sldMk cId="286184305" sldId="264"/>
        </pc:sldMkLst>
      </pc:sldChg>
      <pc:sldChg chg="new">
        <pc:chgData name="Επισκέπτης" userId="S::urn:spo:anon#1dd9ebddad49eb7c0dfa41e36697c26f778419bdaa217fa4a50b4830f97fd601::" providerId="AD" clId="Web-{6F46DD78-CE07-6AEC-EABC-EC2535D9EC12}" dt="2023-03-28T13:24:43.633" v="65"/>
        <pc:sldMkLst>
          <pc:docMk/>
          <pc:sldMk cId="1480289649" sldId="265"/>
        </pc:sldMkLst>
      </pc:sldChg>
      <pc:sldChg chg="new">
        <pc:chgData name="Επισκέπτης" userId="S::urn:spo:anon#1dd9ebddad49eb7c0dfa41e36697c26f778419bdaa217fa4a50b4830f97fd601::" providerId="AD" clId="Web-{6F46DD78-CE07-6AEC-EABC-EC2535D9EC12}" dt="2023-03-28T13:24:47.883" v="66"/>
        <pc:sldMkLst>
          <pc:docMk/>
          <pc:sldMk cId="1677751825" sldId="266"/>
        </pc:sldMkLst>
      </pc:sldChg>
    </pc:docChg>
  </pc:docChgLst>
  <pc:docChgLst>
    <pc:chgData name="Επισκέπτης" userId="S::urn:spo:anon#1dd9ebddad49eb7c0dfa41e36697c26f778419bdaa217fa4a50b4830f97fd601::" providerId="AD" clId="Web-{4CA4EA3C-FACB-89CE-5344-70ED2759F3D1}"/>
    <pc:docChg chg="addSld modSld">
      <pc:chgData name="Επισκέπτης" userId="S::urn:spo:anon#1dd9ebddad49eb7c0dfa41e36697c26f778419bdaa217fa4a50b4830f97fd601::" providerId="AD" clId="Web-{4CA4EA3C-FACB-89CE-5344-70ED2759F3D1}" dt="2023-03-28T16:37:51.403" v="26" actId="20577"/>
      <pc:docMkLst>
        <pc:docMk/>
      </pc:docMkLst>
      <pc:sldChg chg="addSp delSp modSp mod modClrScheme delDesignElem chgLayout">
        <pc:chgData name="Επισκέπτης" userId="S::urn:spo:anon#1dd9ebddad49eb7c0dfa41e36697c26f778419bdaa217fa4a50b4830f97fd601::" providerId="AD" clId="Web-{4CA4EA3C-FACB-89CE-5344-70ED2759F3D1}" dt="2023-03-28T16:20:17.505" v="4"/>
        <pc:sldMkLst>
          <pc:docMk/>
          <pc:sldMk cId="3098401882" sldId="261"/>
        </pc:sldMkLst>
        <pc:spChg chg="mod ord">
          <ac:chgData name="Επισκέπτης" userId="S::urn:spo:anon#1dd9ebddad49eb7c0dfa41e36697c26f778419bdaa217fa4a50b4830f97fd601::" providerId="AD" clId="Web-{4CA4EA3C-FACB-89CE-5344-70ED2759F3D1}" dt="2023-03-28T16:20:17.505" v="4"/>
          <ac:spMkLst>
            <pc:docMk/>
            <pc:sldMk cId="3098401882" sldId="261"/>
            <ac:spMk id="2" creationId="{167BBCEF-6E35-68A2-9714-8C1907ABF07F}"/>
          </ac:spMkLst>
        </pc:spChg>
        <pc:spChg chg="mod ord">
          <ac:chgData name="Επισκέπτης" userId="S::urn:spo:anon#1dd9ebddad49eb7c0dfa41e36697c26f778419bdaa217fa4a50b4830f97fd601::" providerId="AD" clId="Web-{4CA4EA3C-FACB-89CE-5344-70ED2759F3D1}" dt="2023-03-28T16:20:17.505" v="4"/>
          <ac:spMkLst>
            <pc:docMk/>
            <pc:sldMk cId="3098401882" sldId="261"/>
            <ac:spMk id="3" creationId="{A7A35435-ACDB-2A47-A3D4-F5E8392A6871}"/>
          </ac:spMkLst>
        </pc:spChg>
        <pc:spChg chg="add del mod ord">
          <ac:chgData name="Επισκέπτης" userId="S::urn:spo:anon#1dd9ebddad49eb7c0dfa41e36697c26f778419bdaa217fa4a50b4830f97fd601::" providerId="AD" clId="Web-{4CA4EA3C-FACB-89CE-5344-70ED2759F3D1}" dt="2023-03-28T16:19:54.847" v="1"/>
          <ac:spMkLst>
            <pc:docMk/>
            <pc:sldMk cId="3098401882" sldId="261"/>
            <ac:spMk id="4" creationId="{BFA9F64F-0710-1B9F-6459-574A802BE844}"/>
          </ac:spMkLst>
        </pc:spChg>
        <pc:spChg chg="del">
          <ac:chgData name="Επισκέπτης" userId="S::urn:spo:anon#1dd9ebddad49eb7c0dfa41e36697c26f778419bdaa217fa4a50b4830f97fd601::" providerId="AD" clId="Web-{4CA4EA3C-FACB-89CE-5344-70ED2759F3D1}" dt="2023-03-28T16:18:56.595" v="0"/>
          <ac:spMkLst>
            <pc:docMk/>
            <pc:sldMk cId="3098401882" sldId="261"/>
            <ac:spMk id="9" creationId="{E2E0C929-96C6-41B1-A001-566036DF047B}"/>
          </ac:spMkLst>
        </pc:spChg>
        <pc:spChg chg="add del">
          <ac:chgData name="Επισκέπτης" userId="S::urn:spo:anon#1dd9ebddad49eb7c0dfa41e36697c26f778419bdaa217fa4a50b4830f97fd601::" providerId="AD" clId="Web-{4CA4EA3C-FACB-89CE-5344-70ED2759F3D1}" dt="2023-03-28T16:20:17.442" v="3"/>
          <ac:spMkLst>
            <pc:docMk/>
            <pc:sldMk cId="3098401882" sldId="261"/>
            <ac:spMk id="10" creationId="{05B7B068-8178-428D-927D-52BF95F4A2D6}"/>
          </ac:spMkLst>
        </pc:spChg>
        <pc:spChg chg="add">
          <ac:chgData name="Επισκέπτης" userId="S::urn:spo:anon#1dd9ebddad49eb7c0dfa41e36697c26f778419bdaa217fa4a50b4830f97fd601::" providerId="AD" clId="Web-{4CA4EA3C-FACB-89CE-5344-70ED2759F3D1}" dt="2023-03-28T16:20:17.505" v="4"/>
          <ac:spMkLst>
            <pc:docMk/>
            <pc:sldMk cId="3098401882" sldId="261"/>
            <ac:spMk id="13" creationId="{077D6507-8E8D-40E1-A7B9-63012EF9492F}"/>
          </ac:spMkLst>
        </pc:spChg>
        <pc:picChg chg="mod ord">
          <ac:chgData name="Επισκέπτης" userId="S::urn:spo:anon#1dd9ebddad49eb7c0dfa41e36697c26f778419bdaa217fa4a50b4830f97fd601::" providerId="AD" clId="Web-{4CA4EA3C-FACB-89CE-5344-70ED2759F3D1}" dt="2023-03-28T16:20:17.505" v="4"/>
          <ac:picMkLst>
            <pc:docMk/>
            <pc:sldMk cId="3098401882" sldId="261"/>
            <ac:picMk id="5" creationId="{BDFC3D41-879A-A3EF-3E13-121AA776EDE6}"/>
          </ac:picMkLst>
        </pc:picChg>
        <pc:picChg chg="add">
          <ac:chgData name="Επισκέπτης" userId="S::urn:spo:anon#1dd9ebddad49eb7c0dfa41e36697c26f778419bdaa217fa4a50b4830f97fd601::" providerId="AD" clId="Web-{4CA4EA3C-FACB-89CE-5344-70ED2759F3D1}" dt="2023-03-28T16:20:17.505" v="4"/>
          <ac:picMkLst>
            <pc:docMk/>
            <pc:sldMk cId="3098401882" sldId="261"/>
            <ac:picMk id="12" creationId="{23FF3D86-2916-4F9F-9752-304810CF59AE}"/>
          </ac:picMkLst>
        </pc:picChg>
        <pc:picChg chg="add">
          <ac:chgData name="Επισκέπτης" userId="S::urn:spo:anon#1dd9ebddad49eb7c0dfa41e36697c26f778419bdaa217fa4a50b4830f97fd601::" providerId="AD" clId="Web-{4CA4EA3C-FACB-89CE-5344-70ED2759F3D1}" dt="2023-03-28T16:20:17.505" v="4"/>
          <ac:picMkLst>
            <pc:docMk/>
            <pc:sldMk cId="3098401882" sldId="261"/>
            <ac:picMk id="14" creationId="{AB048875-14D1-4CC7-8AC3-7ABC73AAAF14}"/>
          </ac:picMkLst>
        </pc:picChg>
      </pc:sldChg>
      <pc:sldChg chg="addSp delSp modSp new mod setBg modClrScheme setClrOvrMap chgLayout">
        <pc:chgData name="Επισκέπτης" userId="S::urn:spo:anon#1dd9ebddad49eb7c0dfa41e36697c26f778419bdaa217fa4a50b4830f97fd601::" providerId="AD" clId="Web-{4CA4EA3C-FACB-89CE-5344-70ED2759F3D1}" dt="2023-03-28T16:37:51.403" v="26" actId="20577"/>
        <pc:sldMkLst>
          <pc:docMk/>
          <pc:sldMk cId="3495094861" sldId="270"/>
        </pc:sldMkLst>
        <pc:spChg chg="mod ord">
          <ac:chgData name="Επισκέπτης" userId="S::urn:spo:anon#1dd9ebddad49eb7c0dfa41e36697c26f778419bdaa217fa4a50b4830f97fd601::" providerId="AD" clId="Web-{4CA4EA3C-FACB-89CE-5344-70ED2759F3D1}" dt="2023-03-28T16:37:17.526" v="20"/>
          <ac:spMkLst>
            <pc:docMk/>
            <pc:sldMk cId="3495094861" sldId="270"/>
            <ac:spMk id="2" creationId="{7A4304A8-355C-39F9-757F-14722691253B}"/>
          </ac:spMkLst>
        </pc:spChg>
        <pc:spChg chg="mod ord">
          <ac:chgData name="Επισκέπτης" userId="S::urn:spo:anon#1dd9ebddad49eb7c0dfa41e36697c26f778419bdaa217fa4a50b4830f97fd601::" providerId="AD" clId="Web-{4CA4EA3C-FACB-89CE-5344-70ED2759F3D1}" dt="2023-03-28T16:37:51.403" v="26" actId="20577"/>
          <ac:spMkLst>
            <pc:docMk/>
            <pc:sldMk cId="3495094861" sldId="270"/>
            <ac:spMk id="3" creationId="{F9D44CBE-CCC6-F7FD-85F7-E50F818DF08D}"/>
          </ac:spMkLst>
        </pc:spChg>
        <pc:spChg chg="add del mod ord">
          <ac:chgData name="Επισκέπτης" userId="S::urn:spo:anon#1dd9ebddad49eb7c0dfa41e36697c26f778419bdaa217fa4a50b4830f97fd601::" providerId="AD" clId="Web-{4CA4EA3C-FACB-89CE-5344-70ED2759F3D1}" dt="2023-03-28T16:20:57.068" v="7"/>
          <ac:spMkLst>
            <pc:docMk/>
            <pc:sldMk cId="3495094861" sldId="270"/>
            <ac:spMk id="4" creationId="{1603FA8F-24F4-F707-16B7-76063F8782AD}"/>
          </ac:spMkLst>
        </pc:spChg>
        <pc:spChg chg="add del">
          <ac:chgData name="Επισκέπτης" userId="S::urn:spo:anon#1dd9ebddad49eb7c0dfa41e36697c26f778419bdaa217fa4a50b4830f97fd601::" providerId="AD" clId="Web-{4CA4EA3C-FACB-89CE-5344-70ED2759F3D1}" dt="2023-03-28T16:37:05.604" v="15"/>
          <ac:spMkLst>
            <pc:docMk/>
            <pc:sldMk cId="3495094861" sldId="270"/>
            <ac:spMk id="12" creationId="{1FDFF85F-F105-40D5-9793-90419158C3BD}"/>
          </ac:spMkLst>
        </pc:spChg>
        <pc:spChg chg="add del">
          <ac:chgData name="Επισκέπτης" userId="S::urn:spo:anon#1dd9ebddad49eb7c0dfa41e36697c26f778419bdaa217fa4a50b4830f97fd601::" providerId="AD" clId="Web-{4CA4EA3C-FACB-89CE-5344-70ED2759F3D1}" dt="2023-03-28T16:37:05.604" v="15"/>
          <ac:spMkLst>
            <pc:docMk/>
            <pc:sldMk cId="3495094861" sldId="270"/>
            <ac:spMk id="14" creationId="{35AB47A4-BA8C-4250-88BD-D49C68C5F9E9}"/>
          </ac:spMkLst>
        </pc:spChg>
        <pc:spChg chg="add del">
          <ac:chgData name="Επισκέπτης" userId="S::urn:spo:anon#1dd9ebddad49eb7c0dfa41e36697c26f778419bdaa217fa4a50b4830f97fd601::" providerId="AD" clId="Web-{4CA4EA3C-FACB-89CE-5344-70ED2759F3D1}" dt="2023-03-28T16:37:17.448" v="19"/>
          <ac:spMkLst>
            <pc:docMk/>
            <pc:sldMk cId="3495094861" sldId="270"/>
            <ac:spMk id="23" creationId="{03FFF8D3-2EF3-4286-935A-D01BE3C85333}"/>
          </ac:spMkLst>
        </pc:spChg>
        <pc:spChg chg="add del">
          <ac:chgData name="Επισκέπτης" userId="S::urn:spo:anon#1dd9ebddad49eb7c0dfa41e36697c26f778419bdaa217fa4a50b4830f97fd601::" providerId="AD" clId="Web-{4CA4EA3C-FACB-89CE-5344-70ED2759F3D1}" dt="2023-03-28T16:37:17.448" v="19"/>
          <ac:spMkLst>
            <pc:docMk/>
            <pc:sldMk cId="3495094861" sldId="270"/>
            <ac:spMk id="25" creationId="{E6C57836-126B-4938-8C7A-3C3BCB59D383}"/>
          </ac:spMkLst>
        </pc:spChg>
        <pc:spChg chg="add">
          <ac:chgData name="Επισκέπτης" userId="S::urn:spo:anon#1dd9ebddad49eb7c0dfa41e36697c26f778419bdaa217fa4a50b4830f97fd601::" providerId="AD" clId="Web-{4CA4EA3C-FACB-89CE-5344-70ED2759F3D1}" dt="2023-03-28T16:37:17.526" v="20"/>
          <ac:spMkLst>
            <pc:docMk/>
            <pc:sldMk cId="3495094861" sldId="270"/>
            <ac:spMk id="28" creationId="{1FDFF85F-F105-40D5-9793-90419158C3BD}"/>
          </ac:spMkLst>
        </pc:spChg>
        <pc:spChg chg="add">
          <ac:chgData name="Επισκέπτης" userId="S::urn:spo:anon#1dd9ebddad49eb7c0dfa41e36697c26f778419bdaa217fa4a50b4830f97fd601::" providerId="AD" clId="Web-{4CA4EA3C-FACB-89CE-5344-70ED2759F3D1}" dt="2023-03-28T16:37:17.526" v="20"/>
          <ac:spMkLst>
            <pc:docMk/>
            <pc:sldMk cId="3495094861" sldId="270"/>
            <ac:spMk id="29" creationId="{35AB47A4-BA8C-4250-88BD-D49C68C5F9E9}"/>
          </ac:spMkLst>
        </pc:spChg>
        <pc:picChg chg="add mod ord">
          <ac:chgData name="Επισκέπτης" userId="S::urn:spo:anon#1dd9ebddad49eb7c0dfa41e36697c26f778419bdaa217fa4a50b4830f97fd601::" providerId="AD" clId="Web-{4CA4EA3C-FACB-89CE-5344-70ED2759F3D1}" dt="2023-03-28T16:37:17.526" v="20"/>
          <ac:picMkLst>
            <pc:docMk/>
            <pc:sldMk cId="3495094861" sldId="270"/>
            <ac:picMk id="5" creationId="{6D9F6E4B-CE63-11F8-6ABD-5ED716FECBF0}"/>
          </ac:picMkLst>
        </pc:picChg>
        <pc:picChg chg="add del">
          <ac:chgData name="Επισκέπτης" userId="S::urn:spo:anon#1dd9ebddad49eb7c0dfa41e36697c26f778419bdaa217fa4a50b4830f97fd601::" providerId="AD" clId="Web-{4CA4EA3C-FACB-89CE-5344-70ED2759F3D1}" dt="2023-03-28T16:37:05.604" v="15"/>
          <ac:picMkLst>
            <pc:docMk/>
            <pc:sldMk cId="3495094861" sldId="270"/>
            <ac:picMk id="10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4CA4EA3C-FACB-89CE-5344-70ED2759F3D1}" dt="2023-03-28T16:37:05.604" v="15"/>
          <ac:picMkLst>
            <pc:docMk/>
            <pc:sldMk cId="3495094861" sldId="270"/>
            <ac:picMk id="16" creationId="{66C8958D-EB99-414F-B735-863B67BB14D3}"/>
          </ac:picMkLst>
        </pc:picChg>
        <pc:picChg chg="add del">
          <ac:chgData name="Επισκέπτης" userId="S::urn:spo:anon#1dd9ebddad49eb7c0dfa41e36697c26f778419bdaa217fa4a50b4830f97fd601::" providerId="AD" clId="Web-{4CA4EA3C-FACB-89CE-5344-70ED2759F3D1}" dt="2023-03-28T16:37:05.604" v="15"/>
          <ac:picMkLst>
            <pc:docMk/>
            <pc:sldMk cId="3495094861" sldId="270"/>
            <ac:picMk id="18" creationId="{39E5F3CB-7BDD-4E64-B274-CD900F08C6F3}"/>
          </ac:picMkLst>
        </pc:picChg>
        <pc:picChg chg="add del">
          <ac:chgData name="Επισκέπτης" userId="S::urn:spo:anon#1dd9ebddad49eb7c0dfa41e36697c26f778419bdaa217fa4a50b4830f97fd601::" providerId="AD" clId="Web-{4CA4EA3C-FACB-89CE-5344-70ED2759F3D1}" dt="2023-03-28T16:37:09.511" v="17"/>
          <ac:picMkLst>
            <pc:docMk/>
            <pc:sldMk cId="3495094861" sldId="270"/>
            <ac:picMk id="20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4CA4EA3C-FACB-89CE-5344-70ED2759F3D1}" dt="2023-03-28T16:37:17.448" v="19"/>
          <ac:picMkLst>
            <pc:docMk/>
            <pc:sldMk cId="3495094861" sldId="270"/>
            <ac:picMk id="22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4CA4EA3C-FACB-89CE-5344-70ED2759F3D1}" dt="2023-03-28T16:37:17.448" v="19"/>
          <ac:picMkLst>
            <pc:docMk/>
            <pc:sldMk cId="3495094861" sldId="270"/>
            <ac:picMk id="24" creationId="{CD8CCB43-545E-4064-8BB8-5C492D0F5F57}"/>
          </ac:picMkLst>
        </pc:picChg>
        <pc:picChg chg="add">
          <ac:chgData name="Επισκέπτης" userId="S::urn:spo:anon#1dd9ebddad49eb7c0dfa41e36697c26f778419bdaa217fa4a50b4830f97fd601::" providerId="AD" clId="Web-{4CA4EA3C-FACB-89CE-5344-70ED2759F3D1}" dt="2023-03-28T16:37:17.526" v="20"/>
          <ac:picMkLst>
            <pc:docMk/>
            <pc:sldMk cId="3495094861" sldId="270"/>
            <ac:picMk id="27" creationId="{BDFADFB3-3D44-49A8-AE3B-A87C61607F7E}"/>
          </ac:picMkLst>
        </pc:picChg>
        <pc:picChg chg="add">
          <ac:chgData name="Επισκέπτης" userId="S::urn:spo:anon#1dd9ebddad49eb7c0dfa41e36697c26f778419bdaa217fa4a50b4830f97fd601::" providerId="AD" clId="Web-{4CA4EA3C-FACB-89CE-5344-70ED2759F3D1}" dt="2023-03-28T16:37:17.526" v="20"/>
          <ac:picMkLst>
            <pc:docMk/>
            <pc:sldMk cId="3495094861" sldId="270"/>
            <ac:picMk id="30" creationId="{66C8958D-EB99-414F-B735-863B67BB14D3}"/>
          </ac:picMkLst>
        </pc:picChg>
        <pc:picChg chg="add">
          <ac:chgData name="Επισκέπτης" userId="S::urn:spo:anon#1dd9ebddad49eb7c0dfa41e36697c26f778419bdaa217fa4a50b4830f97fd601::" providerId="AD" clId="Web-{4CA4EA3C-FACB-89CE-5344-70ED2759F3D1}" dt="2023-03-28T16:37:17.526" v="20"/>
          <ac:picMkLst>
            <pc:docMk/>
            <pc:sldMk cId="3495094861" sldId="270"/>
            <ac:picMk id="31" creationId="{39E5F3CB-7BDD-4E64-B274-CD900F08C6F3}"/>
          </ac:picMkLst>
        </pc:picChg>
      </pc:sldChg>
    </pc:docChg>
  </pc:docChgLst>
  <pc:docChgLst>
    <pc:chgData name="Επισκέπτης" userId="S::urn:spo:anon#1dd9ebddad49eb7c0dfa41e36697c26f778419bdaa217fa4a50b4830f97fd601::" providerId="AD" clId="Web-{6F674C3C-6C0F-6E6B-9B79-F699EE488A21}"/>
    <pc:docChg chg="modSld">
      <pc:chgData name="Επισκέπτης" userId="S::urn:spo:anon#1dd9ebddad49eb7c0dfa41e36697c26f778419bdaa217fa4a50b4830f97fd601::" providerId="AD" clId="Web-{6F674C3C-6C0F-6E6B-9B79-F699EE488A21}" dt="2023-03-28T13:14:15.525" v="182" actId="20577"/>
      <pc:docMkLst>
        <pc:docMk/>
      </pc:docMkLst>
      <pc:sldChg chg="addSp delSp modSp mod modClrScheme chgLayout">
        <pc:chgData name="Επισκέπτης" userId="S::urn:spo:anon#1dd9ebddad49eb7c0dfa41e36697c26f778419bdaa217fa4a50b4830f97fd601::" providerId="AD" clId="Web-{6F674C3C-6C0F-6E6B-9B79-F699EE488A21}" dt="2023-03-28T12:59:31.057" v="9" actId="20577"/>
        <pc:sldMkLst>
          <pc:docMk/>
          <pc:sldMk cId="1429138066" sldId="256"/>
        </pc:sldMkLst>
        <pc:spChg chg="mod ord">
          <ac:chgData name="Επισκέπτης" userId="S::urn:spo:anon#1dd9ebddad49eb7c0dfa41e36697c26f778419bdaa217fa4a50b4830f97fd601::" providerId="AD" clId="Web-{6F674C3C-6C0F-6E6B-9B79-F699EE488A21}" dt="2023-03-28T12:58:19.148" v="4"/>
          <ac:spMkLst>
            <pc:docMk/>
            <pc:sldMk cId="1429138066" sldId="256"/>
            <ac:spMk id="2" creationId="{9C0F0255-180E-6FB2-0346-3B2E7C0660C0}"/>
          </ac:spMkLst>
        </pc:spChg>
        <pc:spChg chg="add del mod ord">
          <ac:chgData name="Επισκέπτης" userId="S::urn:spo:anon#1dd9ebddad49eb7c0dfa41e36697c26f778419bdaa217fa4a50b4830f97fd601::" providerId="AD" clId="Web-{6F674C3C-6C0F-6E6B-9B79-F699EE488A21}" dt="2023-03-28T12:57:49.741" v="1"/>
          <ac:spMkLst>
            <pc:docMk/>
            <pc:sldMk cId="1429138066" sldId="256"/>
            <ac:spMk id="21" creationId="{5F446867-1159-2925-45EA-1DD5BEC05728}"/>
          </ac:spMkLst>
        </pc:spChg>
        <pc:graphicFrameChg chg="mod ord modGraphic">
          <ac:chgData name="Επισκέπτης" userId="S::urn:spo:anon#1dd9ebddad49eb7c0dfa41e36697c26f778419bdaa217fa4a50b4830f97fd601::" providerId="AD" clId="Web-{6F674C3C-6C0F-6E6B-9B79-F699EE488A21}" dt="2023-03-28T12:59:31.057" v="9" actId="20577"/>
          <ac:graphicFrameMkLst>
            <pc:docMk/>
            <pc:sldMk cId="1429138066" sldId="256"/>
            <ac:graphicFrameMk id="35" creationId="{BAB4E2FE-28D6-30BB-CEA0-947F7F04CDC2}"/>
          </ac:graphicFrameMkLst>
        </pc:graphicFrameChg>
      </pc:sldChg>
      <pc:sldChg chg="addSp delSp modSp mod setBg modClrScheme setClrOvrMap chgLayout">
        <pc:chgData name="Επισκέπτης" userId="S::urn:spo:anon#1dd9ebddad49eb7c0dfa41e36697c26f778419bdaa217fa4a50b4830f97fd601::" providerId="AD" clId="Web-{6F674C3C-6C0F-6E6B-9B79-F699EE488A21}" dt="2023-03-28T13:14:15.525" v="182" actId="20577"/>
        <pc:sldMkLst>
          <pc:docMk/>
          <pc:sldMk cId="227612168" sldId="257"/>
        </pc:sldMkLst>
        <pc:spChg chg="mod ord">
          <ac:chgData name="Επισκέπτης" userId="S::urn:spo:anon#1dd9ebddad49eb7c0dfa41e36697c26f778419bdaa217fa4a50b4830f97fd601::" providerId="AD" clId="Web-{6F674C3C-6C0F-6E6B-9B79-F699EE488A21}" dt="2023-03-28T13:13:50.681" v="176" actId="20577"/>
          <ac:spMkLst>
            <pc:docMk/>
            <pc:sldMk cId="227612168" sldId="257"/>
            <ac:spMk id="2" creationId="{7ABFE6C5-DF69-F798-49D6-9C4A57866F49}"/>
          </ac:spMkLst>
        </pc:spChg>
        <pc:spChg chg="add del mod ord">
          <ac:chgData name="Επισκέπτης" userId="S::urn:spo:anon#1dd9ebddad49eb7c0dfa41e36697c26f778419bdaa217fa4a50b4830f97fd601::" providerId="AD" clId="Web-{6F674C3C-6C0F-6E6B-9B79-F699EE488A21}" dt="2023-03-28T13:03:16.799" v="66"/>
          <ac:spMkLst>
            <pc:docMk/>
            <pc:sldMk cId="227612168" sldId="257"/>
            <ac:spMk id="3" creationId="{8076140E-DE24-B5FC-EC96-9A9B234E6550}"/>
          </ac:spMkLst>
        </pc:spChg>
        <pc:spChg chg="add del mod ord">
          <ac:chgData name="Επισκέπτης" userId="S::urn:spo:anon#1dd9ebddad49eb7c0dfa41e36697c26f778419bdaa217fa4a50b4830f97fd601::" providerId="AD" clId="Web-{6F674C3C-6C0F-6E6B-9B79-F699EE488A21}" dt="2023-03-28T13:01:52.015" v="37"/>
          <ac:spMkLst>
            <pc:docMk/>
            <pc:sldMk cId="227612168" sldId="257"/>
            <ac:spMk id="4" creationId="{139211FC-9378-9BB1-E8E8-54C1441830E2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02:29.063" v="47"/>
          <ac:spMkLst>
            <pc:docMk/>
            <pc:sldMk cId="227612168" sldId="257"/>
            <ac:spMk id="17" creationId="{E2E0C929-96C6-41B1-A001-566036DF047B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03:12.440" v="63"/>
          <ac:spMkLst>
            <pc:docMk/>
            <pc:sldMk cId="227612168" sldId="257"/>
            <ac:spMk id="18" creationId="{CD94F7C0-1344-4B3C-AFCB-E7F006BB5348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02:39.126" v="51"/>
          <ac:spMkLst>
            <pc:docMk/>
            <pc:sldMk cId="227612168" sldId="257"/>
            <ac:spMk id="22" creationId="{CD94F7C0-1344-4B3C-AFCB-E7F006BB5348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03:12.440" v="63"/>
          <ac:spMkLst>
            <pc:docMk/>
            <pc:sldMk cId="227612168" sldId="257"/>
            <ac:spMk id="24" creationId="{8076140E-DE24-B5FC-EC96-9A9B234E6550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02:42.267" v="53"/>
          <ac:spMkLst>
            <pc:docMk/>
            <pc:sldMk cId="227612168" sldId="257"/>
            <ac:spMk id="26" creationId="{1EA5387D-64D8-4D6C-B109-FF4E81DF609A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03:16.768" v="65"/>
          <ac:spMkLst>
            <pc:docMk/>
            <pc:sldMk cId="227612168" sldId="257"/>
            <ac:spMk id="28" creationId="{8076140E-DE24-B5FC-EC96-9A9B234E6550}"/>
          </ac:spMkLst>
        </pc:spChg>
        <pc:spChg chg="add mod ord">
          <ac:chgData name="Επισκέπτης" userId="S::urn:spo:anon#1dd9ebddad49eb7c0dfa41e36697c26f778419bdaa217fa4a50b4830f97fd601::" providerId="AD" clId="Web-{6F674C3C-6C0F-6E6B-9B79-F699EE488A21}" dt="2023-03-28T13:14:15.525" v="182" actId="20577"/>
          <ac:spMkLst>
            <pc:docMk/>
            <pc:sldMk cId="227612168" sldId="257"/>
            <ac:spMk id="31" creationId="{8076140E-DE24-B5FC-EC96-9A9B234E6550}"/>
          </ac:spMkLst>
        </pc:spChg>
        <pc:spChg chg="add">
          <ac:chgData name="Επισκέπτης" userId="S::urn:spo:anon#1dd9ebddad49eb7c0dfa41e36697c26f778419bdaa217fa4a50b4830f97fd601::" providerId="AD" clId="Web-{6F674C3C-6C0F-6E6B-9B79-F699EE488A21}" dt="2023-03-28T13:13:23.336" v="174"/>
          <ac:spMkLst>
            <pc:docMk/>
            <pc:sldMk cId="227612168" sldId="257"/>
            <ac:spMk id="34" creationId="{03FFF8D3-2EF3-4286-935A-D01BE3C85333}"/>
          </ac:spMkLst>
        </pc:spChg>
        <pc:spChg chg="add">
          <ac:chgData name="Επισκέπτης" userId="S::urn:spo:anon#1dd9ebddad49eb7c0dfa41e36697c26f778419bdaa217fa4a50b4830f97fd601::" providerId="AD" clId="Web-{6F674C3C-6C0F-6E6B-9B79-F699EE488A21}" dt="2023-03-28T13:13:23.336" v="174"/>
          <ac:spMkLst>
            <pc:docMk/>
            <pc:sldMk cId="227612168" sldId="257"/>
            <ac:spMk id="37" creationId="{E6C57836-126B-4938-8C7A-3C3BCB59D383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0:23.877" v="145"/>
          <ac:spMkLst>
            <pc:docMk/>
            <pc:sldMk cId="227612168" sldId="257"/>
            <ac:spMk id="38" creationId="{1FDFF85F-F105-40D5-9793-90419158C3BD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0:23.877" v="145"/>
          <ac:spMkLst>
            <pc:docMk/>
            <pc:sldMk cId="227612168" sldId="257"/>
            <ac:spMk id="40" creationId="{35AB47A4-BA8C-4250-88BD-D49C68C5F9E9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0:29.205" v="147"/>
          <ac:spMkLst>
            <pc:docMk/>
            <pc:sldMk cId="227612168" sldId="257"/>
            <ac:spMk id="47" creationId="{B8E41B83-C09C-4859-AB94-511A2C0BBE89}"/>
          </ac:spMkLst>
        </pc:spChg>
        <pc:graphicFrameChg chg="add del">
          <ac:chgData name="Επισκέπτης" userId="S::urn:spo:anon#1dd9ebddad49eb7c0dfa41e36697c26f778419bdaa217fa4a50b4830f97fd601::" providerId="AD" clId="Web-{6F674C3C-6C0F-6E6B-9B79-F699EE488A21}" dt="2023-03-28T13:02:50.939" v="55"/>
          <ac:graphicFrameMkLst>
            <pc:docMk/>
            <pc:sldMk cId="227612168" sldId="257"/>
            <ac:graphicFrameMk id="7" creationId="{412B7CC8-4201-3006-5088-B6479B932E7D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6F674C3C-6C0F-6E6B-9B79-F699EE488A21}" dt="2023-03-28T13:02:57.533" v="57"/>
          <ac:graphicFrameMkLst>
            <pc:docMk/>
            <pc:sldMk cId="227612168" sldId="257"/>
            <ac:graphicFrameMk id="9" creationId="{730DA707-A35E-D580-3FEA-17FCF458959A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6F674C3C-6C0F-6E6B-9B79-F699EE488A21}" dt="2023-03-28T13:03:00.220" v="59"/>
          <ac:graphicFrameMkLst>
            <pc:docMk/>
            <pc:sldMk cId="227612168" sldId="257"/>
            <ac:graphicFrameMk id="11" creationId="{7A8717BF-C4A4-EDAB-5D92-9C34DCA880BA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6F674C3C-6C0F-6E6B-9B79-F699EE488A21}" dt="2023-03-28T13:03:07.642" v="61"/>
          <ac:graphicFrameMkLst>
            <pc:docMk/>
            <pc:sldMk cId="227612168" sldId="257"/>
            <ac:graphicFrameMk id="13" creationId="{95652764-BF0B-1664-DCAD-7BABF6AEB6E0}"/>
          </ac:graphicFrameMkLst>
        </pc:graphicFrameChg>
        <pc:picChg chg="add mod ord">
          <ac:chgData name="Επισκέπτης" userId="S::urn:spo:anon#1dd9ebddad49eb7c0dfa41e36697c26f778419bdaa217fa4a50b4830f97fd601::" providerId="AD" clId="Web-{6F674C3C-6C0F-6E6B-9B79-F699EE488A21}" dt="2023-03-28T13:13:23.336" v="174"/>
          <ac:picMkLst>
            <pc:docMk/>
            <pc:sldMk cId="227612168" sldId="257"/>
            <ac:picMk id="5" creationId="{3E82A526-10C5-6555-5F6D-8EC097D3834A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2:19.656" v="41"/>
          <ac:picMkLst>
            <pc:docMk/>
            <pc:sldMk cId="227612168" sldId="257"/>
            <ac:picMk id="10" creationId="{CFD580F5-E7BF-4C1D-BEFD-4A4601EBA876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2:22.266" v="43"/>
          <ac:picMkLst>
            <pc:docMk/>
            <pc:sldMk cId="227612168" sldId="257"/>
            <ac:picMk id="12" creationId="{CFD580F5-E7BF-4C1D-BEFD-4A4601EBA876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2:24.641" v="45"/>
          <ac:picMkLst>
            <pc:docMk/>
            <pc:sldMk cId="227612168" sldId="257"/>
            <ac:picMk id="14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3:12.440" v="63"/>
          <ac:picMkLst>
            <pc:docMk/>
            <pc:sldMk cId="227612168" sldId="257"/>
            <ac:picMk id="15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2:29.063" v="47"/>
          <ac:picMkLst>
            <pc:docMk/>
            <pc:sldMk cId="227612168" sldId="257"/>
            <ac:picMk id="16" creationId="{CFD580F5-E7BF-4C1D-BEFD-4A4601EBA876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2:33.501" v="49"/>
          <ac:picMkLst>
            <pc:docMk/>
            <pc:sldMk cId="227612168" sldId="257"/>
            <ac:picMk id="19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3:12.440" v="63"/>
          <ac:picMkLst>
            <pc:docMk/>
            <pc:sldMk cId="227612168" sldId="257"/>
            <ac:picMk id="20" creationId="{4EC584A2-4215-4DB8-AE1F-E3768D77E8D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2:39.126" v="51"/>
          <ac:picMkLst>
            <pc:docMk/>
            <pc:sldMk cId="227612168" sldId="257"/>
            <ac:picMk id="21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2:39.126" v="51"/>
          <ac:picMkLst>
            <pc:docMk/>
            <pc:sldMk cId="227612168" sldId="257"/>
            <ac:picMk id="23" creationId="{4EC584A2-4215-4DB8-AE1F-E3768D77E8D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2:42.267" v="53"/>
          <ac:picMkLst>
            <pc:docMk/>
            <pc:sldMk cId="227612168" sldId="257"/>
            <ac:picMk id="25" creationId="{CFD580F5-E7BF-4C1D-BEFD-4A4601EBA876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03:16.768" v="65"/>
          <ac:picMkLst>
            <pc:docMk/>
            <pc:sldMk cId="227612168" sldId="257"/>
            <ac:picMk id="27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3:23.336" v="174"/>
          <ac:picMkLst>
            <pc:docMk/>
            <pc:sldMk cId="227612168" sldId="257"/>
            <ac:picMk id="30" creationId="{CFD580F5-E7BF-4C1D-BEFD-4A4601EBA876}"/>
          </ac:picMkLst>
        </pc:picChg>
        <pc:picChg chg="add">
          <ac:chgData name="Επισκέπτης" userId="S::urn:spo:anon#1dd9ebddad49eb7c0dfa41e36697c26f778419bdaa217fa4a50b4830f97fd601::" providerId="AD" clId="Web-{6F674C3C-6C0F-6E6B-9B79-F699EE488A21}" dt="2023-03-28T13:13:23.336" v="174"/>
          <ac:picMkLst>
            <pc:docMk/>
            <pc:sldMk cId="227612168" sldId="257"/>
            <ac:picMk id="33" creationId="{BDFADFB3-3D44-49A8-AE3B-A87C61607F7E}"/>
          </ac:picMkLst>
        </pc:picChg>
        <pc:picChg chg="add">
          <ac:chgData name="Επισκέπτης" userId="S::urn:spo:anon#1dd9ebddad49eb7c0dfa41e36697c26f778419bdaa217fa4a50b4830f97fd601::" providerId="AD" clId="Web-{6F674C3C-6C0F-6E6B-9B79-F699EE488A21}" dt="2023-03-28T13:13:23.336" v="174"/>
          <ac:picMkLst>
            <pc:docMk/>
            <pc:sldMk cId="227612168" sldId="257"/>
            <ac:picMk id="35" creationId="{CD8CCB43-545E-4064-8BB8-5C492D0F5F57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0:23.877" v="145"/>
          <ac:picMkLst>
            <pc:docMk/>
            <pc:sldMk cId="227612168" sldId="257"/>
            <ac:picMk id="36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0:23.877" v="145"/>
          <ac:picMkLst>
            <pc:docMk/>
            <pc:sldMk cId="227612168" sldId="257"/>
            <ac:picMk id="42" creationId="{66C8958D-EB99-414F-B735-863B67BB14D3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0:23.877" v="145"/>
          <ac:picMkLst>
            <pc:docMk/>
            <pc:sldMk cId="227612168" sldId="257"/>
            <ac:picMk id="44" creationId="{39E5F3CB-7BDD-4E64-B274-CD900F08C6F3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0:29.205" v="147"/>
          <ac:picMkLst>
            <pc:docMk/>
            <pc:sldMk cId="227612168" sldId="257"/>
            <ac:picMk id="46" creationId="{CFD580F5-E7BF-4C1D-BEFD-4A4601EBA876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0:29.205" v="147"/>
          <ac:picMkLst>
            <pc:docMk/>
            <pc:sldMk cId="227612168" sldId="257"/>
            <ac:picMk id="48" creationId="{39E05C4E-6F76-43EC-9537-2BA7871BBE07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0:33.564" v="149"/>
          <ac:picMkLst>
            <pc:docMk/>
            <pc:sldMk cId="227612168" sldId="257"/>
            <ac:picMk id="50" creationId="{BDFADFB3-3D44-49A8-AE3B-A87C61607F7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0:42.205" v="151"/>
          <ac:picMkLst>
            <pc:docMk/>
            <pc:sldMk cId="227612168" sldId="257"/>
            <ac:picMk id="52" creationId="{CFD580F5-E7BF-4C1D-BEFD-4A4601EBA876}"/>
          </ac:picMkLst>
        </pc:picChg>
      </pc:sldChg>
      <pc:sldChg chg="addSp delSp modSp mod setBg modClrScheme setClrOvrMap chgLayout">
        <pc:chgData name="Επισκέπτης" userId="S::urn:spo:anon#1dd9ebddad49eb7c0dfa41e36697c26f778419bdaa217fa4a50b4830f97fd601::" providerId="AD" clId="Web-{6F674C3C-6C0F-6E6B-9B79-F699EE488A21}" dt="2023-03-28T13:13:04.288" v="173" actId="20577"/>
        <pc:sldMkLst>
          <pc:docMk/>
          <pc:sldMk cId="2112295326" sldId="258"/>
        </pc:sldMkLst>
        <pc:spChg chg="add mod ord">
          <ac:chgData name="Επισκέπτης" userId="S::urn:spo:anon#1dd9ebddad49eb7c0dfa41e36697c26f778419bdaa217fa4a50b4830f97fd601::" providerId="AD" clId="Web-{6F674C3C-6C0F-6E6B-9B79-F699EE488A21}" dt="2023-03-28T13:12:48.663" v="171" actId="20577"/>
          <ac:spMkLst>
            <pc:docMk/>
            <pc:sldMk cId="2112295326" sldId="258"/>
            <ac:spMk id="2" creationId="{84A51CD2-9C53-BA77-1EC2-AC201B6ED720}"/>
          </ac:spMkLst>
        </pc:spChg>
        <pc:spChg chg="add del mod ord">
          <ac:chgData name="Επισκέπτης" userId="S::urn:spo:anon#1dd9ebddad49eb7c0dfa41e36697c26f778419bdaa217fa4a50b4830f97fd601::" providerId="AD" clId="Web-{6F674C3C-6C0F-6E6B-9B79-F699EE488A21}" dt="2023-03-28T13:11:36.223" v="168"/>
          <ac:spMkLst>
            <pc:docMk/>
            <pc:sldMk cId="2112295326" sldId="258"/>
            <ac:spMk id="3" creationId="{7B807736-D1E6-889C-7314-BC294807C1F2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16.878" v="161"/>
          <ac:spMkLst>
            <pc:docMk/>
            <pc:sldMk cId="2112295326" sldId="258"/>
            <ac:spMk id="8" creationId="{934B872D-6FE9-472A-9E92-342E41DA7C2B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0:58.597" v="155"/>
          <ac:spMkLst>
            <pc:docMk/>
            <pc:sldMk cId="2112295326" sldId="258"/>
            <ac:spMk id="9" creationId="{843DD86A-8FAA-443F-9211-42A2AE8A790C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16.878" v="161"/>
          <ac:spMkLst>
            <pc:docMk/>
            <pc:sldMk cId="2112295326" sldId="258"/>
            <ac:spMk id="10" creationId="{488DEBA6-2ED2-4FED-8AAB-2F855348DDCC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0:58.597" v="155"/>
          <ac:spMkLst>
            <pc:docMk/>
            <pc:sldMk cId="2112295326" sldId="258"/>
            <ac:spMk id="11" creationId="{C2A13AAE-18EB-4BDF-BAF7-F2F97B8D00D6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09.659" v="159"/>
          <ac:spMkLst>
            <pc:docMk/>
            <pc:sldMk cId="2112295326" sldId="258"/>
            <ac:spMk id="19" creationId="{843DD86A-8FAA-443F-9211-42A2AE8A790C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09.659" v="159"/>
          <ac:spMkLst>
            <pc:docMk/>
            <pc:sldMk cId="2112295326" sldId="258"/>
            <ac:spMk id="20" creationId="{C2A13AAE-18EB-4BDF-BAF7-F2F97B8D00D6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16.878" v="161"/>
          <ac:spMkLst>
            <pc:docMk/>
            <pc:sldMk cId="2112295326" sldId="258"/>
            <ac:spMk id="25" creationId="{7B807736-D1E6-889C-7314-BC294807C1F2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23.551" v="163"/>
          <ac:spMkLst>
            <pc:docMk/>
            <pc:sldMk cId="2112295326" sldId="258"/>
            <ac:spMk id="27" creationId="{26A3F16E-CC60-4737-8CBB-9568A351D30B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23.551" v="163"/>
          <ac:spMkLst>
            <pc:docMk/>
            <pc:sldMk cId="2112295326" sldId="258"/>
            <ac:spMk id="28" creationId="{C0DABE73-66EA-42B0-AB0A-9FB1C0AD7AEB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23.551" v="163"/>
          <ac:spMkLst>
            <pc:docMk/>
            <pc:sldMk cId="2112295326" sldId="258"/>
            <ac:spMk id="30" creationId="{7B807736-D1E6-889C-7314-BC294807C1F2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26.660" v="165"/>
          <ac:spMkLst>
            <pc:docMk/>
            <pc:sldMk cId="2112295326" sldId="258"/>
            <ac:spMk id="32" creationId="{A38A195E-584A-485A-BECD-66468900B947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26.660" v="165"/>
          <ac:spMkLst>
            <pc:docMk/>
            <pc:sldMk cId="2112295326" sldId="258"/>
            <ac:spMk id="33" creationId="{840177A7-740C-43C7-8F2D-BD7067F12C9C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26.660" v="165"/>
          <ac:spMkLst>
            <pc:docMk/>
            <pc:sldMk cId="2112295326" sldId="258"/>
            <ac:spMk id="35" creationId="{7B807736-D1E6-889C-7314-BC294807C1F2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36.113" v="167"/>
          <ac:spMkLst>
            <pc:docMk/>
            <pc:sldMk cId="2112295326" sldId="258"/>
            <ac:spMk id="37" creationId="{637BD688-14A6-4B96-B8A2-3CD81C054FCE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36.113" v="167"/>
          <ac:spMkLst>
            <pc:docMk/>
            <pc:sldMk cId="2112295326" sldId="258"/>
            <ac:spMk id="38" creationId="{B7B2544F-CA5E-40F6-9525-716A90C83FC5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36.113" v="167"/>
          <ac:spMkLst>
            <pc:docMk/>
            <pc:sldMk cId="2112295326" sldId="258"/>
            <ac:spMk id="40" creationId="{7B807736-D1E6-889C-7314-BC294807C1F2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53.692" v="169"/>
          <ac:spMkLst>
            <pc:docMk/>
            <pc:sldMk cId="2112295326" sldId="258"/>
            <ac:spMk id="42" creationId="{843DD86A-8FAA-443F-9211-42A2AE8A790C}"/>
          </ac:spMkLst>
        </pc:spChg>
        <pc:spChg chg="add del">
          <ac:chgData name="Επισκέπτης" userId="S::urn:spo:anon#1dd9ebddad49eb7c0dfa41e36697c26f778419bdaa217fa4a50b4830f97fd601::" providerId="AD" clId="Web-{6F674C3C-6C0F-6E6B-9B79-F699EE488A21}" dt="2023-03-28T13:11:53.692" v="169"/>
          <ac:spMkLst>
            <pc:docMk/>
            <pc:sldMk cId="2112295326" sldId="258"/>
            <ac:spMk id="43" creationId="{C2A13AAE-18EB-4BDF-BAF7-F2F97B8D00D6}"/>
          </ac:spMkLst>
        </pc:spChg>
        <pc:spChg chg="add">
          <ac:chgData name="Επισκέπτης" userId="S::urn:spo:anon#1dd9ebddad49eb7c0dfa41e36697c26f778419bdaa217fa4a50b4830f97fd601::" providerId="AD" clId="Web-{6F674C3C-6C0F-6E6B-9B79-F699EE488A21}" dt="2023-03-28T13:12:15.599" v="170"/>
          <ac:spMkLst>
            <pc:docMk/>
            <pc:sldMk cId="2112295326" sldId="258"/>
            <ac:spMk id="51" creationId="{843DD86A-8FAA-443F-9211-42A2AE8A790C}"/>
          </ac:spMkLst>
        </pc:spChg>
        <pc:spChg chg="add">
          <ac:chgData name="Επισκέπτης" userId="S::urn:spo:anon#1dd9ebddad49eb7c0dfa41e36697c26f778419bdaa217fa4a50b4830f97fd601::" providerId="AD" clId="Web-{6F674C3C-6C0F-6E6B-9B79-F699EE488A21}" dt="2023-03-28T13:12:15.599" v="170"/>
          <ac:spMkLst>
            <pc:docMk/>
            <pc:sldMk cId="2112295326" sldId="258"/>
            <ac:spMk id="53" creationId="{C2A13AAE-18EB-4BDF-BAF7-F2F97B8D00D6}"/>
          </ac:spMkLst>
        </pc:spChg>
        <pc:graphicFrameChg chg="add del">
          <ac:chgData name="Επισκέπτης" userId="S::urn:spo:anon#1dd9ebddad49eb7c0dfa41e36697c26f778419bdaa217fa4a50b4830f97fd601::" providerId="AD" clId="Web-{6F674C3C-6C0F-6E6B-9B79-F699EE488A21}" dt="2023-03-28T13:10:54.143" v="153"/>
          <ac:graphicFrameMkLst>
            <pc:docMk/>
            <pc:sldMk cId="2112295326" sldId="258"/>
            <ac:graphicFrameMk id="5" creationId="{D2307018-6316-9C63-CD47-DFCA44886C1B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6F674C3C-6C0F-6E6B-9B79-F699EE488A21}" dt="2023-03-28T13:10:58.597" v="155"/>
          <ac:graphicFrameMkLst>
            <pc:docMk/>
            <pc:sldMk cId="2112295326" sldId="258"/>
            <ac:graphicFrameMk id="7" creationId="{19AB57F4-8508-7F0A-7896-B017675A5ED7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6F674C3C-6C0F-6E6B-9B79-F699EE488A21}" dt="2023-03-28T13:11:03.909" v="157"/>
          <ac:graphicFrameMkLst>
            <pc:docMk/>
            <pc:sldMk cId="2112295326" sldId="258"/>
            <ac:graphicFrameMk id="17" creationId="{F5923905-6B99-9EE4-A31E-E579E5D46C52}"/>
          </ac:graphicFrameMkLst>
        </pc:graphicFrameChg>
        <pc:graphicFrameChg chg="add del">
          <ac:chgData name="Επισκέπτης" userId="S::urn:spo:anon#1dd9ebddad49eb7c0dfa41e36697c26f778419bdaa217fa4a50b4830f97fd601::" providerId="AD" clId="Web-{6F674C3C-6C0F-6E6B-9B79-F699EE488A21}" dt="2023-03-28T13:11:09.659" v="159"/>
          <ac:graphicFrameMkLst>
            <pc:docMk/>
            <pc:sldMk cId="2112295326" sldId="258"/>
            <ac:graphicFrameMk id="23" creationId="{F4E8644E-0CC8-DFAA-D53B-3A30721EBD95}"/>
          </ac:graphicFrameMkLst>
        </pc:graphicFrameChg>
        <pc:graphicFrameChg chg="add mod modGraphic">
          <ac:chgData name="Επισκέπτης" userId="S::urn:spo:anon#1dd9ebddad49eb7c0dfa41e36697c26f778419bdaa217fa4a50b4830f97fd601::" providerId="AD" clId="Web-{6F674C3C-6C0F-6E6B-9B79-F699EE488A21}" dt="2023-03-28T13:13:04.288" v="173" actId="20577"/>
          <ac:graphicFrameMkLst>
            <pc:docMk/>
            <pc:sldMk cId="2112295326" sldId="258"/>
            <ac:graphicFrameMk id="46" creationId="{F4E8644E-0CC8-DFAA-D53B-3A30721EBD95}"/>
          </ac:graphicFrameMkLst>
        </pc:graphicFrameChg>
        <pc:picChg chg="add del">
          <ac:chgData name="Επισκέπτης" userId="S::urn:spo:anon#1dd9ebddad49eb7c0dfa41e36697c26f778419bdaa217fa4a50b4830f97fd601::" providerId="AD" clId="Web-{6F674C3C-6C0F-6E6B-9B79-F699EE488A21}" dt="2023-03-28T13:11:16.878" v="161"/>
          <ac:picMkLst>
            <pc:docMk/>
            <pc:sldMk cId="2112295326" sldId="258"/>
            <ac:picMk id="12" creationId="{32162F0F-A9B7-409A-AD12-ADD441861C0B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0:58.597" v="155"/>
          <ac:picMkLst>
            <pc:docMk/>
            <pc:sldMk cId="2112295326" sldId="258"/>
            <ac:picMk id="13" creationId="{0F5C1B21-B0DB-4206-99EE-C13D67038B93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0:58.597" v="155"/>
          <ac:picMkLst>
            <pc:docMk/>
            <pc:sldMk cId="2112295326" sldId="258"/>
            <ac:picMk id="15" creationId="{49261589-06E9-4B7C-A8F1-26648507B77B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1:09.659" v="159"/>
          <ac:picMkLst>
            <pc:docMk/>
            <pc:sldMk cId="2112295326" sldId="258"/>
            <ac:picMk id="21" creationId="{0F5C1B21-B0DB-4206-99EE-C13D67038B93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1:09.659" v="159"/>
          <ac:picMkLst>
            <pc:docMk/>
            <pc:sldMk cId="2112295326" sldId="258"/>
            <ac:picMk id="22" creationId="{49261589-06E9-4B7C-A8F1-26648507B77B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1:23.551" v="163"/>
          <ac:picMkLst>
            <pc:docMk/>
            <pc:sldMk cId="2112295326" sldId="258"/>
            <ac:picMk id="29" creationId="{1E4917B9-5D95-4999-9E13-3568EDD42343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1:26.660" v="165"/>
          <ac:picMkLst>
            <pc:docMk/>
            <pc:sldMk cId="2112295326" sldId="258"/>
            <ac:picMk id="34" creationId="{FF525AAA-82CE-4027-A26C-B0EFFD856F2E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1:36.113" v="167"/>
          <ac:picMkLst>
            <pc:docMk/>
            <pc:sldMk cId="2112295326" sldId="258"/>
            <ac:picMk id="39" creationId="{D2B93162-635C-46F5-97EC-E98C1659F1F0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1:53.692" v="169"/>
          <ac:picMkLst>
            <pc:docMk/>
            <pc:sldMk cId="2112295326" sldId="258"/>
            <ac:picMk id="44" creationId="{0F5C1B21-B0DB-4206-99EE-C13D67038B93}"/>
          </ac:picMkLst>
        </pc:picChg>
        <pc:picChg chg="add del">
          <ac:chgData name="Επισκέπτης" userId="S::urn:spo:anon#1dd9ebddad49eb7c0dfa41e36697c26f778419bdaa217fa4a50b4830f97fd601::" providerId="AD" clId="Web-{6F674C3C-6C0F-6E6B-9B79-F699EE488A21}" dt="2023-03-28T13:11:53.692" v="169"/>
          <ac:picMkLst>
            <pc:docMk/>
            <pc:sldMk cId="2112295326" sldId="258"/>
            <ac:picMk id="45" creationId="{49261589-06E9-4B7C-A8F1-26648507B77B}"/>
          </ac:picMkLst>
        </pc:picChg>
        <pc:picChg chg="add">
          <ac:chgData name="Επισκέπτης" userId="S::urn:spo:anon#1dd9ebddad49eb7c0dfa41e36697c26f778419bdaa217fa4a50b4830f97fd601::" providerId="AD" clId="Web-{6F674C3C-6C0F-6E6B-9B79-F699EE488A21}" dt="2023-03-28T13:12:15.599" v="170"/>
          <ac:picMkLst>
            <pc:docMk/>
            <pc:sldMk cId="2112295326" sldId="258"/>
            <ac:picMk id="55" creationId="{0F5C1B21-B0DB-4206-99EE-C13D67038B93}"/>
          </ac:picMkLst>
        </pc:picChg>
        <pc:picChg chg="add">
          <ac:chgData name="Επισκέπτης" userId="S::urn:spo:anon#1dd9ebddad49eb7c0dfa41e36697c26f778419bdaa217fa4a50b4830f97fd601::" providerId="AD" clId="Web-{6F674C3C-6C0F-6E6B-9B79-F699EE488A21}" dt="2023-03-28T13:12:15.599" v="170"/>
          <ac:picMkLst>
            <pc:docMk/>
            <pc:sldMk cId="2112295326" sldId="258"/>
            <ac:picMk id="57" creationId="{49261589-06E9-4B7C-A8F1-26648507B77B}"/>
          </ac:picMkLst>
        </pc:picChg>
      </pc:sldChg>
    </pc:docChg>
  </pc:docChgLst>
  <pc:docChgLst>
    <pc:chgData name="Guest User" userId="S::urn:spo:anon#1dd9ebddad49eb7c0dfa41e36697c26f778419bdaa217fa4a50b4830f97fd601::" providerId="AD" clId="Web-{67E175EB-4C55-4E4E-8848-09E8A8D2F81F}"/>
    <pc:docChg chg="modSld">
      <pc:chgData name="Guest User" userId="S::urn:spo:anon#1dd9ebddad49eb7c0dfa41e36697c26f778419bdaa217fa4a50b4830f97fd601::" providerId="AD" clId="Web-{67E175EB-4C55-4E4E-8848-09E8A8D2F81F}" dt="2023-03-28T02:41:59.597" v="2"/>
      <pc:docMkLst>
        <pc:docMk/>
      </pc:docMkLst>
      <pc:sldChg chg="addSp delSp modSp mod setBg">
        <pc:chgData name="Guest User" userId="S::urn:spo:anon#1dd9ebddad49eb7c0dfa41e36697c26f778419bdaa217fa4a50b4830f97fd601::" providerId="AD" clId="Web-{67E175EB-4C55-4E4E-8848-09E8A8D2F81F}" dt="2023-03-28T02:41:59.597" v="2"/>
        <pc:sldMkLst>
          <pc:docMk/>
          <pc:sldMk cId="1429138066" sldId="256"/>
        </pc:sldMkLst>
        <pc:spChg chg="mod">
          <ac:chgData name="Guest User" userId="S::urn:spo:anon#1dd9ebddad49eb7c0dfa41e36697c26f778419bdaa217fa4a50b4830f97fd601::" providerId="AD" clId="Web-{67E175EB-4C55-4E4E-8848-09E8A8D2F81F}" dt="2023-03-28T02:41:59.597" v="2"/>
          <ac:spMkLst>
            <pc:docMk/>
            <pc:sldMk cId="1429138066" sldId="256"/>
            <ac:spMk id="2" creationId="{9C0F0255-180E-6FB2-0346-3B2E7C0660C0}"/>
          </ac:spMkLst>
        </pc:spChg>
        <pc:spChg chg="mod">
          <ac:chgData name="Guest User" userId="S::urn:spo:anon#1dd9ebddad49eb7c0dfa41e36697c26f778419bdaa217fa4a50b4830f97fd601::" providerId="AD" clId="Web-{67E175EB-4C55-4E4E-8848-09E8A8D2F81F}" dt="2023-03-28T02:41:59.597" v="2"/>
          <ac:spMkLst>
            <pc:docMk/>
            <pc:sldMk cId="1429138066" sldId="256"/>
            <ac:spMk id="3" creationId="{36AB49EF-2C32-FBB4-9B03-1B707337EC15}"/>
          </ac:spMkLst>
        </pc:spChg>
        <pc:spChg chg="add">
          <ac:chgData name="Guest User" userId="S::urn:spo:anon#1dd9ebddad49eb7c0dfa41e36697c26f778419bdaa217fa4a50b4830f97fd601::" providerId="AD" clId="Web-{67E175EB-4C55-4E4E-8848-09E8A8D2F81F}" dt="2023-03-28T02:41:59.597" v="2"/>
          <ac:spMkLst>
            <pc:docMk/>
            <pc:sldMk cId="1429138066" sldId="256"/>
            <ac:spMk id="8" creationId="{907EF6B7-1338-4443-8C46-6A318D952DFD}"/>
          </ac:spMkLst>
        </pc:spChg>
        <pc:spChg chg="add del">
          <ac:chgData name="Guest User" userId="S::urn:spo:anon#1dd9ebddad49eb7c0dfa41e36697c26f778419bdaa217fa4a50b4830f97fd601::" providerId="AD" clId="Web-{67E175EB-4C55-4E4E-8848-09E8A8D2F81F}" dt="2023-03-28T02:41:59.582" v="1"/>
          <ac:spMkLst>
            <pc:docMk/>
            <pc:sldMk cId="1429138066" sldId="256"/>
            <ac:spMk id="9" creationId="{2C61293E-6EBE-43EF-A52C-9BEBFD7679D4}"/>
          </ac:spMkLst>
        </pc:spChg>
        <pc:spChg chg="add">
          <ac:chgData name="Guest User" userId="S::urn:spo:anon#1dd9ebddad49eb7c0dfa41e36697c26f778419bdaa217fa4a50b4830f97fd601::" providerId="AD" clId="Web-{67E175EB-4C55-4E4E-8848-09E8A8D2F81F}" dt="2023-03-28T02:41:59.597" v="2"/>
          <ac:spMkLst>
            <pc:docMk/>
            <pc:sldMk cId="1429138066" sldId="256"/>
            <ac:spMk id="10" creationId="{DAAE4CDD-124C-4DCF-9584-B6033B545DD5}"/>
          </ac:spMkLst>
        </pc:spChg>
        <pc:spChg chg="add del">
          <ac:chgData name="Guest User" userId="S::urn:spo:anon#1dd9ebddad49eb7c0dfa41e36697c26f778419bdaa217fa4a50b4830f97fd601::" providerId="AD" clId="Web-{67E175EB-4C55-4E4E-8848-09E8A8D2F81F}" dt="2023-03-28T02:41:59.582" v="1"/>
          <ac:spMkLst>
            <pc:docMk/>
            <pc:sldMk cId="1429138066" sldId="256"/>
            <ac:spMk id="11" creationId="{21540236-BFD5-4A9D-8840-4703E7F76825}"/>
          </ac:spMkLst>
        </pc:spChg>
        <pc:spChg chg="add">
          <ac:chgData name="Guest User" userId="S::urn:spo:anon#1dd9ebddad49eb7c0dfa41e36697c26f778419bdaa217fa4a50b4830f97fd601::" providerId="AD" clId="Web-{67E175EB-4C55-4E4E-8848-09E8A8D2F81F}" dt="2023-03-28T02:41:59.597" v="2"/>
          <ac:spMkLst>
            <pc:docMk/>
            <pc:sldMk cId="1429138066" sldId="256"/>
            <ac:spMk id="12" creationId="{081E4A58-353D-44AE-B2FC-2A74E2E400F7}"/>
          </ac:spMkLst>
        </pc:spChg>
        <pc:picChg chg="add del">
          <ac:chgData name="Guest User" userId="S::urn:spo:anon#1dd9ebddad49eb7c0dfa41e36697c26f778419bdaa217fa4a50b4830f97fd601::" providerId="AD" clId="Web-{67E175EB-4C55-4E4E-8848-09E8A8D2F81F}" dt="2023-03-28T02:41:59.582" v="1"/>
          <ac:picMkLst>
            <pc:docMk/>
            <pc:sldMk cId="1429138066" sldId="256"/>
            <ac:picMk id="5" creationId="{C7DF4838-02A4-D543-7DF9-828D43827F15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F7035-494A-48C2-8107-BE2A89B131EB}" type="doc">
      <dgm:prSet loTypeId="urn:microsoft.com/office/officeart/2005/8/layout/hierarchy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AF3B3E2-7320-499D-A239-D0D5F851623E}">
      <dgm:prSet custT="1"/>
      <dgm:spPr/>
      <dgm:t>
        <a:bodyPr/>
        <a:lstStyle/>
        <a:p>
          <a:r>
            <a:rPr lang="en-US" sz="1600">
              <a:latin typeface="Century Gothic"/>
              <a:cs typeface="Arial"/>
            </a:rPr>
            <a:t>Buying a real estate property can be stressful. Prices of real estate properties are linked with our economy.</a:t>
          </a:r>
        </a:p>
      </dgm:t>
    </dgm:pt>
    <dgm:pt modelId="{6EF2CD68-253E-44B4-8CD4-A1D4C8891162}" type="parTrans" cxnId="{7D8914B5-D6D1-4BB9-B239-409814E3AD93}">
      <dgm:prSet/>
      <dgm:spPr/>
      <dgm:t>
        <a:bodyPr/>
        <a:lstStyle/>
        <a:p>
          <a:endParaRPr lang="en-US" sz="2000"/>
        </a:p>
      </dgm:t>
    </dgm:pt>
    <dgm:pt modelId="{963C8295-F581-40F8-8205-99B79AEB6D88}" type="sibTrans" cxnId="{7D8914B5-D6D1-4BB9-B239-409814E3AD93}">
      <dgm:prSet/>
      <dgm:spPr/>
      <dgm:t>
        <a:bodyPr/>
        <a:lstStyle/>
        <a:p>
          <a:endParaRPr lang="en-US" sz="2000"/>
        </a:p>
      </dgm:t>
    </dgm:pt>
    <dgm:pt modelId="{1A45340C-B4E2-4A47-91E5-C0EE8F79F16A}">
      <dgm:prSet custT="1"/>
      <dgm:spPr/>
      <dgm:t>
        <a:bodyPr/>
        <a:lstStyle/>
        <a:p>
          <a:r>
            <a:rPr lang="en-US" sz="1600">
              <a:latin typeface="Century Gothic"/>
              <a:cs typeface="Arial"/>
            </a:rPr>
            <a:t>There is still lack of accurate measures of house prices despite the vast amount of data available.</a:t>
          </a:r>
        </a:p>
      </dgm:t>
    </dgm:pt>
    <dgm:pt modelId="{387AF749-0D6D-4D5B-867E-1507C3D58574}" type="parTrans" cxnId="{11E13185-B478-44D1-964E-B41A6AC56366}">
      <dgm:prSet/>
      <dgm:spPr/>
      <dgm:t>
        <a:bodyPr/>
        <a:lstStyle/>
        <a:p>
          <a:endParaRPr lang="en-US" sz="2000"/>
        </a:p>
      </dgm:t>
    </dgm:pt>
    <dgm:pt modelId="{5FA7F417-84AB-499E-87A4-4EEF737FB7B7}" type="sibTrans" cxnId="{11E13185-B478-44D1-964E-B41A6AC56366}">
      <dgm:prSet/>
      <dgm:spPr/>
      <dgm:t>
        <a:bodyPr/>
        <a:lstStyle/>
        <a:p>
          <a:endParaRPr lang="en-US" sz="2000"/>
        </a:p>
      </dgm:t>
    </dgm:pt>
    <dgm:pt modelId="{C90855F4-7282-4F1B-8E64-04CC035CDBC0}">
      <dgm:prSet custT="1"/>
      <dgm:spPr/>
      <dgm:t>
        <a:bodyPr/>
        <a:lstStyle/>
        <a:p>
          <a:pPr rtl="0"/>
          <a:r>
            <a:rPr lang="en-US" sz="1600">
              <a:latin typeface="Century Gothic"/>
              <a:cs typeface="Arial"/>
            </a:rPr>
            <a:t>Our goal is to build Models that can accurately predict housing prices for different locations. </a:t>
          </a:r>
        </a:p>
      </dgm:t>
    </dgm:pt>
    <dgm:pt modelId="{746E1AE7-0338-4D12-BAF6-C17A2338BCA1}" type="parTrans" cxnId="{3E8B8A42-9B01-4015-9A84-0B91F884A243}">
      <dgm:prSet/>
      <dgm:spPr/>
      <dgm:t>
        <a:bodyPr/>
        <a:lstStyle/>
        <a:p>
          <a:endParaRPr lang="en-US" sz="2000"/>
        </a:p>
      </dgm:t>
    </dgm:pt>
    <dgm:pt modelId="{644C1A51-4AF1-4A88-91D5-8F09837095A4}" type="sibTrans" cxnId="{3E8B8A42-9B01-4015-9A84-0B91F884A243}">
      <dgm:prSet/>
      <dgm:spPr/>
      <dgm:t>
        <a:bodyPr/>
        <a:lstStyle/>
        <a:p>
          <a:endParaRPr lang="en-US" sz="2000"/>
        </a:p>
      </dgm:t>
    </dgm:pt>
    <dgm:pt modelId="{CEC27822-0F9C-4ED9-B337-71F77B240FBA}">
      <dgm:prSet custT="1"/>
      <dgm:spPr/>
      <dgm:t>
        <a:bodyPr/>
        <a:lstStyle/>
        <a:p>
          <a:r>
            <a:rPr lang="en-US" sz="1600">
              <a:latin typeface="Century Gothic"/>
              <a:cs typeface="Arial"/>
            </a:rPr>
            <a:t>Traditional methods of housing price prediction, such as valuations by real estate agents, are often subjective.</a:t>
          </a:r>
        </a:p>
      </dgm:t>
    </dgm:pt>
    <dgm:pt modelId="{7822C1A6-8DC0-435A-B630-E6B510E6BDBB}" type="sibTrans" cxnId="{9F2BCB12-9B9B-43F2-B7A1-FFD209DF2F26}">
      <dgm:prSet/>
      <dgm:spPr/>
      <dgm:t>
        <a:bodyPr/>
        <a:lstStyle/>
        <a:p>
          <a:endParaRPr lang="en-US" sz="2000"/>
        </a:p>
      </dgm:t>
    </dgm:pt>
    <dgm:pt modelId="{5911E1C9-1403-41BE-830C-343C33075F3F}" type="parTrans" cxnId="{9F2BCB12-9B9B-43F2-B7A1-FFD209DF2F26}">
      <dgm:prSet/>
      <dgm:spPr/>
      <dgm:t>
        <a:bodyPr/>
        <a:lstStyle/>
        <a:p>
          <a:endParaRPr lang="en-US" sz="2000"/>
        </a:p>
      </dgm:t>
    </dgm:pt>
    <dgm:pt modelId="{6F23F1B0-F99A-4828-8E9C-5EDBAE5AAE97}" type="pres">
      <dgm:prSet presAssocID="{2DAF7035-494A-48C2-8107-BE2A89B131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336F08-96DD-47BA-968E-F3788F1670F3}" type="pres">
      <dgm:prSet presAssocID="{BAF3B3E2-7320-499D-A239-D0D5F851623E}" presName="hierRoot1" presStyleCnt="0"/>
      <dgm:spPr/>
    </dgm:pt>
    <dgm:pt modelId="{C3068A86-A45A-4640-A45D-E402A6BE6A94}" type="pres">
      <dgm:prSet presAssocID="{BAF3B3E2-7320-499D-A239-D0D5F851623E}" presName="composite" presStyleCnt="0"/>
      <dgm:spPr/>
    </dgm:pt>
    <dgm:pt modelId="{60B2781C-3FA1-4DDC-8B77-B698104DE203}" type="pres">
      <dgm:prSet presAssocID="{BAF3B3E2-7320-499D-A239-D0D5F851623E}" presName="background" presStyleLbl="node0" presStyleIdx="0" presStyleCnt="4"/>
      <dgm:spPr/>
    </dgm:pt>
    <dgm:pt modelId="{91ED4EB3-BAA2-4726-AB9A-F30853F58179}" type="pres">
      <dgm:prSet presAssocID="{BAF3B3E2-7320-499D-A239-D0D5F851623E}" presName="text" presStyleLbl="fgAcc0" presStyleIdx="0" presStyleCnt="4">
        <dgm:presLayoutVars>
          <dgm:chPref val="3"/>
        </dgm:presLayoutVars>
      </dgm:prSet>
      <dgm:spPr/>
    </dgm:pt>
    <dgm:pt modelId="{FA76641F-9F45-4078-A567-A0C091886B30}" type="pres">
      <dgm:prSet presAssocID="{BAF3B3E2-7320-499D-A239-D0D5F851623E}" presName="hierChild2" presStyleCnt="0"/>
      <dgm:spPr/>
    </dgm:pt>
    <dgm:pt modelId="{68AE03D3-5CA0-4305-8447-51A7FC27664B}" type="pres">
      <dgm:prSet presAssocID="{CEC27822-0F9C-4ED9-B337-71F77B240FBA}" presName="hierRoot1" presStyleCnt="0"/>
      <dgm:spPr/>
    </dgm:pt>
    <dgm:pt modelId="{C6CD1C4B-EEF8-414C-AAC2-54DCF83E2954}" type="pres">
      <dgm:prSet presAssocID="{CEC27822-0F9C-4ED9-B337-71F77B240FBA}" presName="composite" presStyleCnt="0"/>
      <dgm:spPr/>
    </dgm:pt>
    <dgm:pt modelId="{B1BAE21C-51B0-4856-8EB9-B9939888A6D1}" type="pres">
      <dgm:prSet presAssocID="{CEC27822-0F9C-4ED9-B337-71F77B240FBA}" presName="background" presStyleLbl="node0" presStyleIdx="1" presStyleCnt="4"/>
      <dgm:spPr/>
    </dgm:pt>
    <dgm:pt modelId="{B95765BC-0B2A-4FA8-9D86-CB920655F5AA}" type="pres">
      <dgm:prSet presAssocID="{CEC27822-0F9C-4ED9-B337-71F77B240FBA}" presName="text" presStyleLbl="fgAcc0" presStyleIdx="1" presStyleCnt="4">
        <dgm:presLayoutVars>
          <dgm:chPref val="3"/>
        </dgm:presLayoutVars>
      </dgm:prSet>
      <dgm:spPr/>
    </dgm:pt>
    <dgm:pt modelId="{4DAD451B-1A43-4B4D-85A0-D6CF884AC8E2}" type="pres">
      <dgm:prSet presAssocID="{CEC27822-0F9C-4ED9-B337-71F77B240FBA}" presName="hierChild2" presStyleCnt="0"/>
      <dgm:spPr/>
    </dgm:pt>
    <dgm:pt modelId="{8A0FB449-760A-4226-9F8A-3F90D1DEE339}" type="pres">
      <dgm:prSet presAssocID="{1A45340C-B4E2-4A47-91E5-C0EE8F79F16A}" presName="hierRoot1" presStyleCnt="0"/>
      <dgm:spPr/>
    </dgm:pt>
    <dgm:pt modelId="{C4CEC659-D6AA-40A4-A195-65160BFFB135}" type="pres">
      <dgm:prSet presAssocID="{1A45340C-B4E2-4A47-91E5-C0EE8F79F16A}" presName="composite" presStyleCnt="0"/>
      <dgm:spPr/>
    </dgm:pt>
    <dgm:pt modelId="{8A37F4FD-72A4-48EC-9210-FEC13AD7513B}" type="pres">
      <dgm:prSet presAssocID="{1A45340C-B4E2-4A47-91E5-C0EE8F79F16A}" presName="background" presStyleLbl="node0" presStyleIdx="2" presStyleCnt="4"/>
      <dgm:spPr/>
    </dgm:pt>
    <dgm:pt modelId="{12C0D861-E30A-4F83-B994-1343FAFA122A}" type="pres">
      <dgm:prSet presAssocID="{1A45340C-B4E2-4A47-91E5-C0EE8F79F16A}" presName="text" presStyleLbl="fgAcc0" presStyleIdx="2" presStyleCnt="4">
        <dgm:presLayoutVars>
          <dgm:chPref val="3"/>
        </dgm:presLayoutVars>
      </dgm:prSet>
      <dgm:spPr/>
    </dgm:pt>
    <dgm:pt modelId="{3483274E-BB17-47AA-87A0-7FCC88CE57CB}" type="pres">
      <dgm:prSet presAssocID="{1A45340C-B4E2-4A47-91E5-C0EE8F79F16A}" presName="hierChild2" presStyleCnt="0"/>
      <dgm:spPr/>
    </dgm:pt>
    <dgm:pt modelId="{B2B02050-29BF-4AAC-A84A-EA86C8C8DA84}" type="pres">
      <dgm:prSet presAssocID="{C90855F4-7282-4F1B-8E64-04CC035CDBC0}" presName="hierRoot1" presStyleCnt="0"/>
      <dgm:spPr/>
    </dgm:pt>
    <dgm:pt modelId="{C03D484F-4C4F-435A-8D56-97CE5079E1B8}" type="pres">
      <dgm:prSet presAssocID="{C90855F4-7282-4F1B-8E64-04CC035CDBC0}" presName="composite" presStyleCnt="0"/>
      <dgm:spPr/>
    </dgm:pt>
    <dgm:pt modelId="{9C891F48-9570-4D56-870E-837B7B5A8354}" type="pres">
      <dgm:prSet presAssocID="{C90855F4-7282-4F1B-8E64-04CC035CDBC0}" presName="background" presStyleLbl="node0" presStyleIdx="3" presStyleCnt="4"/>
      <dgm:spPr/>
    </dgm:pt>
    <dgm:pt modelId="{83D6702D-E325-4211-A153-8F7A87F2F874}" type="pres">
      <dgm:prSet presAssocID="{C90855F4-7282-4F1B-8E64-04CC035CDBC0}" presName="text" presStyleLbl="fgAcc0" presStyleIdx="3" presStyleCnt="4">
        <dgm:presLayoutVars>
          <dgm:chPref val="3"/>
        </dgm:presLayoutVars>
      </dgm:prSet>
      <dgm:spPr/>
    </dgm:pt>
    <dgm:pt modelId="{F8B2F307-59D0-4FD9-820E-654F9F4C662F}" type="pres">
      <dgm:prSet presAssocID="{C90855F4-7282-4F1B-8E64-04CC035CDBC0}" presName="hierChild2" presStyleCnt="0"/>
      <dgm:spPr/>
    </dgm:pt>
  </dgm:ptLst>
  <dgm:cxnLst>
    <dgm:cxn modelId="{9F2BCB12-9B9B-43F2-B7A1-FFD209DF2F26}" srcId="{2DAF7035-494A-48C2-8107-BE2A89B131EB}" destId="{CEC27822-0F9C-4ED9-B337-71F77B240FBA}" srcOrd="1" destOrd="0" parTransId="{5911E1C9-1403-41BE-830C-343C33075F3F}" sibTransId="{7822C1A6-8DC0-435A-B630-E6B510E6BDBB}"/>
    <dgm:cxn modelId="{E63ABE15-3974-4CE3-BD7F-7DA319C439D7}" type="presOf" srcId="{2DAF7035-494A-48C2-8107-BE2A89B131EB}" destId="{6F23F1B0-F99A-4828-8E9C-5EDBAE5AAE97}" srcOrd="0" destOrd="0" presId="urn:microsoft.com/office/officeart/2005/8/layout/hierarchy1"/>
    <dgm:cxn modelId="{3E8B8A42-9B01-4015-9A84-0B91F884A243}" srcId="{2DAF7035-494A-48C2-8107-BE2A89B131EB}" destId="{C90855F4-7282-4F1B-8E64-04CC035CDBC0}" srcOrd="3" destOrd="0" parTransId="{746E1AE7-0338-4D12-BAF6-C17A2338BCA1}" sibTransId="{644C1A51-4AF1-4A88-91D5-8F09837095A4}"/>
    <dgm:cxn modelId="{22C49F79-206D-498C-85C9-9D20C866B572}" type="presOf" srcId="{C90855F4-7282-4F1B-8E64-04CC035CDBC0}" destId="{83D6702D-E325-4211-A153-8F7A87F2F874}" srcOrd="0" destOrd="0" presId="urn:microsoft.com/office/officeart/2005/8/layout/hierarchy1"/>
    <dgm:cxn modelId="{11E13185-B478-44D1-964E-B41A6AC56366}" srcId="{2DAF7035-494A-48C2-8107-BE2A89B131EB}" destId="{1A45340C-B4E2-4A47-91E5-C0EE8F79F16A}" srcOrd="2" destOrd="0" parTransId="{387AF749-0D6D-4D5B-867E-1507C3D58574}" sibTransId="{5FA7F417-84AB-499E-87A4-4EEF737FB7B7}"/>
    <dgm:cxn modelId="{263B7892-D897-4740-8EA8-7F0E1DCB3645}" type="presOf" srcId="{CEC27822-0F9C-4ED9-B337-71F77B240FBA}" destId="{B95765BC-0B2A-4FA8-9D86-CB920655F5AA}" srcOrd="0" destOrd="0" presId="urn:microsoft.com/office/officeart/2005/8/layout/hierarchy1"/>
    <dgm:cxn modelId="{7D8914B5-D6D1-4BB9-B239-409814E3AD93}" srcId="{2DAF7035-494A-48C2-8107-BE2A89B131EB}" destId="{BAF3B3E2-7320-499D-A239-D0D5F851623E}" srcOrd="0" destOrd="0" parTransId="{6EF2CD68-253E-44B4-8CD4-A1D4C8891162}" sibTransId="{963C8295-F581-40F8-8205-99B79AEB6D88}"/>
    <dgm:cxn modelId="{B85059E1-37D8-4D17-9CD3-692719BA365D}" type="presOf" srcId="{BAF3B3E2-7320-499D-A239-D0D5F851623E}" destId="{91ED4EB3-BAA2-4726-AB9A-F30853F58179}" srcOrd="0" destOrd="0" presId="urn:microsoft.com/office/officeart/2005/8/layout/hierarchy1"/>
    <dgm:cxn modelId="{19E007F9-E6C1-41BC-AEF7-12207F4980C7}" type="presOf" srcId="{1A45340C-B4E2-4A47-91E5-C0EE8F79F16A}" destId="{12C0D861-E30A-4F83-B994-1343FAFA122A}" srcOrd="0" destOrd="0" presId="urn:microsoft.com/office/officeart/2005/8/layout/hierarchy1"/>
    <dgm:cxn modelId="{62417D4E-6808-4DA1-80B4-35C9DEC128ED}" type="presParOf" srcId="{6F23F1B0-F99A-4828-8E9C-5EDBAE5AAE97}" destId="{F1336F08-96DD-47BA-968E-F3788F1670F3}" srcOrd="0" destOrd="0" presId="urn:microsoft.com/office/officeart/2005/8/layout/hierarchy1"/>
    <dgm:cxn modelId="{FABF63C8-2532-4BFE-B76E-CBB4462D555C}" type="presParOf" srcId="{F1336F08-96DD-47BA-968E-F3788F1670F3}" destId="{C3068A86-A45A-4640-A45D-E402A6BE6A94}" srcOrd="0" destOrd="0" presId="urn:microsoft.com/office/officeart/2005/8/layout/hierarchy1"/>
    <dgm:cxn modelId="{B43086E1-7960-49B0-8BD9-98A0A0C0F850}" type="presParOf" srcId="{C3068A86-A45A-4640-A45D-E402A6BE6A94}" destId="{60B2781C-3FA1-4DDC-8B77-B698104DE203}" srcOrd="0" destOrd="0" presId="urn:microsoft.com/office/officeart/2005/8/layout/hierarchy1"/>
    <dgm:cxn modelId="{6B054CA7-1289-4DAB-9F45-74D5C515AE22}" type="presParOf" srcId="{C3068A86-A45A-4640-A45D-E402A6BE6A94}" destId="{91ED4EB3-BAA2-4726-AB9A-F30853F58179}" srcOrd="1" destOrd="0" presId="urn:microsoft.com/office/officeart/2005/8/layout/hierarchy1"/>
    <dgm:cxn modelId="{E776CA57-63EF-4A43-80D5-94B5EDB756FA}" type="presParOf" srcId="{F1336F08-96DD-47BA-968E-F3788F1670F3}" destId="{FA76641F-9F45-4078-A567-A0C091886B30}" srcOrd="1" destOrd="0" presId="urn:microsoft.com/office/officeart/2005/8/layout/hierarchy1"/>
    <dgm:cxn modelId="{EB025B84-569E-4BF9-BC87-9FDBDAFCD543}" type="presParOf" srcId="{6F23F1B0-F99A-4828-8E9C-5EDBAE5AAE97}" destId="{68AE03D3-5CA0-4305-8447-51A7FC27664B}" srcOrd="1" destOrd="0" presId="urn:microsoft.com/office/officeart/2005/8/layout/hierarchy1"/>
    <dgm:cxn modelId="{A8287C95-FE50-4BEA-9443-4CA2438A126C}" type="presParOf" srcId="{68AE03D3-5CA0-4305-8447-51A7FC27664B}" destId="{C6CD1C4B-EEF8-414C-AAC2-54DCF83E2954}" srcOrd="0" destOrd="0" presId="urn:microsoft.com/office/officeart/2005/8/layout/hierarchy1"/>
    <dgm:cxn modelId="{B1BB264E-B361-46B0-9B9D-84F2DE57DB0B}" type="presParOf" srcId="{C6CD1C4B-EEF8-414C-AAC2-54DCF83E2954}" destId="{B1BAE21C-51B0-4856-8EB9-B9939888A6D1}" srcOrd="0" destOrd="0" presId="urn:microsoft.com/office/officeart/2005/8/layout/hierarchy1"/>
    <dgm:cxn modelId="{0E3D976D-A64F-4B51-9EBF-039F87BD2E90}" type="presParOf" srcId="{C6CD1C4B-EEF8-414C-AAC2-54DCF83E2954}" destId="{B95765BC-0B2A-4FA8-9D86-CB920655F5AA}" srcOrd="1" destOrd="0" presId="urn:microsoft.com/office/officeart/2005/8/layout/hierarchy1"/>
    <dgm:cxn modelId="{DC516DD1-9569-4D04-AA69-780322B3E482}" type="presParOf" srcId="{68AE03D3-5CA0-4305-8447-51A7FC27664B}" destId="{4DAD451B-1A43-4B4D-85A0-D6CF884AC8E2}" srcOrd="1" destOrd="0" presId="urn:microsoft.com/office/officeart/2005/8/layout/hierarchy1"/>
    <dgm:cxn modelId="{502505D8-60F5-4985-803B-C807F9724466}" type="presParOf" srcId="{6F23F1B0-F99A-4828-8E9C-5EDBAE5AAE97}" destId="{8A0FB449-760A-4226-9F8A-3F90D1DEE339}" srcOrd="2" destOrd="0" presId="urn:microsoft.com/office/officeart/2005/8/layout/hierarchy1"/>
    <dgm:cxn modelId="{2D251F03-93E6-4A3C-ACF6-F7F2A9E6693C}" type="presParOf" srcId="{8A0FB449-760A-4226-9F8A-3F90D1DEE339}" destId="{C4CEC659-D6AA-40A4-A195-65160BFFB135}" srcOrd="0" destOrd="0" presId="urn:microsoft.com/office/officeart/2005/8/layout/hierarchy1"/>
    <dgm:cxn modelId="{86333BF0-65FE-4154-A604-45DB2F1171BB}" type="presParOf" srcId="{C4CEC659-D6AA-40A4-A195-65160BFFB135}" destId="{8A37F4FD-72A4-48EC-9210-FEC13AD7513B}" srcOrd="0" destOrd="0" presId="urn:microsoft.com/office/officeart/2005/8/layout/hierarchy1"/>
    <dgm:cxn modelId="{2BC90767-899F-410E-9B25-0AB4C210F6BF}" type="presParOf" srcId="{C4CEC659-D6AA-40A4-A195-65160BFFB135}" destId="{12C0D861-E30A-4F83-B994-1343FAFA122A}" srcOrd="1" destOrd="0" presId="urn:microsoft.com/office/officeart/2005/8/layout/hierarchy1"/>
    <dgm:cxn modelId="{2D99DC38-5308-4F37-976A-DD6E2BBFF3B8}" type="presParOf" srcId="{8A0FB449-760A-4226-9F8A-3F90D1DEE339}" destId="{3483274E-BB17-47AA-87A0-7FCC88CE57CB}" srcOrd="1" destOrd="0" presId="urn:microsoft.com/office/officeart/2005/8/layout/hierarchy1"/>
    <dgm:cxn modelId="{394BE3E4-B341-4519-AC70-0D818AE31461}" type="presParOf" srcId="{6F23F1B0-F99A-4828-8E9C-5EDBAE5AAE97}" destId="{B2B02050-29BF-4AAC-A84A-EA86C8C8DA84}" srcOrd="3" destOrd="0" presId="urn:microsoft.com/office/officeart/2005/8/layout/hierarchy1"/>
    <dgm:cxn modelId="{F2E54788-1B5F-4E2D-A948-65DE5F23A386}" type="presParOf" srcId="{B2B02050-29BF-4AAC-A84A-EA86C8C8DA84}" destId="{C03D484F-4C4F-435A-8D56-97CE5079E1B8}" srcOrd="0" destOrd="0" presId="urn:microsoft.com/office/officeart/2005/8/layout/hierarchy1"/>
    <dgm:cxn modelId="{87850579-F28B-421E-8CF3-474D8D69064C}" type="presParOf" srcId="{C03D484F-4C4F-435A-8D56-97CE5079E1B8}" destId="{9C891F48-9570-4D56-870E-837B7B5A8354}" srcOrd="0" destOrd="0" presId="urn:microsoft.com/office/officeart/2005/8/layout/hierarchy1"/>
    <dgm:cxn modelId="{54F774BC-1541-4675-A1C7-007362ED3AF6}" type="presParOf" srcId="{C03D484F-4C4F-435A-8D56-97CE5079E1B8}" destId="{83D6702D-E325-4211-A153-8F7A87F2F874}" srcOrd="1" destOrd="0" presId="urn:microsoft.com/office/officeart/2005/8/layout/hierarchy1"/>
    <dgm:cxn modelId="{D03C89A5-B452-4AE6-8FDC-47D2E9ACEFDB}" type="presParOf" srcId="{B2B02050-29BF-4AAC-A84A-EA86C8C8DA84}" destId="{F8B2F307-59D0-4FD9-820E-654F9F4C66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4396D-5531-4072-B2D3-C4469967D4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2B6FB-A515-4778-8BD6-D5B90F501F5B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9C0E9EA0-BC2A-4261-89BE-EF09E073529D}" type="parTrans" cxnId="{DA99DC40-C3A9-42D3-A0C3-C1DD9AB5360E}">
      <dgm:prSet/>
      <dgm:spPr/>
      <dgm:t>
        <a:bodyPr/>
        <a:lstStyle/>
        <a:p>
          <a:endParaRPr lang="en-US"/>
        </a:p>
      </dgm:t>
    </dgm:pt>
    <dgm:pt modelId="{568FE3C5-C90F-4491-8A20-FE7E57EF47D9}" type="sibTrans" cxnId="{DA99DC40-C3A9-42D3-A0C3-C1DD9AB5360E}">
      <dgm:prSet/>
      <dgm:spPr/>
      <dgm:t>
        <a:bodyPr/>
        <a:lstStyle/>
        <a:p>
          <a:endParaRPr lang="en-US"/>
        </a:p>
      </dgm:t>
    </dgm:pt>
    <dgm:pt modelId="{1C0053C1-09B4-4EF7-B221-588B3672A388}">
      <dgm:prSet/>
      <dgm:spPr/>
      <dgm:t>
        <a:bodyPr/>
        <a:lstStyle/>
        <a:p>
          <a:r>
            <a:rPr lang="en-US"/>
            <a:t>Random Forest Regression</a:t>
          </a:r>
        </a:p>
      </dgm:t>
    </dgm:pt>
    <dgm:pt modelId="{112A8279-5DBF-4434-836D-ED576E26C158}" type="parTrans" cxnId="{2733AED7-D1A1-4D7B-8BE3-0B7C90F59208}">
      <dgm:prSet/>
      <dgm:spPr/>
      <dgm:t>
        <a:bodyPr/>
        <a:lstStyle/>
        <a:p>
          <a:endParaRPr lang="en-US"/>
        </a:p>
      </dgm:t>
    </dgm:pt>
    <dgm:pt modelId="{151ADBF8-2F01-488C-8CBC-2DD37D125141}" type="sibTrans" cxnId="{2733AED7-D1A1-4D7B-8BE3-0B7C90F59208}">
      <dgm:prSet/>
      <dgm:spPr/>
      <dgm:t>
        <a:bodyPr/>
        <a:lstStyle/>
        <a:p>
          <a:endParaRPr lang="en-US"/>
        </a:p>
      </dgm:t>
    </dgm:pt>
    <dgm:pt modelId="{D47E8A2A-3AE0-4BB4-99AE-545A2B9868F1}">
      <dgm:prSet/>
      <dgm:spPr/>
      <dgm:t>
        <a:bodyPr/>
        <a:lstStyle/>
        <a:p>
          <a:r>
            <a:rPr lang="en-US"/>
            <a:t>Gradient Boost Regression &amp; Neural Networks </a:t>
          </a:r>
        </a:p>
      </dgm:t>
    </dgm:pt>
    <dgm:pt modelId="{6A8F9630-1C68-48DD-88AC-55C73DB51A21}" type="parTrans" cxnId="{D43CA78A-BEBD-4B49-A62E-2A025DBF50D1}">
      <dgm:prSet/>
      <dgm:spPr/>
      <dgm:t>
        <a:bodyPr/>
        <a:lstStyle/>
        <a:p>
          <a:endParaRPr lang="en-US"/>
        </a:p>
      </dgm:t>
    </dgm:pt>
    <dgm:pt modelId="{A1527762-33C9-4CC4-B2BC-C992AC72AF63}" type="sibTrans" cxnId="{D43CA78A-BEBD-4B49-A62E-2A025DBF50D1}">
      <dgm:prSet/>
      <dgm:spPr/>
      <dgm:t>
        <a:bodyPr/>
        <a:lstStyle/>
        <a:p>
          <a:endParaRPr lang="en-US"/>
        </a:p>
      </dgm:t>
    </dgm:pt>
    <dgm:pt modelId="{DEE1214E-40FD-4EA2-A164-DBE169142B8C}">
      <dgm:prSet/>
      <dgm:spPr/>
      <dgm:t>
        <a:bodyPr/>
        <a:lstStyle/>
        <a:p>
          <a:r>
            <a:rPr lang="en-US"/>
            <a:t>XAI</a:t>
          </a:r>
        </a:p>
      </dgm:t>
    </dgm:pt>
    <dgm:pt modelId="{B288151F-65A0-47C1-94D5-B7237FC7F3F7}" type="parTrans" cxnId="{F9C5F171-5767-473F-A9FC-0E6BD11E62FE}">
      <dgm:prSet/>
      <dgm:spPr/>
      <dgm:t>
        <a:bodyPr/>
        <a:lstStyle/>
        <a:p>
          <a:endParaRPr lang="en-US"/>
        </a:p>
      </dgm:t>
    </dgm:pt>
    <dgm:pt modelId="{88AFB451-47DE-48F1-923D-097E0D5046F1}" type="sibTrans" cxnId="{F9C5F171-5767-473F-A9FC-0E6BD11E62FE}">
      <dgm:prSet/>
      <dgm:spPr/>
      <dgm:t>
        <a:bodyPr/>
        <a:lstStyle/>
        <a:p>
          <a:endParaRPr lang="en-US"/>
        </a:p>
      </dgm:t>
    </dgm:pt>
    <dgm:pt modelId="{CF6026DC-AE1A-4BF1-B1B6-93165746B131}" type="pres">
      <dgm:prSet presAssocID="{77C4396D-5531-4072-B2D3-C4469967D4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81CA8E-624E-44BB-8B69-336354993C23}" type="pres">
      <dgm:prSet presAssocID="{71D2B6FB-A515-4778-8BD6-D5B90F501F5B}" presName="hierRoot1" presStyleCnt="0"/>
      <dgm:spPr/>
    </dgm:pt>
    <dgm:pt modelId="{E8E247EF-9D9D-4849-A615-713290E2F873}" type="pres">
      <dgm:prSet presAssocID="{71D2B6FB-A515-4778-8BD6-D5B90F501F5B}" presName="composite" presStyleCnt="0"/>
      <dgm:spPr/>
    </dgm:pt>
    <dgm:pt modelId="{AF7A85B7-F948-4DA4-9EC8-F9111A43FC37}" type="pres">
      <dgm:prSet presAssocID="{71D2B6FB-A515-4778-8BD6-D5B90F501F5B}" presName="background" presStyleLbl="node0" presStyleIdx="0" presStyleCnt="4"/>
      <dgm:spPr/>
    </dgm:pt>
    <dgm:pt modelId="{A4AD8079-2E2A-46A2-BB74-5DD4760CC1FA}" type="pres">
      <dgm:prSet presAssocID="{71D2B6FB-A515-4778-8BD6-D5B90F501F5B}" presName="text" presStyleLbl="fgAcc0" presStyleIdx="0" presStyleCnt="4">
        <dgm:presLayoutVars>
          <dgm:chPref val="3"/>
        </dgm:presLayoutVars>
      </dgm:prSet>
      <dgm:spPr/>
    </dgm:pt>
    <dgm:pt modelId="{11549ED8-1072-4496-9B03-1D39FC76B2DC}" type="pres">
      <dgm:prSet presAssocID="{71D2B6FB-A515-4778-8BD6-D5B90F501F5B}" presName="hierChild2" presStyleCnt="0"/>
      <dgm:spPr/>
    </dgm:pt>
    <dgm:pt modelId="{51D61720-0028-496E-A96B-A0F543E522D5}" type="pres">
      <dgm:prSet presAssocID="{1C0053C1-09B4-4EF7-B221-588B3672A388}" presName="hierRoot1" presStyleCnt="0"/>
      <dgm:spPr/>
    </dgm:pt>
    <dgm:pt modelId="{35232902-B5E1-464B-B357-8672A6F38426}" type="pres">
      <dgm:prSet presAssocID="{1C0053C1-09B4-4EF7-B221-588B3672A388}" presName="composite" presStyleCnt="0"/>
      <dgm:spPr/>
    </dgm:pt>
    <dgm:pt modelId="{6FB0A3F5-39BE-40F1-99FF-7DCA55DD4D49}" type="pres">
      <dgm:prSet presAssocID="{1C0053C1-09B4-4EF7-B221-588B3672A388}" presName="background" presStyleLbl="node0" presStyleIdx="1" presStyleCnt="4"/>
      <dgm:spPr/>
    </dgm:pt>
    <dgm:pt modelId="{FBA6453D-28EB-4F5E-993A-3F37ABD631ED}" type="pres">
      <dgm:prSet presAssocID="{1C0053C1-09B4-4EF7-B221-588B3672A388}" presName="text" presStyleLbl="fgAcc0" presStyleIdx="1" presStyleCnt="4">
        <dgm:presLayoutVars>
          <dgm:chPref val="3"/>
        </dgm:presLayoutVars>
      </dgm:prSet>
      <dgm:spPr/>
    </dgm:pt>
    <dgm:pt modelId="{B4A0A0AC-E404-43AE-B47B-9EC54A15ACA8}" type="pres">
      <dgm:prSet presAssocID="{1C0053C1-09B4-4EF7-B221-588B3672A388}" presName="hierChild2" presStyleCnt="0"/>
      <dgm:spPr/>
    </dgm:pt>
    <dgm:pt modelId="{E62225A9-5EA2-4CF4-8ECD-9FAEFEDFE775}" type="pres">
      <dgm:prSet presAssocID="{D47E8A2A-3AE0-4BB4-99AE-545A2B9868F1}" presName="hierRoot1" presStyleCnt="0"/>
      <dgm:spPr/>
    </dgm:pt>
    <dgm:pt modelId="{C6CC7A1B-8F86-431B-8936-CEFD06BFEAD6}" type="pres">
      <dgm:prSet presAssocID="{D47E8A2A-3AE0-4BB4-99AE-545A2B9868F1}" presName="composite" presStyleCnt="0"/>
      <dgm:spPr/>
    </dgm:pt>
    <dgm:pt modelId="{F2BAF091-7E48-4FDC-A08D-732E09465364}" type="pres">
      <dgm:prSet presAssocID="{D47E8A2A-3AE0-4BB4-99AE-545A2B9868F1}" presName="background" presStyleLbl="node0" presStyleIdx="2" presStyleCnt="4"/>
      <dgm:spPr/>
    </dgm:pt>
    <dgm:pt modelId="{5E557E62-6BB6-47B0-94C5-608606EB6803}" type="pres">
      <dgm:prSet presAssocID="{D47E8A2A-3AE0-4BB4-99AE-545A2B9868F1}" presName="text" presStyleLbl="fgAcc0" presStyleIdx="2" presStyleCnt="4">
        <dgm:presLayoutVars>
          <dgm:chPref val="3"/>
        </dgm:presLayoutVars>
      </dgm:prSet>
      <dgm:spPr/>
    </dgm:pt>
    <dgm:pt modelId="{24F35570-544D-42CC-8054-7416677713A1}" type="pres">
      <dgm:prSet presAssocID="{D47E8A2A-3AE0-4BB4-99AE-545A2B9868F1}" presName="hierChild2" presStyleCnt="0"/>
      <dgm:spPr/>
    </dgm:pt>
    <dgm:pt modelId="{5FDB54A1-3D8E-402F-BE37-6B8514F42AF7}" type="pres">
      <dgm:prSet presAssocID="{DEE1214E-40FD-4EA2-A164-DBE169142B8C}" presName="hierRoot1" presStyleCnt="0"/>
      <dgm:spPr/>
    </dgm:pt>
    <dgm:pt modelId="{525D0ADA-3B98-4C88-A52A-948ED7447036}" type="pres">
      <dgm:prSet presAssocID="{DEE1214E-40FD-4EA2-A164-DBE169142B8C}" presName="composite" presStyleCnt="0"/>
      <dgm:spPr/>
    </dgm:pt>
    <dgm:pt modelId="{6391CA71-91E4-46C8-91A5-B34A8AEC145E}" type="pres">
      <dgm:prSet presAssocID="{DEE1214E-40FD-4EA2-A164-DBE169142B8C}" presName="background" presStyleLbl="node0" presStyleIdx="3" presStyleCnt="4"/>
      <dgm:spPr/>
    </dgm:pt>
    <dgm:pt modelId="{3516A68D-9E83-482C-9E18-DA9BB75855BF}" type="pres">
      <dgm:prSet presAssocID="{DEE1214E-40FD-4EA2-A164-DBE169142B8C}" presName="text" presStyleLbl="fgAcc0" presStyleIdx="3" presStyleCnt="4">
        <dgm:presLayoutVars>
          <dgm:chPref val="3"/>
        </dgm:presLayoutVars>
      </dgm:prSet>
      <dgm:spPr/>
    </dgm:pt>
    <dgm:pt modelId="{33E14CB2-30C7-46FD-AC02-E96D312F4771}" type="pres">
      <dgm:prSet presAssocID="{DEE1214E-40FD-4EA2-A164-DBE169142B8C}" presName="hierChild2" presStyleCnt="0"/>
      <dgm:spPr/>
    </dgm:pt>
  </dgm:ptLst>
  <dgm:cxnLst>
    <dgm:cxn modelId="{85E7141C-89CC-4F8F-840D-59811637424E}" type="presOf" srcId="{1C0053C1-09B4-4EF7-B221-588B3672A388}" destId="{FBA6453D-28EB-4F5E-993A-3F37ABD631ED}" srcOrd="0" destOrd="0" presId="urn:microsoft.com/office/officeart/2005/8/layout/hierarchy1"/>
    <dgm:cxn modelId="{DA99DC40-C3A9-42D3-A0C3-C1DD9AB5360E}" srcId="{77C4396D-5531-4072-B2D3-C4469967D4D2}" destId="{71D2B6FB-A515-4778-8BD6-D5B90F501F5B}" srcOrd="0" destOrd="0" parTransId="{9C0E9EA0-BC2A-4261-89BE-EF09E073529D}" sibTransId="{568FE3C5-C90F-4491-8A20-FE7E57EF47D9}"/>
    <dgm:cxn modelId="{F9C5F171-5767-473F-A9FC-0E6BD11E62FE}" srcId="{77C4396D-5531-4072-B2D3-C4469967D4D2}" destId="{DEE1214E-40FD-4EA2-A164-DBE169142B8C}" srcOrd="3" destOrd="0" parTransId="{B288151F-65A0-47C1-94D5-B7237FC7F3F7}" sibTransId="{88AFB451-47DE-48F1-923D-097E0D5046F1}"/>
    <dgm:cxn modelId="{A2B26F73-2621-42B1-BDED-F8698733DA6E}" type="presOf" srcId="{71D2B6FB-A515-4778-8BD6-D5B90F501F5B}" destId="{A4AD8079-2E2A-46A2-BB74-5DD4760CC1FA}" srcOrd="0" destOrd="0" presId="urn:microsoft.com/office/officeart/2005/8/layout/hierarchy1"/>
    <dgm:cxn modelId="{D43CA78A-BEBD-4B49-A62E-2A025DBF50D1}" srcId="{77C4396D-5531-4072-B2D3-C4469967D4D2}" destId="{D47E8A2A-3AE0-4BB4-99AE-545A2B9868F1}" srcOrd="2" destOrd="0" parTransId="{6A8F9630-1C68-48DD-88AC-55C73DB51A21}" sibTransId="{A1527762-33C9-4CC4-B2BC-C992AC72AF63}"/>
    <dgm:cxn modelId="{2733AED7-D1A1-4D7B-8BE3-0B7C90F59208}" srcId="{77C4396D-5531-4072-B2D3-C4469967D4D2}" destId="{1C0053C1-09B4-4EF7-B221-588B3672A388}" srcOrd="1" destOrd="0" parTransId="{112A8279-5DBF-4434-836D-ED576E26C158}" sibTransId="{151ADBF8-2F01-488C-8CBC-2DD37D125141}"/>
    <dgm:cxn modelId="{0D8D25E9-D066-4D85-9739-A1E833223C5F}" type="presOf" srcId="{77C4396D-5531-4072-B2D3-C4469967D4D2}" destId="{CF6026DC-AE1A-4BF1-B1B6-93165746B131}" srcOrd="0" destOrd="0" presId="urn:microsoft.com/office/officeart/2005/8/layout/hierarchy1"/>
    <dgm:cxn modelId="{4EBE7BEE-C87C-4937-858B-E5E419297BC5}" type="presOf" srcId="{DEE1214E-40FD-4EA2-A164-DBE169142B8C}" destId="{3516A68D-9E83-482C-9E18-DA9BB75855BF}" srcOrd="0" destOrd="0" presId="urn:microsoft.com/office/officeart/2005/8/layout/hierarchy1"/>
    <dgm:cxn modelId="{BA1323F8-0E46-45DA-A563-6E5D2F4F196D}" type="presOf" srcId="{D47E8A2A-3AE0-4BB4-99AE-545A2B9868F1}" destId="{5E557E62-6BB6-47B0-94C5-608606EB6803}" srcOrd="0" destOrd="0" presId="urn:microsoft.com/office/officeart/2005/8/layout/hierarchy1"/>
    <dgm:cxn modelId="{A1961C86-422D-4675-B597-3D68378531A3}" type="presParOf" srcId="{CF6026DC-AE1A-4BF1-B1B6-93165746B131}" destId="{D981CA8E-624E-44BB-8B69-336354993C23}" srcOrd="0" destOrd="0" presId="urn:microsoft.com/office/officeart/2005/8/layout/hierarchy1"/>
    <dgm:cxn modelId="{F08EC69D-E0F1-48A4-8CC2-1EF53D3742C5}" type="presParOf" srcId="{D981CA8E-624E-44BB-8B69-336354993C23}" destId="{E8E247EF-9D9D-4849-A615-713290E2F873}" srcOrd="0" destOrd="0" presId="urn:microsoft.com/office/officeart/2005/8/layout/hierarchy1"/>
    <dgm:cxn modelId="{4D05453B-FE79-405D-9DDE-7638DD7E4014}" type="presParOf" srcId="{E8E247EF-9D9D-4849-A615-713290E2F873}" destId="{AF7A85B7-F948-4DA4-9EC8-F9111A43FC37}" srcOrd="0" destOrd="0" presId="urn:microsoft.com/office/officeart/2005/8/layout/hierarchy1"/>
    <dgm:cxn modelId="{155A1DD8-27C8-4B52-B112-456C2D7EA6AD}" type="presParOf" srcId="{E8E247EF-9D9D-4849-A615-713290E2F873}" destId="{A4AD8079-2E2A-46A2-BB74-5DD4760CC1FA}" srcOrd="1" destOrd="0" presId="urn:microsoft.com/office/officeart/2005/8/layout/hierarchy1"/>
    <dgm:cxn modelId="{55DF48DE-021B-4BBE-8063-D06EFFF6A996}" type="presParOf" srcId="{D981CA8E-624E-44BB-8B69-336354993C23}" destId="{11549ED8-1072-4496-9B03-1D39FC76B2DC}" srcOrd="1" destOrd="0" presId="urn:microsoft.com/office/officeart/2005/8/layout/hierarchy1"/>
    <dgm:cxn modelId="{AF1E64DB-7E3B-431D-A5F1-570AA80147A0}" type="presParOf" srcId="{CF6026DC-AE1A-4BF1-B1B6-93165746B131}" destId="{51D61720-0028-496E-A96B-A0F543E522D5}" srcOrd="1" destOrd="0" presId="urn:microsoft.com/office/officeart/2005/8/layout/hierarchy1"/>
    <dgm:cxn modelId="{CDF3D586-2989-4FCC-858F-67F13606535F}" type="presParOf" srcId="{51D61720-0028-496E-A96B-A0F543E522D5}" destId="{35232902-B5E1-464B-B357-8672A6F38426}" srcOrd="0" destOrd="0" presId="urn:microsoft.com/office/officeart/2005/8/layout/hierarchy1"/>
    <dgm:cxn modelId="{83169209-4DE9-4BDE-8621-B302F1D316C3}" type="presParOf" srcId="{35232902-B5E1-464B-B357-8672A6F38426}" destId="{6FB0A3F5-39BE-40F1-99FF-7DCA55DD4D49}" srcOrd="0" destOrd="0" presId="urn:microsoft.com/office/officeart/2005/8/layout/hierarchy1"/>
    <dgm:cxn modelId="{7EEB035A-96A2-4229-A00C-569E533602D3}" type="presParOf" srcId="{35232902-B5E1-464B-B357-8672A6F38426}" destId="{FBA6453D-28EB-4F5E-993A-3F37ABD631ED}" srcOrd="1" destOrd="0" presId="urn:microsoft.com/office/officeart/2005/8/layout/hierarchy1"/>
    <dgm:cxn modelId="{47B96EEA-521B-44E9-9C01-00EE07442A29}" type="presParOf" srcId="{51D61720-0028-496E-A96B-A0F543E522D5}" destId="{B4A0A0AC-E404-43AE-B47B-9EC54A15ACA8}" srcOrd="1" destOrd="0" presId="urn:microsoft.com/office/officeart/2005/8/layout/hierarchy1"/>
    <dgm:cxn modelId="{A27BA928-1FE9-4A9B-BF57-39995C5D83C4}" type="presParOf" srcId="{CF6026DC-AE1A-4BF1-B1B6-93165746B131}" destId="{E62225A9-5EA2-4CF4-8ECD-9FAEFEDFE775}" srcOrd="2" destOrd="0" presId="urn:microsoft.com/office/officeart/2005/8/layout/hierarchy1"/>
    <dgm:cxn modelId="{4C204F5F-7405-40E6-83C3-E5EAE1961D79}" type="presParOf" srcId="{E62225A9-5EA2-4CF4-8ECD-9FAEFEDFE775}" destId="{C6CC7A1B-8F86-431B-8936-CEFD06BFEAD6}" srcOrd="0" destOrd="0" presId="urn:microsoft.com/office/officeart/2005/8/layout/hierarchy1"/>
    <dgm:cxn modelId="{455677CD-DC9B-4944-B908-FDDB1E10259F}" type="presParOf" srcId="{C6CC7A1B-8F86-431B-8936-CEFD06BFEAD6}" destId="{F2BAF091-7E48-4FDC-A08D-732E09465364}" srcOrd="0" destOrd="0" presId="urn:microsoft.com/office/officeart/2005/8/layout/hierarchy1"/>
    <dgm:cxn modelId="{A9941BA0-3D30-4E97-A9D3-3E92715149F2}" type="presParOf" srcId="{C6CC7A1B-8F86-431B-8936-CEFD06BFEAD6}" destId="{5E557E62-6BB6-47B0-94C5-608606EB6803}" srcOrd="1" destOrd="0" presId="urn:microsoft.com/office/officeart/2005/8/layout/hierarchy1"/>
    <dgm:cxn modelId="{17C4F758-101A-4DD5-A1E9-9F795F3815CC}" type="presParOf" srcId="{E62225A9-5EA2-4CF4-8ECD-9FAEFEDFE775}" destId="{24F35570-544D-42CC-8054-7416677713A1}" srcOrd="1" destOrd="0" presId="urn:microsoft.com/office/officeart/2005/8/layout/hierarchy1"/>
    <dgm:cxn modelId="{DE40E0B3-0FF4-45D6-B113-30A40F88E053}" type="presParOf" srcId="{CF6026DC-AE1A-4BF1-B1B6-93165746B131}" destId="{5FDB54A1-3D8E-402F-BE37-6B8514F42AF7}" srcOrd="3" destOrd="0" presId="urn:microsoft.com/office/officeart/2005/8/layout/hierarchy1"/>
    <dgm:cxn modelId="{846D1E13-D068-4D69-8CF1-911A2C7A8AB4}" type="presParOf" srcId="{5FDB54A1-3D8E-402F-BE37-6B8514F42AF7}" destId="{525D0ADA-3B98-4C88-A52A-948ED7447036}" srcOrd="0" destOrd="0" presId="urn:microsoft.com/office/officeart/2005/8/layout/hierarchy1"/>
    <dgm:cxn modelId="{F68174A1-5C8A-4F5A-8454-193BAA219D19}" type="presParOf" srcId="{525D0ADA-3B98-4C88-A52A-948ED7447036}" destId="{6391CA71-91E4-46C8-91A5-B34A8AEC145E}" srcOrd="0" destOrd="0" presId="urn:microsoft.com/office/officeart/2005/8/layout/hierarchy1"/>
    <dgm:cxn modelId="{30A84D68-77AF-409C-9C2F-5215E6F9401D}" type="presParOf" srcId="{525D0ADA-3B98-4C88-A52A-948ED7447036}" destId="{3516A68D-9E83-482C-9E18-DA9BB75855BF}" srcOrd="1" destOrd="0" presId="urn:microsoft.com/office/officeart/2005/8/layout/hierarchy1"/>
    <dgm:cxn modelId="{49D054A1-744A-4AFA-8078-ECCB8A2ED5BD}" type="presParOf" srcId="{5FDB54A1-3D8E-402F-BE37-6B8514F42AF7}" destId="{33E14CB2-30C7-46FD-AC02-E96D312F47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B1E1BC-F206-49FA-A667-866F1A1E74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8F3A2B-8115-48A3-A32E-DFE06556C077}">
      <dgm:prSet/>
      <dgm:spPr/>
      <dgm:t>
        <a:bodyPr/>
        <a:lstStyle/>
        <a:p>
          <a:pPr>
            <a:defRPr cap="all"/>
          </a:pPr>
          <a:r>
            <a:rPr lang="en-US"/>
            <a:t>Data Exploration</a:t>
          </a:r>
        </a:p>
      </dgm:t>
    </dgm:pt>
    <dgm:pt modelId="{53C0EDD2-BC08-442E-8B16-B9D88FA9ADA2}" type="parTrans" cxnId="{E0AC2857-4EC3-489D-9DB3-499EB5FB3A9D}">
      <dgm:prSet/>
      <dgm:spPr/>
      <dgm:t>
        <a:bodyPr/>
        <a:lstStyle/>
        <a:p>
          <a:endParaRPr lang="en-US"/>
        </a:p>
      </dgm:t>
    </dgm:pt>
    <dgm:pt modelId="{40D40765-9514-4823-B240-928262F7D939}" type="sibTrans" cxnId="{E0AC2857-4EC3-489D-9DB3-499EB5FB3A9D}">
      <dgm:prSet/>
      <dgm:spPr/>
      <dgm:t>
        <a:bodyPr/>
        <a:lstStyle/>
        <a:p>
          <a:endParaRPr lang="en-US"/>
        </a:p>
      </dgm:t>
    </dgm:pt>
    <dgm:pt modelId="{F041852A-F073-4A5A-A972-CB71E9C553D6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4D90B867-8F41-4963-94F1-880CC2515EC6}" type="parTrans" cxnId="{3AB6C4FC-598D-46A4-A492-1408D545A701}">
      <dgm:prSet/>
      <dgm:spPr/>
      <dgm:t>
        <a:bodyPr/>
        <a:lstStyle/>
        <a:p>
          <a:endParaRPr lang="en-US"/>
        </a:p>
      </dgm:t>
    </dgm:pt>
    <dgm:pt modelId="{B0EA4789-AB01-4218-9821-4284FD98C345}" type="sibTrans" cxnId="{3AB6C4FC-598D-46A4-A492-1408D545A701}">
      <dgm:prSet/>
      <dgm:spPr/>
      <dgm:t>
        <a:bodyPr/>
        <a:lstStyle/>
        <a:p>
          <a:endParaRPr lang="en-US"/>
        </a:p>
      </dgm:t>
    </dgm:pt>
    <dgm:pt modelId="{BD27AC36-7BB2-438F-BA21-52CCB74954ED}">
      <dgm:prSet/>
      <dgm:spPr/>
      <dgm:t>
        <a:bodyPr/>
        <a:lstStyle/>
        <a:p>
          <a:pPr>
            <a:defRPr cap="all"/>
          </a:pPr>
          <a:r>
            <a:rPr lang="en-US"/>
            <a:t>Feature Engineering</a:t>
          </a:r>
        </a:p>
      </dgm:t>
    </dgm:pt>
    <dgm:pt modelId="{0D891B93-490C-4FC6-BFF7-43521B9D98BA}" type="parTrans" cxnId="{24A5F89B-83CD-429E-B0C3-C4D63DD8EF05}">
      <dgm:prSet/>
      <dgm:spPr/>
      <dgm:t>
        <a:bodyPr/>
        <a:lstStyle/>
        <a:p>
          <a:endParaRPr lang="en-US"/>
        </a:p>
      </dgm:t>
    </dgm:pt>
    <dgm:pt modelId="{1F43A081-9D3D-4800-9B20-13122E5C1561}" type="sibTrans" cxnId="{24A5F89B-83CD-429E-B0C3-C4D63DD8EF05}">
      <dgm:prSet/>
      <dgm:spPr/>
      <dgm:t>
        <a:bodyPr/>
        <a:lstStyle/>
        <a:p>
          <a:endParaRPr lang="en-US"/>
        </a:p>
      </dgm:t>
    </dgm:pt>
    <dgm:pt modelId="{C344F2B6-9EC7-4C32-A5DA-2B665F384FB7}" type="pres">
      <dgm:prSet presAssocID="{18B1E1BC-F206-49FA-A667-866F1A1E7499}" presName="root" presStyleCnt="0">
        <dgm:presLayoutVars>
          <dgm:dir/>
          <dgm:resizeHandles val="exact"/>
        </dgm:presLayoutVars>
      </dgm:prSet>
      <dgm:spPr/>
    </dgm:pt>
    <dgm:pt modelId="{09EAFD32-5FBC-4190-8A18-5C5358EAC247}" type="pres">
      <dgm:prSet presAssocID="{6F8F3A2B-8115-48A3-A32E-DFE06556C077}" presName="compNode" presStyleCnt="0"/>
      <dgm:spPr/>
    </dgm:pt>
    <dgm:pt modelId="{DB2C8B72-9C8B-4EF9-8768-7CD9B9642363}" type="pres">
      <dgm:prSet presAssocID="{6F8F3A2B-8115-48A3-A32E-DFE06556C077}" presName="iconBgRect" presStyleLbl="bgShp" presStyleIdx="0" presStyleCnt="3"/>
      <dgm:spPr/>
    </dgm:pt>
    <dgm:pt modelId="{F79F2D62-E2A1-4D7F-A542-4DB44C363C5A}" type="pres">
      <dgm:prSet presAssocID="{6F8F3A2B-8115-48A3-A32E-DFE06556C0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8F17E4-6463-44D7-A6D3-F02281594CE0}" type="pres">
      <dgm:prSet presAssocID="{6F8F3A2B-8115-48A3-A32E-DFE06556C077}" presName="spaceRect" presStyleCnt="0"/>
      <dgm:spPr/>
    </dgm:pt>
    <dgm:pt modelId="{CA649328-1520-4AAB-B3BE-CC6D60280E1B}" type="pres">
      <dgm:prSet presAssocID="{6F8F3A2B-8115-48A3-A32E-DFE06556C077}" presName="textRect" presStyleLbl="revTx" presStyleIdx="0" presStyleCnt="3">
        <dgm:presLayoutVars>
          <dgm:chMax val="1"/>
          <dgm:chPref val="1"/>
        </dgm:presLayoutVars>
      </dgm:prSet>
      <dgm:spPr/>
    </dgm:pt>
    <dgm:pt modelId="{1A98D066-354F-467F-A547-C982D9AD2E24}" type="pres">
      <dgm:prSet presAssocID="{40D40765-9514-4823-B240-928262F7D939}" presName="sibTrans" presStyleCnt="0"/>
      <dgm:spPr/>
    </dgm:pt>
    <dgm:pt modelId="{5519B27C-3B8E-4DCD-9043-3EC3E3F854E5}" type="pres">
      <dgm:prSet presAssocID="{F041852A-F073-4A5A-A972-CB71E9C553D6}" presName="compNode" presStyleCnt="0"/>
      <dgm:spPr/>
    </dgm:pt>
    <dgm:pt modelId="{3D0DC236-6525-4898-9F53-BD24488C650F}" type="pres">
      <dgm:prSet presAssocID="{F041852A-F073-4A5A-A972-CB71E9C553D6}" presName="iconBgRect" presStyleLbl="bgShp" presStyleIdx="1" presStyleCnt="3"/>
      <dgm:spPr/>
    </dgm:pt>
    <dgm:pt modelId="{7BFE5C2C-7205-43A4-8AA3-174DDCF36EF9}" type="pres">
      <dgm:prSet presAssocID="{F041852A-F073-4A5A-A972-CB71E9C553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FD0E39-D248-47D7-BCEB-431F92A9CA99}" type="pres">
      <dgm:prSet presAssocID="{F041852A-F073-4A5A-A972-CB71E9C553D6}" presName="spaceRect" presStyleCnt="0"/>
      <dgm:spPr/>
    </dgm:pt>
    <dgm:pt modelId="{79E0BF4F-4E85-4264-8714-5B6193E08A24}" type="pres">
      <dgm:prSet presAssocID="{F041852A-F073-4A5A-A972-CB71E9C553D6}" presName="textRect" presStyleLbl="revTx" presStyleIdx="1" presStyleCnt="3">
        <dgm:presLayoutVars>
          <dgm:chMax val="1"/>
          <dgm:chPref val="1"/>
        </dgm:presLayoutVars>
      </dgm:prSet>
      <dgm:spPr/>
    </dgm:pt>
    <dgm:pt modelId="{E778F8D4-09DE-4340-8CAD-2F9555509A1F}" type="pres">
      <dgm:prSet presAssocID="{B0EA4789-AB01-4218-9821-4284FD98C345}" presName="sibTrans" presStyleCnt="0"/>
      <dgm:spPr/>
    </dgm:pt>
    <dgm:pt modelId="{7E6090D4-0887-4FF9-BBC8-346863AE149F}" type="pres">
      <dgm:prSet presAssocID="{BD27AC36-7BB2-438F-BA21-52CCB74954ED}" presName="compNode" presStyleCnt="0"/>
      <dgm:spPr/>
    </dgm:pt>
    <dgm:pt modelId="{A42CC946-B633-43F3-9C43-4889E707905C}" type="pres">
      <dgm:prSet presAssocID="{BD27AC36-7BB2-438F-BA21-52CCB74954ED}" presName="iconBgRect" presStyleLbl="bgShp" presStyleIdx="2" presStyleCnt="3"/>
      <dgm:spPr/>
    </dgm:pt>
    <dgm:pt modelId="{AF8C1F20-5701-4591-BDE5-15B4A7190B54}" type="pres">
      <dgm:prSet presAssocID="{BD27AC36-7BB2-438F-BA21-52CCB74954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B9092B6-C0AD-424F-B576-860B09930A61}" type="pres">
      <dgm:prSet presAssocID="{BD27AC36-7BB2-438F-BA21-52CCB74954ED}" presName="spaceRect" presStyleCnt="0"/>
      <dgm:spPr/>
    </dgm:pt>
    <dgm:pt modelId="{2821F312-3D83-4B64-9F0D-26AD1299FBED}" type="pres">
      <dgm:prSet presAssocID="{BD27AC36-7BB2-438F-BA21-52CCB74954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35D12B-60DC-4CF2-BE51-8AE9A73CAD56}" type="presOf" srcId="{BD27AC36-7BB2-438F-BA21-52CCB74954ED}" destId="{2821F312-3D83-4B64-9F0D-26AD1299FBED}" srcOrd="0" destOrd="0" presId="urn:microsoft.com/office/officeart/2018/5/layout/IconCircleLabelList"/>
    <dgm:cxn modelId="{7C24C848-4A45-423C-88B9-5D02CEAEE2CD}" type="presOf" srcId="{6F8F3A2B-8115-48A3-A32E-DFE06556C077}" destId="{CA649328-1520-4AAB-B3BE-CC6D60280E1B}" srcOrd="0" destOrd="0" presId="urn:microsoft.com/office/officeart/2018/5/layout/IconCircleLabelList"/>
    <dgm:cxn modelId="{505F9651-4DB5-445F-ADF0-29F307C71832}" type="presOf" srcId="{18B1E1BC-F206-49FA-A667-866F1A1E7499}" destId="{C344F2B6-9EC7-4C32-A5DA-2B665F384FB7}" srcOrd="0" destOrd="0" presId="urn:microsoft.com/office/officeart/2018/5/layout/IconCircleLabelList"/>
    <dgm:cxn modelId="{E0AC2857-4EC3-489D-9DB3-499EB5FB3A9D}" srcId="{18B1E1BC-F206-49FA-A667-866F1A1E7499}" destId="{6F8F3A2B-8115-48A3-A32E-DFE06556C077}" srcOrd="0" destOrd="0" parTransId="{53C0EDD2-BC08-442E-8B16-B9D88FA9ADA2}" sibTransId="{40D40765-9514-4823-B240-928262F7D939}"/>
    <dgm:cxn modelId="{24A5F89B-83CD-429E-B0C3-C4D63DD8EF05}" srcId="{18B1E1BC-F206-49FA-A667-866F1A1E7499}" destId="{BD27AC36-7BB2-438F-BA21-52CCB74954ED}" srcOrd="2" destOrd="0" parTransId="{0D891B93-490C-4FC6-BFF7-43521B9D98BA}" sibTransId="{1F43A081-9D3D-4800-9B20-13122E5C1561}"/>
    <dgm:cxn modelId="{7AD14ABC-182F-49F2-9C57-BFBE9B9B536B}" type="presOf" srcId="{F041852A-F073-4A5A-A972-CB71E9C553D6}" destId="{79E0BF4F-4E85-4264-8714-5B6193E08A24}" srcOrd="0" destOrd="0" presId="urn:microsoft.com/office/officeart/2018/5/layout/IconCircleLabelList"/>
    <dgm:cxn modelId="{3AB6C4FC-598D-46A4-A492-1408D545A701}" srcId="{18B1E1BC-F206-49FA-A667-866F1A1E7499}" destId="{F041852A-F073-4A5A-A972-CB71E9C553D6}" srcOrd="1" destOrd="0" parTransId="{4D90B867-8F41-4963-94F1-880CC2515EC6}" sibTransId="{B0EA4789-AB01-4218-9821-4284FD98C345}"/>
    <dgm:cxn modelId="{CA97D18B-6EC1-400D-AC53-8B4CEE4B180B}" type="presParOf" srcId="{C344F2B6-9EC7-4C32-A5DA-2B665F384FB7}" destId="{09EAFD32-5FBC-4190-8A18-5C5358EAC247}" srcOrd="0" destOrd="0" presId="urn:microsoft.com/office/officeart/2018/5/layout/IconCircleLabelList"/>
    <dgm:cxn modelId="{213B6B13-FD2C-4318-8C84-172594160C9F}" type="presParOf" srcId="{09EAFD32-5FBC-4190-8A18-5C5358EAC247}" destId="{DB2C8B72-9C8B-4EF9-8768-7CD9B9642363}" srcOrd="0" destOrd="0" presId="urn:microsoft.com/office/officeart/2018/5/layout/IconCircleLabelList"/>
    <dgm:cxn modelId="{CC02910A-F7A6-4120-84A8-E577CDE4AF13}" type="presParOf" srcId="{09EAFD32-5FBC-4190-8A18-5C5358EAC247}" destId="{F79F2D62-E2A1-4D7F-A542-4DB44C363C5A}" srcOrd="1" destOrd="0" presId="urn:microsoft.com/office/officeart/2018/5/layout/IconCircleLabelList"/>
    <dgm:cxn modelId="{596CA327-CDBC-4A31-8197-9CD0E8C52BC9}" type="presParOf" srcId="{09EAFD32-5FBC-4190-8A18-5C5358EAC247}" destId="{E98F17E4-6463-44D7-A6D3-F02281594CE0}" srcOrd="2" destOrd="0" presId="urn:microsoft.com/office/officeart/2018/5/layout/IconCircleLabelList"/>
    <dgm:cxn modelId="{5111AA57-C55F-419A-AA75-AEB6BEE43DBB}" type="presParOf" srcId="{09EAFD32-5FBC-4190-8A18-5C5358EAC247}" destId="{CA649328-1520-4AAB-B3BE-CC6D60280E1B}" srcOrd="3" destOrd="0" presId="urn:microsoft.com/office/officeart/2018/5/layout/IconCircleLabelList"/>
    <dgm:cxn modelId="{80204B7A-142D-4F5A-8651-05D641D54659}" type="presParOf" srcId="{C344F2B6-9EC7-4C32-A5DA-2B665F384FB7}" destId="{1A98D066-354F-467F-A547-C982D9AD2E24}" srcOrd="1" destOrd="0" presId="urn:microsoft.com/office/officeart/2018/5/layout/IconCircleLabelList"/>
    <dgm:cxn modelId="{9513E17C-FB5F-40FB-BEDB-ABAA89BE01E0}" type="presParOf" srcId="{C344F2B6-9EC7-4C32-A5DA-2B665F384FB7}" destId="{5519B27C-3B8E-4DCD-9043-3EC3E3F854E5}" srcOrd="2" destOrd="0" presId="urn:microsoft.com/office/officeart/2018/5/layout/IconCircleLabelList"/>
    <dgm:cxn modelId="{5A783224-8440-45B3-9669-AA674FDA309F}" type="presParOf" srcId="{5519B27C-3B8E-4DCD-9043-3EC3E3F854E5}" destId="{3D0DC236-6525-4898-9F53-BD24488C650F}" srcOrd="0" destOrd="0" presId="urn:microsoft.com/office/officeart/2018/5/layout/IconCircleLabelList"/>
    <dgm:cxn modelId="{1FCF8A41-5604-4991-83BF-185612FC5704}" type="presParOf" srcId="{5519B27C-3B8E-4DCD-9043-3EC3E3F854E5}" destId="{7BFE5C2C-7205-43A4-8AA3-174DDCF36EF9}" srcOrd="1" destOrd="0" presId="urn:microsoft.com/office/officeart/2018/5/layout/IconCircleLabelList"/>
    <dgm:cxn modelId="{F2AB3FDC-F9B8-40C6-8B26-8AA8E5B0BBBE}" type="presParOf" srcId="{5519B27C-3B8E-4DCD-9043-3EC3E3F854E5}" destId="{A5FD0E39-D248-47D7-BCEB-431F92A9CA99}" srcOrd="2" destOrd="0" presId="urn:microsoft.com/office/officeart/2018/5/layout/IconCircleLabelList"/>
    <dgm:cxn modelId="{E386C0A8-A352-4048-885E-38875896F57D}" type="presParOf" srcId="{5519B27C-3B8E-4DCD-9043-3EC3E3F854E5}" destId="{79E0BF4F-4E85-4264-8714-5B6193E08A24}" srcOrd="3" destOrd="0" presId="urn:microsoft.com/office/officeart/2018/5/layout/IconCircleLabelList"/>
    <dgm:cxn modelId="{FF0E4319-1FE5-4A3D-B584-EEE9FEA251C1}" type="presParOf" srcId="{C344F2B6-9EC7-4C32-A5DA-2B665F384FB7}" destId="{E778F8D4-09DE-4340-8CAD-2F9555509A1F}" srcOrd="3" destOrd="0" presId="urn:microsoft.com/office/officeart/2018/5/layout/IconCircleLabelList"/>
    <dgm:cxn modelId="{032E4E80-F93B-4F1C-88C6-0B42273AE3A1}" type="presParOf" srcId="{C344F2B6-9EC7-4C32-A5DA-2B665F384FB7}" destId="{7E6090D4-0887-4FF9-BBC8-346863AE149F}" srcOrd="4" destOrd="0" presId="urn:microsoft.com/office/officeart/2018/5/layout/IconCircleLabelList"/>
    <dgm:cxn modelId="{47ABE9AB-9F63-4DA0-8CEF-C4D6C80A8E04}" type="presParOf" srcId="{7E6090D4-0887-4FF9-BBC8-346863AE149F}" destId="{A42CC946-B633-43F3-9C43-4889E707905C}" srcOrd="0" destOrd="0" presId="urn:microsoft.com/office/officeart/2018/5/layout/IconCircleLabelList"/>
    <dgm:cxn modelId="{46CA526D-544E-477E-BFC1-9CDBFBA9BC23}" type="presParOf" srcId="{7E6090D4-0887-4FF9-BBC8-346863AE149F}" destId="{AF8C1F20-5701-4591-BDE5-15B4A7190B54}" srcOrd="1" destOrd="0" presId="urn:microsoft.com/office/officeart/2018/5/layout/IconCircleLabelList"/>
    <dgm:cxn modelId="{DCC0463C-C117-4A1C-915E-2D265786A283}" type="presParOf" srcId="{7E6090D4-0887-4FF9-BBC8-346863AE149F}" destId="{CB9092B6-C0AD-424F-B576-860B09930A61}" srcOrd="2" destOrd="0" presId="urn:microsoft.com/office/officeart/2018/5/layout/IconCircleLabelList"/>
    <dgm:cxn modelId="{5AEF9C9B-F697-49D3-855F-F5F6FEC59C59}" type="presParOf" srcId="{7E6090D4-0887-4FF9-BBC8-346863AE149F}" destId="{2821F312-3D83-4B64-9F0D-26AD1299FB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2781C-3FA1-4DDC-8B77-B698104DE203}">
      <dsp:nvSpPr>
        <dsp:cNvPr id="0" name=""/>
        <dsp:cNvSpPr/>
      </dsp:nvSpPr>
      <dsp:spPr>
        <a:xfrm>
          <a:off x="3259" y="1477642"/>
          <a:ext cx="2327165" cy="147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ED4EB3-BAA2-4726-AB9A-F30853F58179}">
      <dsp:nvSpPr>
        <dsp:cNvPr id="0" name=""/>
        <dsp:cNvSpPr/>
      </dsp:nvSpPr>
      <dsp:spPr>
        <a:xfrm>
          <a:off x="261833" y="1723287"/>
          <a:ext cx="2327165" cy="1477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/>
              <a:cs typeface="Arial"/>
            </a:rPr>
            <a:t>Buying a real estate property can be stressful. Prices of real estate properties are linked with our economy.</a:t>
          </a:r>
        </a:p>
      </dsp:txBody>
      <dsp:txXfrm>
        <a:off x="305115" y="1766569"/>
        <a:ext cx="2240601" cy="1391186"/>
      </dsp:txXfrm>
    </dsp:sp>
    <dsp:sp modelId="{B1BAE21C-51B0-4856-8EB9-B9939888A6D1}">
      <dsp:nvSpPr>
        <dsp:cNvPr id="0" name=""/>
        <dsp:cNvSpPr/>
      </dsp:nvSpPr>
      <dsp:spPr>
        <a:xfrm>
          <a:off x="2847573" y="1477642"/>
          <a:ext cx="2327165" cy="147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5765BC-0B2A-4FA8-9D86-CB920655F5AA}">
      <dsp:nvSpPr>
        <dsp:cNvPr id="0" name=""/>
        <dsp:cNvSpPr/>
      </dsp:nvSpPr>
      <dsp:spPr>
        <a:xfrm>
          <a:off x="3106147" y="1723287"/>
          <a:ext cx="2327165" cy="1477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/>
              <a:cs typeface="Arial"/>
            </a:rPr>
            <a:t>Traditional methods of housing price prediction, such as valuations by real estate agents, are often subjective.</a:t>
          </a:r>
        </a:p>
      </dsp:txBody>
      <dsp:txXfrm>
        <a:off x="3149429" y="1766569"/>
        <a:ext cx="2240601" cy="1391186"/>
      </dsp:txXfrm>
    </dsp:sp>
    <dsp:sp modelId="{8A37F4FD-72A4-48EC-9210-FEC13AD7513B}">
      <dsp:nvSpPr>
        <dsp:cNvPr id="0" name=""/>
        <dsp:cNvSpPr/>
      </dsp:nvSpPr>
      <dsp:spPr>
        <a:xfrm>
          <a:off x="5691886" y="1477642"/>
          <a:ext cx="2327165" cy="147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0D861-E30A-4F83-B994-1343FAFA122A}">
      <dsp:nvSpPr>
        <dsp:cNvPr id="0" name=""/>
        <dsp:cNvSpPr/>
      </dsp:nvSpPr>
      <dsp:spPr>
        <a:xfrm>
          <a:off x="5950460" y="1723287"/>
          <a:ext cx="2327165" cy="1477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/>
              <a:cs typeface="Arial"/>
            </a:rPr>
            <a:t>There is still lack of accurate measures of house prices despite the vast amount of data available.</a:t>
          </a:r>
        </a:p>
      </dsp:txBody>
      <dsp:txXfrm>
        <a:off x="5993742" y="1766569"/>
        <a:ext cx="2240601" cy="1391186"/>
      </dsp:txXfrm>
    </dsp:sp>
    <dsp:sp modelId="{9C891F48-9570-4D56-870E-837B7B5A8354}">
      <dsp:nvSpPr>
        <dsp:cNvPr id="0" name=""/>
        <dsp:cNvSpPr/>
      </dsp:nvSpPr>
      <dsp:spPr>
        <a:xfrm>
          <a:off x="8536200" y="1477642"/>
          <a:ext cx="2327165" cy="147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D6702D-E325-4211-A153-8F7A87F2F874}">
      <dsp:nvSpPr>
        <dsp:cNvPr id="0" name=""/>
        <dsp:cNvSpPr/>
      </dsp:nvSpPr>
      <dsp:spPr>
        <a:xfrm>
          <a:off x="8794774" y="1723287"/>
          <a:ext cx="2327165" cy="1477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/>
              <a:cs typeface="Arial"/>
            </a:rPr>
            <a:t>Our goal is to build Models that can accurately predict housing prices for different locations. </a:t>
          </a:r>
        </a:p>
      </dsp:txBody>
      <dsp:txXfrm>
        <a:off x="8838056" y="1766569"/>
        <a:ext cx="2240601" cy="1391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A85B7-F948-4DA4-9EC8-F9111A43FC37}">
      <dsp:nvSpPr>
        <dsp:cNvPr id="0" name=""/>
        <dsp:cNvSpPr/>
      </dsp:nvSpPr>
      <dsp:spPr>
        <a:xfrm>
          <a:off x="3170" y="1173972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D8079-2E2A-46A2-BB74-5DD4760CC1FA}">
      <dsp:nvSpPr>
        <dsp:cNvPr id="0" name=""/>
        <dsp:cNvSpPr/>
      </dsp:nvSpPr>
      <dsp:spPr>
        <a:xfrm>
          <a:off x="254659" y="1412888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Linear Regression</a:t>
          </a:r>
        </a:p>
      </dsp:txBody>
      <dsp:txXfrm>
        <a:off x="296755" y="1454984"/>
        <a:ext cx="2179215" cy="1353072"/>
      </dsp:txXfrm>
    </dsp:sp>
    <dsp:sp modelId="{6FB0A3F5-39BE-40F1-99FF-7DCA55DD4D49}">
      <dsp:nvSpPr>
        <dsp:cNvPr id="0" name=""/>
        <dsp:cNvSpPr/>
      </dsp:nvSpPr>
      <dsp:spPr>
        <a:xfrm>
          <a:off x="2769557" y="1173972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6453D-28EB-4F5E-993A-3F37ABD631ED}">
      <dsp:nvSpPr>
        <dsp:cNvPr id="0" name=""/>
        <dsp:cNvSpPr/>
      </dsp:nvSpPr>
      <dsp:spPr>
        <a:xfrm>
          <a:off x="3021047" y="1412888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Random Forest Regression</a:t>
          </a:r>
        </a:p>
      </dsp:txBody>
      <dsp:txXfrm>
        <a:off x="3063143" y="1454984"/>
        <a:ext cx="2179215" cy="1353072"/>
      </dsp:txXfrm>
    </dsp:sp>
    <dsp:sp modelId="{F2BAF091-7E48-4FDC-A08D-732E09465364}">
      <dsp:nvSpPr>
        <dsp:cNvPr id="0" name=""/>
        <dsp:cNvSpPr/>
      </dsp:nvSpPr>
      <dsp:spPr>
        <a:xfrm>
          <a:off x="5535944" y="1173972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57E62-6BB6-47B0-94C5-608606EB6803}">
      <dsp:nvSpPr>
        <dsp:cNvPr id="0" name=""/>
        <dsp:cNvSpPr/>
      </dsp:nvSpPr>
      <dsp:spPr>
        <a:xfrm>
          <a:off x="5787434" y="1412888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Gradient Boost Regression &amp; Neural Networks </a:t>
          </a:r>
        </a:p>
      </dsp:txBody>
      <dsp:txXfrm>
        <a:off x="5829530" y="1454984"/>
        <a:ext cx="2179215" cy="1353072"/>
      </dsp:txXfrm>
    </dsp:sp>
    <dsp:sp modelId="{6391CA71-91E4-46C8-91A5-B34A8AEC145E}">
      <dsp:nvSpPr>
        <dsp:cNvPr id="0" name=""/>
        <dsp:cNvSpPr/>
      </dsp:nvSpPr>
      <dsp:spPr>
        <a:xfrm>
          <a:off x="8302332" y="1173972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6A68D-9E83-482C-9E18-DA9BB75855BF}">
      <dsp:nvSpPr>
        <dsp:cNvPr id="0" name=""/>
        <dsp:cNvSpPr/>
      </dsp:nvSpPr>
      <dsp:spPr>
        <a:xfrm>
          <a:off x="8553822" y="1412888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XAI</a:t>
          </a:r>
        </a:p>
      </dsp:txBody>
      <dsp:txXfrm>
        <a:off x="8595918" y="1454984"/>
        <a:ext cx="2179215" cy="1353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C8B72-9C8B-4EF9-8768-7CD9B9642363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F2D62-E2A1-4D7F-A542-4DB44C363C5A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49328-1520-4AAB-B3BE-CC6D60280E1B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Exploration</a:t>
          </a:r>
        </a:p>
      </dsp:txBody>
      <dsp:txXfrm>
        <a:off x="39731" y="2687531"/>
        <a:ext cx="3206250" cy="720000"/>
      </dsp:txXfrm>
    </dsp:sp>
    <dsp:sp modelId="{3D0DC236-6525-4898-9F53-BD24488C650F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E5C2C-7205-43A4-8AA3-174DDCF36EF9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0BF4F-4E85-4264-8714-5B6193E08A24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Preprocessing</a:t>
          </a:r>
        </a:p>
      </dsp:txBody>
      <dsp:txXfrm>
        <a:off x="3807075" y="2687531"/>
        <a:ext cx="3206250" cy="720000"/>
      </dsp:txXfrm>
    </dsp:sp>
    <dsp:sp modelId="{A42CC946-B633-43F3-9C43-4889E707905C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C1F20-5701-4591-BDE5-15B4A7190B54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1F312-3D83-4B64-9F0D-26AD1299FBED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Feature Engineering</a:t>
          </a:r>
        </a:p>
      </dsp:txBody>
      <dsp:txXfrm>
        <a:off x="7574418" y="268753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365DE-0BFD-43A4-B465-42C8735834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8A4A3-6E61-4BEE-88B6-A5F78E61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Gradient Boost Regression- variants of ensemble methods where you create multiple weak models and combine them to get better performance as a whole.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Neural Networks- </a:t>
            </a:r>
            <a:r>
              <a:rPr lang="en-US" b="0" i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 forecasting methods that are based on simple mathematical models of the brain. They allow complex nonlinear relationships between the response variable and its predictors.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8A4A3-6E61-4BEE-88B6-A5F78E6110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56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7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8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2F26-16D8-43BE-8148-0D111F5D2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CD5A-6005-4C17-BA91-6EB0805A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mnugent/california-housing-pri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ur wooden houses with different sizes">
            <a:extLst>
              <a:ext uri="{FF2B5EF4-FFF2-40B4-BE49-F238E27FC236}">
                <a16:creationId xmlns:a16="http://schemas.microsoft.com/office/drawing/2014/main" id="{A9C75CBB-074A-0D49-14E3-27B0F50DCE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775" r="9091" b="4616"/>
          <a:stretch/>
        </p:blipFill>
        <p:spPr>
          <a:xfrm>
            <a:off x="20" y="21475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649BE-F695-EEC0-3674-3C8E8E28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ea typeface="+mj-lt"/>
                <a:cs typeface="+mj-lt"/>
              </a:rPr>
              <a:t>House Price prediction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28DB3-4BDB-2441-8372-E79A225F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Group 2:</a:t>
            </a:r>
          </a:p>
          <a:p>
            <a:r>
              <a:rPr lang="en-US"/>
              <a:t>Georgios Filippos </a:t>
            </a:r>
            <a:r>
              <a:rPr lang="en-US" err="1"/>
              <a:t>Bogdos</a:t>
            </a:r>
            <a:r>
              <a:rPr lang="en-US"/>
              <a:t>, Jesus Perez, Gideon </a:t>
            </a:r>
            <a:r>
              <a:rPr lang="en-US" err="1"/>
              <a:t>Koech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418C-1F39-48E1-0C94-3536BD9A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ea typeface="+mj-lt"/>
                <a:cs typeface="+mj-lt"/>
              </a:rPr>
              <a:t>evaluation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F4CE-8E6D-60C1-F65C-7361A89E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97277"/>
            <a:ext cx="3977639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Arial"/>
                <a:ea typeface="+mn-lt"/>
                <a:cs typeface="+mn-lt"/>
              </a:rPr>
              <a:t>The coefficient of determination (R²) - A number between 0 and 1 that </a:t>
            </a:r>
            <a:r>
              <a:rPr lang="en-US" sz="2000" b="1">
                <a:latin typeface="Arial"/>
                <a:ea typeface="+mn-lt"/>
                <a:cs typeface="+mn-lt"/>
              </a:rPr>
              <a:t>measures how well a statistical model predicts an outcome</a:t>
            </a:r>
            <a:r>
              <a:rPr lang="en-US" sz="2000">
                <a:latin typeface="Arial"/>
                <a:ea typeface="+mn-lt"/>
                <a:cs typeface="+mn-lt"/>
              </a:rPr>
              <a:t>. You can interpret the R² as the proportion of variation in the dependent variable that is predicted by the statistical model.</a:t>
            </a:r>
          </a:p>
          <a:p>
            <a:endParaRPr lang="en-US" sz="1600">
              <a:latin typeface="Arial"/>
              <a:cs typeface="Arial"/>
            </a:endParaRPr>
          </a:p>
          <a:p>
            <a:endParaRPr lang="en-US" sz="1600">
              <a:latin typeface="Arial"/>
              <a:cs typeface="Arial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AA95C-F18D-323D-C898-555D79FD2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8" r="29678" b="6250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8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A52E-166C-D4BC-558C-53540B16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037" y="420937"/>
            <a:ext cx="8610600" cy="1293028"/>
          </a:xfrm>
        </p:spPr>
        <p:txBody>
          <a:bodyPr/>
          <a:lstStyle/>
          <a:p>
            <a:r>
              <a:rPr lang="en-US">
                <a:latin typeface="Arial"/>
                <a:ea typeface="+mj-lt"/>
                <a:cs typeface="+mj-lt"/>
              </a:rPr>
              <a:t>challenges</a:t>
            </a:r>
            <a:endParaRPr lang="en-US">
              <a:latin typeface="Arial"/>
            </a:endParaRPr>
          </a:p>
        </p:txBody>
      </p:sp>
      <p:pic>
        <p:nvPicPr>
          <p:cNvPr id="16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42F90C-9163-DC0C-D247-0C65B54B6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1810" y="2237489"/>
            <a:ext cx="1392638" cy="4024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7A2836-32F9-CDDA-B80A-DEC0DFE47D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9940" y="3430328"/>
            <a:ext cx="5334000" cy="11769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64BC2E4C-84E8-3091-FA67-DF6423B3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297436"/>
            <a:ext cx="2743200" cy="39588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775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BDFC3D41-879A-A3EF-3E13-121AA776E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BBCEF-6E35-68A2-9714-8C1907AB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/>
              <a:t>Our Novel Idea – XAI </a:t>
            </a:r>
          </a:p>
        </p:txBody>
      </p:sp>
    </p:spTree>
    <p:extLst>
      <p:ext uri="{BB962C8B-B14F-4D97-AF65-F5344CB8AC3E}">
        <p14:creationId xmlns:p14="http://schemas.microsoft.com/office/powerpoint/2010/main" val="309840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304A8-355C-39F9-757F-14722691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NOVEL IDEA – XAI </a:t>
            </a:r>
          </a:p>
          <a:p>
            <a:pPr algn="l"/>
            <a:endParaRPr lang="en-US" sz="360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4CBE-CCC6-F7FD-85F7-E50F818DF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237" y="2553465"/>
            <a:ext cx="4105980" cy="34166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Explainable AI (XAI) is an area of artificial intelligence (AI) research that focuses on creating AI systems that can explain their decisions and behaviors. </a:t>
            </a:r>
          </a:p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XAI seeks to create AI systems that are more transparent, interpretable, and accountable. This is important for ensuring that AI systems are used responsibly and ethically. </a:t>
            </a:r>
          </a:p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XAI techniques such as feature importance, partial dependence plots, and counterfactual explanations can help to explain the decisions made by AI systems and provide insights into how they work.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D9F6E4B-CE63-11F8-6ABD-5ED716FECB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79475" y="1415065"/>
            <a:ext cx="6269058" cy="40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9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Wooden blocks stacked to create a bar graph">
            <a:extLst>
              <a:ext uri="{FF2B5EF4-FFF2-40B4-BE49-F238E27FC236}">
                <a16:creationId xmlns:a16="http://schemas.microsoft.com/office/drawing/2014/main" id="{DC06D292-9FD1-0A54-F205-435C6CFA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11486" r="-2" b="41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DE4C7-0F61-728F-48B4-35435351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References</a:t>
            </a:r>
            <a:r>
              <a:rPr lang="en-US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2C36-EF2F-6AA0-3989-5FAE8D14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rial"/>
                <a:cs typeface="Arial"/>
              </a:rPr>
              <a:t>Prasad, K. Venkata, and K. Ravindra. "A comparative study of regression models for prediction of house prices in Ames, Iowa." Journal of Construction Engineering and Management 138, no. 4 (2012): 499-508.</a:t>
            </a: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Singh, R. K., and S. Singh. "Predicting housing prices with machine learning techniques." International Journal of Computer Applications 173, no. 7 (2017): 1-7.</a:t>
            </a: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Soni, N. K., and N. P. Goyal. "Housing price prediction using machine learning techniques: A review." </a:t>
            </a:r>
            <a:r>
              <a:rPr lang="en-US" err="1">
                <a:latin typeface="Arial"/>
                <a:cs typeface="Arial"/>
              </a:rPr>
              <a:t>arXiv</a:t>
            </a:r>
            <a:r>
              <a:rPr lang="en-US">
                <a:latin typeface="Arial"/>
                <a:cs typeface="Arial"/>
              </a:rPr>
              <a:t> preprint arXiv:1809.06354 (2018).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ACB2-EDCC-4198-E06F-DDC8ED4E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471253"/>
            <a:ext cx="8610600" cy="1293028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993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0255-180E-6FB2-0346-3B2E7C06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Arial"/>
                <a:cs typeface="Arial"/>
              </a:rPr>
              <a:t>Introduction and Problem Statement</a:t>
            </a:r>
          </a:p>
        </p:txBody>
      </p:sp>
      <p:graphicFrame>
        <p:nvGraphicFramePr>
          <p:cNvPr id="35" name="Subtitle 2">
            <a:extLst>
              <a:ext uri="{FF2B5EF4-FFF2-40B4-BE49-F238E27FC236}">
                <a16:creationId xmlns:a16="http://schemas.microsoft.com/office/drawing/2014/main" id="{BAB4E2FE-28D6-30BB-CEA0-947F7F04C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26081"/>
              </p:ext>
            </p:extLst>
          </p:nvPr>
        </p:nvGraphicFramePr>
        <p:xfrm>
          <a:off x="381000" y="2179320"/>
          <a:ext cx="11125200" cy="467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13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E6C5-DF69-F798-49D6-9C4A5786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642" y="367274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California Housing Dataset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076140E-DE24-B5FC-EC96-9A9B234E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108" y="1660302"/>
            <a:ext cx="7414892" cy="48052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Arial"/>
                <a:cs typeface="Arial"/>
              </a:rPr>
              <a:t>California Housing dataset contains information on the housing prices in various districts in California. </a:t>
            </a:r>
          </a:p>
          <a:p>
            <a:r>
              <a:rPr lang="en-US" sz="2400">
                <a:latin typeface="Arial"/>
                <a:cs typeface="Arial"/>
              </a:rPr>
              <a:t>The data set contains 20,640 instances with 8 features each. These features include Longitude, Latitude, median house value, median income, housing median age, total rooms, total bedrooms, population, households. </a:t>
            </a:r>
          </a:p>
          <a:p>
            <a:r>
              <a:rPr lang="en-US" sz="2400">
                <a:latin typeface="Arial"/>
                <a:cs typeface="Arial"/>
              </a:rPr>
              <a:t>The median house value is the target variable in this dataset, with a range of values from $14,999 to $500,001.</a:t>
            </a:r>
          </a:p>
          <a:p>
            <a:r>
              <a:rPr lang="en-US" sz="2400">
                <a:latin typeface="Arial"/>
                <a:cs typeface="Arial"/>
              </a:rPr>
              <a:t>The dataset is available at </a:t>
            </a:r>
            <a:r>
              <a:rPr lang="en-US" sz="2400">
                <a:latin typeface="Arial"/>
                <a:cs typeface="Arial"/>
                <a:hlinkClick r:id="rId3"/>
              </a:rPr>
              <a:t>https://www.kaggle.com/datasets/camnugent/california-housing-prices</a:t>
            </a:r>
            <a:r>
              <a:rPr lang="en-US" sz="2400">
                <a:latin typeface="Arial"/>
                <a:cs typeface="Arial"/>
              </a:rPr>
              <a:t> </a:t>
            </a:r>
          </a:p>
          <a:p>
            <a:pPr marL="0" indent="0">
              <a:buNone/>
            </a:pPr>
            <a:endParaRPr lang="en-US" sz="1400">
              <a:latin typeface="Arial"/>
              <a:cs typeface="Arial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E82A526-10C5-6555-5F6D-8EC097D383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33211"/>
          <a:stretch/>
        </p:blipFill>
        <p:spPr>
          <a:xfrm>
            <a:off x="8117840" y="1435623"/>
            <a:ext cx="3599278" cy="48842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761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8284-4D0F-F633-7891-CEDEF1C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65D5B56-AEB6-CCE3-BBC4-E259C9B76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70556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5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5BC39-BB96-D772-C354-D6B2EED7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train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86B8C-2CB7-ECF0-0477-108B73AB3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94560"/>
            <a:ext cx="3306742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sns.scatterplot</a:t>
            </a:r>
            <a:endParaRPr lang="en-US"/>
          </a:p>
          <a:p>
            <a:r>
              <a:rPr lang="en-US"/>
              <a:t>(x = "latitude", </a:t>
            </a:r>
          </a:p>
          <a:p>
            <a:r>
              <a:rPr lang="en-US"/>
              <a:t>y = "longitude", </a:t>
            </a:r>
          </a:p>
          <a:p>
            <a:r>
              <a:rPr lang="en-US"/>
              <a:t>data = </a:t>
            </a:r>
            <a:r>
              <a:rPr lang="en-US" err="1"/>
              <a:t>train_data</a:t>
            </a:r>
            <a:r>
              <a:rPr lang="en-US"/>
              <a:t>, </a:t>
            </a:r>
          </a:p>
          <a:p>
            <a:r>
              <a:rPr lang="en-US"/>
              <a:t>hue = "</a:t>
            </a:r>
            <a:r>
              <a:rPr lang="en-US" err="1"/>
              <a:t>median_house_value</a:t>
            </a:r>
            <a:r>
              <a:rPr lang="en-US"/>
              <a:t>", </a:t>
            </a:r>
          </a:p>
          <a:p>
            <a:r>
              <a:rPr lang="en-US"/>
              <a:t>palette = "</a:t>
            </a:r>
            <a:r>
              <a:rPr lang="en-US" err="1"/>
              <a:t>coolwarm</a:t>
            </a:r>
            <a:r>
              <a:rPr lang="en-US"/>
              <a:t>")</a:t>
            </a: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AF0F91-7D8D-8FD3-28DA-248F7F29B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954" r="16898" b="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F53E-ACFD-DB7B-A9C3-89EC4F4A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38" y="1129125"/>
            <a:ext cx="4114800" cy="1600200"/>
          </a:xfrm>
        </p:spPr>
        <p:txBody>
          <a:bodyPr/>
          <a:lstStyle/>
          <a:p>
            <a:r>
              <a:rPr lang="en-US"/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2923-E953-3371-8697-EEF62610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39" y="4869041"/>
            <a:ext cx="11557861" cy="227825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After data preprocessing, the Linear Regression Model is created then train the model using the training set we created</a:t>
            </a:r>
          </a:p>
          <a:p>
            <a:pPr marL="0" indent="0">
              <a:buNone/>
            </a:pPr>
            <a:r>
              <a:rPr lang="en-US" i="1"/>
              <a:t>Accuracy of model was </a:t>
            </a:r>
            <a:r>
              <a:rPr lang="en-US" b="1" i="1"/>
              <a:t>0.6671104129422876</a:t>
            </a:r>
          </a:p>
          <a:p>
            <a:endParaRPr lang="en-US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47B8-2DF3-3BDA-CD77-131BFDEAC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9338" y="2702170"/>
            <a:ext cx="4114800" cy="1757390"/>
          </a:xfrm>
        </p:spPr>
        <p:txBody>
          <a:bodyPr>
            <a:normAutofit/>
          </a:bodyPr>
          <a:lstStyle/>
          <a:p>
            <a:r>
              <a:rPr lang="en-US"/>
              <a:t>Linear regression is the most basic and commonly used predictive analysis. Regression estimates are used to describe data and to explain the relationship.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50DBE-EA50-02E0-B6E6-538F0E3B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69" y="798102"/>
            <a:ext cx="7086600" cy="42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4DFC-C488-FF0C-ED23-53C1B92E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F31D-2596-A5D8-C529-1853F5BF4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446111" cy="402412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 random forest is an estimator that fits a number of classifying decision trees on various sub-samples of the dataset and uses averaging to improve the predictive accuracy and control over-fitting</a:t>
            </a:r>
          </a:p>
          <a:p>
            <a:pPr lvl="1"/>
            <a:r>
              <a:rPr lang="en-US" sz="1900"/>
              <a:t>More powerful model than Linear Regression.</a:t>
            </a:r>
          </a:p>
          <a:p>
            <a:pPr lvl="1"/>
            <a:r>
              <a:rPr lang="en-US" sz="1900"/>
              <a:t>A special kind of Machine Learning that combines decisions trees.</a:t>
            </a:r>
          </a:p>
          <a:p>
            <a:pPr lvl="1"/>
            <a:endParaRPr lang="en-US" sz="1900"/>
          </a:p>
          <a:p>
            <a:r>
              <a:rPr lang="en-US"/>
              <a:t>Used hyper parameter tooling to find the optimal model</a:t>
            </a:r>
          </a:p>
          <a:p>
            <a:pPr lvl="1"/>
            <a:r>
              <a:rPr lang="en-US" sz="1900"/>
              <a:t>Used </a:t>
            </a:r>
            <a:r>
              <a:rPr lang="en-US" sz="1900" err="1"/>
              <a:t>GridSearchCV</a:t>
            </a:r>
            <a:r>
              <a:rPr lang="en-US" sz="1900"/>
              <a:t> from </a:t>
            </a:r>
            <a:r>
              <a:rPr lang="en-US" sz="1900" err="1"/>
              <a:t>sklearn</a:t>
            </a:r>
            <a:r>
              <a:rPr lang="en-US" sz="1900"/>
              <a:t>. It runs through all the different parameters that is fed into the parameter grid and produces the best combination of parameters, based on a scoring metric</a:t>
            </a:r>
          </a:p>
          <a:p>
            <a:pPr lvl="1"/>
            <a:endParaRPr lang="en-US" sz="1900"/>
          </a:p>
          <a:p>
            <a:r>
              <a:rPr lang="en-US"/>
              <a:t>Accuracy of model was </a:t>
            </a:r>
            <a:r>
              <a:rPr lang="en-US" b="1" i="1"/>
              <a:t>0.8175937221396539</a:t>
            </a:r>
          </a:p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30EE24-A858-B31B-299D-B9E15425B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8354"/>
          <a:stretch/>
        </p:blipFill>
        <p:spPr>
          <a:xfrm>
            <a:off x="7424056" y="1778925"/>
            <a:ext cx="3789999" cy="4890226"/>
          </a:xfrm>
        </p:spPr>
      </p:pic>
    </p:spTree>
    <p:extLst>
      <p:ext uri="{BB962C8B-B14F-4D97-AF65-F5344CB8AC3E}">
        <p14:creationId xmlns:p14="http://schemas.microsoft.com/office/powerpoint/2010/main" val="320772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719D-41AD-F607-8882-441B6C0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5848" y="1263136"/>
            <a:ext cx="7564582" cy="1293028"/>
          </a:xfrm>
        </p:spPr>
        <p:txBody>
          <a:bodyPr>
            <a:normAutofit/>
          </a:bodyPr>
          <a:lstStyle/>
          <a:p>
            <a:r>
              <a:rPr lang="en-US" sz="3600"/>
              <a:t>Other Researched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7B92-700F-49EE-30A2-FCFCED37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59" y="2909455"/>
            <a:ext cx="6257290" cy="29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For future implementation and to continue comparing our models we researched the following:</a:t>
            </a:r>
          </a:p>
          <a:p>
            <a:pPr lvl="1"/>
            <a:r>
              <a:rPr lang="en-US"/>
              <a:t>Gradient boost regression</a:t>
            </a:r>
          </a:p>
          <a:p>
            <a:pPr lvl="1"/>
            <a:r>
              <a:rPr lang="en-US"/>
              <a:t>Neural networks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9ED41E8-D46F-21A0-975E-101D6978C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00" r="30321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B2BA-92C4-03D5-9E70-216F247C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Data analysis 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4395ECD-D27D-E7DF-0A10-73FAD4678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3257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4316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E0DDA15B2B2E4984A4208422832290" ma:contentTypeVersion="9" ma:contentTypeDescription="Create a new document." ma:contentTypeScope="" ma:versionID="6b5a9acc523257fce5b914eaf255ec87">
  <xsd:schema xmlns:xsd="http://www.w3.org/2001/XMLSchema" xmlns:xs="http://www.w3.org/2001/XMLSchema" xmlns:p="http://schemas.microsoft.com/office/2006/metadata/properties" xmlns:ns3="7ec68e2a-99b9-4b72-ac51-4c95258a7f63" targetNamespace="http://schemas.microsoft.com/office/2006/metadata/properties" ma:root="true" ma:fieldsID="dcf44a862c6be0c774fa8afe6703afdc" ns3:_="">
    <xsd:import namespace="7ec68e2a-99b9-4b72-ac51-4c95258a7f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68e2a-99b9-4b72-ac51-4c95258a7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168C7B-371D-404E-8FC4-4A05045DC475}">
  <ds:schemaRefs>
    <ds:schemaRef ds:uri="7ec68e2a-99b9-4b72-ac51-4c95258a7f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C5172AC-D9C7-4537-9551-15D236710270}">
  <ds:schemaRefs>
    <ds:schemaRef ds:uri="7ec68e2a-99b9-4b72-ac51-4c95258a7f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757E7E-E42F-421B-A127-323C68DF55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Vapor Trail</vt:lpstr>
      <vt:lpstr>House Price prediction</vt:lpstr>
      <vt:lpstr>Introduction and Problem Statement</vt:lpstr>
      <vt:lpstr>California Housing Dataset</vt:lpstr>
      <vt:lpstr>Algorithms</vt:lpstr>
      <vt:lpstr>train data</vt:lpstr>
      <vt:lpstr>Linear regression Model</vt:lpstr>
      <vt:lpstr>Random forest regression</vt:lpstr>
      <vt:lpstr>Other Researched Options</vt:lpstr>
      <vt:lpstr>Data analysis </vt:lpstr>
      <vt:lpstr>evaluation</vt:lpstr>
      <vt:lpstr>challenges</vt:lpstr>
      <vt:lpstr>Our Novel Idea – XAI </vt:lpstr>
      <vt:lpstr>OUR NOVEL IDEA – XAI  </vt:lpstr>
      <vt:lpstr>References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Gideon Koech</dc:creator>
  <cp:revision>1</cp:revision>
  <dcterms:created xsi:type="dcterms:W3CDTF">2023-03-28T02:23:09Z</dcterms:created>
  <dcterms:modified xsi:type="dcterms:W3CDTF">2023-03-28T23:04:39Z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0x010100C6E0DDA15B2B2E4984A4208422832290</vt:lpwstr>
  </property>
</Properties>
</file>