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Elemental </a:t>
            </a:r>
            <a:r>
              <a:rPr lang="en-US" dirty="0" err="1" smtClean="0"/>
              <a:t>SmashDown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Gray Bohnen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 made more verbose, resets each time it is loaded</a:t>
            </a:r>
          </a:p>
          <a:p>
            <a:r>
              <a:rPr lang="en-US" dirty="0" smtClean="0"/>
              <a:t>Scoring system changed to add deeper strategy and speed up the game</a:t>
            </a:r>
          </a:p>
          <a:p>
            <a:r>
              <a:rPr lang="en-US" dirty="0" smtClean="0"/>
              <a:t>Re-colored most elements to be less abrasive</a:t>
            </a:r>
          </a:p>
          <a:p>
            <a:r>
              <a:rPr lang="en-US" dirty="0" smtClean="0"/>
              <a:t>Pause menu buttons fixed</a:t>
            </a:r>
          </a:p>
          <a:p>
            <a:r>
              <a:rPr lang="en-US" dirty="0" smtClean="0"/>
              <a:t>Resurrection menu implemented</a:t>
            </a:r>
          </a:p>
          <a:p>
            <a:r>
              <a:rPr lang="en-US" dirty="0" smtClean="0"/>
              <a:t>End turn button more clickable</a:t>
            </a:r>
          </a:p>
          <a:p>
            <a:r>
              <a:rPr lang="en-US" dirty="0" smtClean="0"/>
              <a:t>So many 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player has a hand of five monsters</a:t>
            </a:r>
          </a:p>
          <a:p>
            <a:r>
              <a:rPr lang="en-US" dirty="0" smtClean="0"/>
              <a:t>Players spend their turns attacking the opponent’s monsters</a:t>
            </a:r>
          </a:p>
          <a:p>
            <a:r>
              <a:rPr lang="en-US" dirty="0" smtClean="0"/>
              <a:t>Each turn, a random element is chosen that determines which stats monsters fight with</a:t>
            </a:r>
          </a:p>
          <a:p>
            <a:r>
              <a:rPr lang="en-US" dirty="0" smtClean="0"/>
              <a:t>Players get points based on the difference between the fighting monsters stats</a:t>
            </a:r>
          </a:p>
          <a:p>
            <a:r>
              <a:rPr lang="en-US" dirty="0" smtClean="0"/>
              <a:t>First player to 20 wins</a:t>
            </a:r>
          </a:p>
          <a:p>
            <a:r>
              <a:rPr lang="en-US" dirty="0" smtClean="0"/>
              <a:t>Players can resurrect dead monsters once per 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Movement/Performance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Movement:</a:t>
            </a:r>
          </a:p>
          <a:p>
            <a:pPr lvl="1"/>
            <a:r>
              <a:rPr lang="en-US" dirty="0" smtClean="0"/>
              <a:t>Originally a bar that decreased each attack</a:t>
            </a:r>
          </a:p>
          <a:p>
            <a:pPr lvl="1"/>
            <a:r>
              <a:rPr lang="en-US" dirty="0" smtClean="0"/>
              <a:t>Now cards are greyed out after attacking.</a:t>
            </a:r>
          </a:p>
          <a:p>
            <a:pPr lvl="1"/>
            <a:endParaRPr lang="en-US" dirty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Originally a raw score number on screen</a:t>
            </a:r>
          </a:p>
          <a:p>
            <a:pPr lvl="1"/>
            <a:r>
              <a:rPr lang="en-US" dirty="0" smtClean="0"/>
              <a:t>Developed into a segmented health bar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with text overlay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92" y="2446616"/>
            <a:ext cx="2048161" cy="8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03" y="2446616"/>
            <a:ext cx="3046056" cy="1533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86" y="5652736"/>
            <a:ext cx="679227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 quest cards </a:t>
            </a:r>
          </a:p>
          <a:p>
            <a:r>
              <a:rPr lang="en-US" dirty="0" smtClean="0"/>
              <a:t>Quest menu accessible from 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89" y="1511285"/>
            <a:ext cx="6005416" cy="43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selectable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Resurrection Menu</a:t>
            </a:r>
          </a:p>
          <a:p>
            <a:r>
              <a:rPr lang="en-US" dirty="0" smtClean="0"/>
              <a:t>Every monster that dies is dynamically added</a:t>
            </a:r>
          </a:p>
          <a:p>
            <a:r>
              <a:rPr lang="en-US" dirty="0" smtClean="0"/>
              <a:t>Players can click one per turn to bring it back to life</a:t>
            </a:r>
          </a:p>
          <a:p>
            <a:r>
              <a:rPr lang="en-US" dirty="0" smtClean="0"/>
              <a:t>Adds a new layer of strategy</a:t>
            </a:r>
          </a:p>
          <a:p>
            <a:pPr lvl="1"/>
            <a:r>
              <a:rPr lang="en-US" dirty="0" smtClean="0"/>
              <a:t>Need an empty slot, which means sacrificing points</a:t>
            </a:r>
          </a:p>
          <a:p>
            <a:pPr lvl="1"/>
            <a:r>
              <a:rPr lang="en-US" dirty="0" smtClean="0"/>
              <a:t>Can replace a terrible monster with an awesome 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32" y="668868"/>
            <a:ext cx="1647935" cy="58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0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page tutorial</a:t>
            </a:r>
          </a:p>
          <a:p>
            <a:r>
              <a:rPr lang="en-US" dirty="0" smtClean="0"/>
              <a:t>Shows off each gameplay mechanic</a:t>
            </a:r>
          </a:p>
          <a:p>
            <a:r>
              <a:rPr lang="en-US" dirty="0" smtClean="0"/>
              <a:t>Demonstration of combat scenarios</a:t>
            </a:r>
          </a:p>
          <a:p>
            <a:pPr lvl="1"/>
            <a:r>
              <a:rPr lang="en-US" dirty="0" smtClean="0"/>
              <a:t>Prompts users to make a choice and demonstrate</a:t>
            </a:r>
          </a:p>
          <a:p>
            <a:r>
              <a:rPr lang="en-US" dirty="0" smtClean="0"/>
              <a:t>Gives tooltips for each interface element</a:t>
            </a:r>
          </a:p>
          <a:p>
            <a:r>
              <a:rPr lang="en-US" dirty="0" smtClean="0"/>
              <a:t>Toggle-able from main menu</a:t>
            </a:r>
          </a:p>
          <a:p>
            <a:endParaRPr lang="en-US" dirty="0"/>
          </a:p>
          <a:p>
            <a:r>
              <a:rPr lang="en-US" dirty="0" smtClean="0"/>
              <a:t>(See demo)</a:t>
            </a:r>
          </a:p>
        </p:txBody>
      </p:sp>
    </p:spTree>
    <p:extLst>
      <p:ext uri="{BB962C8B-B14F-4D97-AF65-F5344CB8AC3E}">
        <p14:creationId xmlns:p14="http://schemas.microsoft.com/office/powerpoint/2010/main" val="96478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 window used to display notifications</a:t>
            </a:r>
            <a:endParaRPr lang="en-US" dirty="0"/>
          </a:p>
          <a:p>
            <a:r>
              <a:rPr lang="en-US" dirty="0" smtClean="0"/>
              <a:t>3 possible hints</a:t>
            </a:r>
          </a:p>
          <a:p>
            <a:pPr lvl="1"/>
            <a:r>
              <a:rPr lang="en-US" dirty="0" smtClean="0"/>
              <a:t>30 seconds of inactivity</a:t>
            </a:r>
          </a:p>
          <a:p>
            <a:pPr lvl="1"/>
            <a:r>
              <a:rPr lang="en-US" dirty="0" smtClean="0"/>
              <a:t>3 ties in a row</a:t>
            </a:r>
          </a:p>
          <a:p>
            <a:pPr lvl="1"/>
            <a:r>
              <a:rPr lang="en-US" dirty="0" smtClean="0"/>
              <a:t>3 card losses in a row</a:t>
            </a:r>
            <a:endParaRPr lang="en-US" dirty="0"/>
          </a:p>
          <a:p>
            <a:r>
              <a:rPr lang="en-US" dirty="0" smtClean="0"/>
              <a:t>Also displays</a:t>
            </a:r>
          </a:p>
          <a:p>
            <a:pPr lvl="1"/>
            <a:r>
              <a:rPr lang="en-US" dirty="0" smtClean="0"/>
              <a:t>Results of each combat</a:t>
            </a:r>
          </a:p>
          <a:p>
            <a:pPr lvl="1"/>
            <a:r>
              <a:rPr lang="en-US" dirty="0" smtClean="0"/>
              <a:t>Resurrection</a:t>
            </a:r>
          </a:p>
          <a:p>
            <a:pPr lvl="1"/>
            <a:r>
              <a:rPr lang="en-US" dirty="0" smtClean="0"/>
              <a:t>Active player and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5" y="3497825"/>
            <a:ext cx="5662550" cy="25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mouse. </a:t>
            </a:r>
          </a:p>
          <a:p>
            <a:r>
              <a:rPr lang="en-US" dirty="0" smtClean="0"/>
              <a:t>Every action is mouse driven</a:t>
            </a:r>
          </a:p>
          <a:p>
            <a:r>
              <a:rPr lang="en-US" dirty="0" smtClean="0"/>
              <a:t>Scroll on resurrection menu and console</a:t>
            </a:r>
          </a:p>
          <a:p>
            <a:r>
              <a:rPr lang="en-US" dirty="0" smtClean="0"/>
              <a:t>Right-click to “turn-in” 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Colorblindness</a:t>
            </a:r>
          </a:p>
          <a:p>
            <a:pPr lvl="1"/>
            <a:r>
              <a:rPr lang="en-US" dirty="0" smtClean="0"/>
              <a:t>All game information is represented with clearly contrasted numbers</a:t>
            </a:r>
          </a:p>
          <a:p>
            <a:pPr lvl="1"/>
            <a:r>
              <a:rPr lang="en-US" dirty="0" smtClean="0"/>
              <a:t>Visually distinctive icons</a:t>
            </a:r>
          </a:p>
          <a:p>
            <a:pPr lvl="1"/>
            <a:r>
              <a:rPr lang="en-US" dirty="0" smtClean="0"/>
              <a:t>No information is color-sensitive</a:t>
            </a:r>
          </a:p>
          <a:p>
            <a:r>
              <a:rPr lang="en-US" dirty="0" smtClean="0"/>
              <a:t>Deaf-players</a:t>
            </a:r>
          </a:p>
          <a:p>
            <a:pPr lvl="1"/>
            <a:r>
              <a:rPr lang="en-US" dirty="0" smtClean="0"/>
              <a:t>No information is reliant on sound</a:t>
            </a:r>
          </a:p>
          <a:p>
            <a:pPr lvl="1"/>
            <a:r>
              <a:rPr lang="en-US" dirty="0" smtClean="0"/>
              <a:t>Sounds are in addition to visual elements</a:t>
            </a:r>
          </a:p>
          <a:p>
            <a:pPr lvl="1"/>
            <a:r>
              <a:rPr lang="en-US" dirty="0" smtClean="0"/>
              <a:t>Mostly polish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4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329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Elemental SmashDown</vt:lpstr>
      <vt:lpstr>Gameplay</vt:lpstr>
      <vt:lpstr>Movement/Performance</vt:lpstr>
      <vt:lpstr>Quests</vt:lpstr>
      <vt:lpstr>List of selectable items</vt:lpstr>
      <vt:lpstr>Tutorial</vt:lpstr>
      <vt:lpstr>Context sensitive hints</vt:lpstr>
      <vt:lpstr>Controls</vt:lpstr>
      <vt:lpstr>Accessibility</vt:lpstr>
      <vt:lpstr>Changes from Suggestions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SmashDown</dc:title>
  <dc:creator>Gray Bohnen</dc:creator>
  <cp:lastModifiedBy>Gray Bohnen</cp:lastModifiedBy>
  <cp:revision>4</cp:revision>
  <dcterms:created xsi:type="dcterms:W3CDTF">2015-12-15T20:17:10Z</dcterms:created>
  <dcterms:modified xsi:type="dcterms:W3CDTF">2015-12-15T20:41:06Z</dcterms:modified>
</cp:coreProperties>
</file>