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4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45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98370" y="112812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5439446" y="293569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5433096" y="205901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190746" y="90263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38740" y="293569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cxnSpLocks/>
            <a:stCxn id="57" idx="3"/>
            <a:endCxn id="54" idx="1"/>
          </p:cNvCxnSpPr>
          <p:nvPr/>
        </p:nvCxnSpPr>
        <p:spPr>
          <a:xfrm>
            <a:off x="1498746" y="1201430"/>
            <a:ext cx="399624" cy="2254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22" idx="1"/>
          </p:cNvCxnSpPr>
          <p:nvPr/>
        </p:nvCxnSpPr>
        <p:spPr>
          <a:xfrm flipV="1">
            <a:off x="1546740" y="2935698"/>
            <a:ext cx="357224" cy="29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14" idx="1"/>
          </p:cNvCxnSpPr>
          <p:nvPr/>
        </p:nvCxnSpPr>
        <p:spPr>
          <a:xfrm>
            <a:off x="3206370" y="1426922"/>
            <a:ext cx="305347" cy="4581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cxnSpLocks/>
            <a:stCxn id="56" idx="2"/>
            <a:endCxn id="55" idx="0"/>
          </p:cNvCxnSpPr>
          <p:nvPr/>
        </p:nvCxnSpPr>
        <p:spPr>
          <a:xfrm rot="16200000" flipH="1">
            <a:off x="5950728" y="2792980"/>
            <a:ext cx="279086" cy="6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2368AB09-D445-4206-B6CC-87C8C876DF2F}"/>
              </a:ext>
            </a:extLst>
          </p:cNvPr>
          <p:cNvSpPr/>
          <p:nvPr/>
        </p:nvSpPr>
        <p:spPr>
          <a:xfrm>
            <a:off x="5448438" y="389460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Post-deployment compliance scanning</a:t>
            </a:r>
            <a:endParaRPr sz="1000" dirty="0"/>
          </a:p>
        </p:txBody>
      </p:sp>
      <p:sp>
        <p:nvSpPr>
          <p:cNvPr id="14" name="Google Shape;54;p13">
            <a:extLst>
              <a:ext uri="{FF2B5EF4-FFF2-40B4-BE49-F238E27FC236}">
                <a16:creationId xmlns:a16="http://schemas.microsoft.com/office/drawing/2014/main" id="{0A3F5FFD-D7C1-4B77-8EA4-087CEE7E0D24}"/>
              </a:ext>
            </a:extLst>
          </p:cNvPr>
          <p:cNvSpPr/>
          <p:nvPr/>
        </p:nvSpPr>
        <p:spPr>
          <a:xfrm>
            <a:off x="3511717" y="158628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AMI or container image scanning</a:t>
            </a:r>
            <a:endParaRPr sz="1000" dirty="0"/>
          </a:p>
        </p:txBody>
      </p: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D898B59A-B90A-4287-BDEE-BF9908E15E24}"/>
              </a:ext>
            </a:extLst>
          </p:cNvPr>
          <p:cNvSpPr/>
          <p:nvPr/>
        </p:nvSpPr>
        <p:spPr>
          <a:xfrm>
            <a:off x="1903964" y="263689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/>
              <a:t>Infrastructure as code compliance scanning.</a:t>
            </a:r>
            <a:endParaRPr sz="1000" dirty="0"/>
          </a:p>
        </p:txBody>
      </p:sp>
      <p:cxnSp>
        <p:nvCxnSpPr>
          <p:cNvPr id="27" name="Google Shape;61;p13">
            <a:extLst>
              <a:ext uri="{FF2B5EF4-FFF2-40B4-BE49-F238E27FC236}">
                <a16:creationId xmlns:a16="http://schemas.microsoft.com/office/drawing/2014/main" id="{2F3CBFB8-9DEE-4ABF-8B14-F49E78B9CB0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19717" y="1885084"/>
            <a:ext cx="607029" cy="3516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61;p13">
            <a:extLst>
              <a:ext uri="{FF2B5EF4-FFF2-40B4-BE49-F238E27FC236}">
                <a16:creationId xmlns:a16="http://schemas.microsoft.com/office/drawing/2014/main" id="{A3929727-AF28-4B48-87BA-66DB0C6BF90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211964" y="2535532"/>
            <a:ext cx="2214781" cy="40016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62;p13">
            <a:extLst>
              <a:ext uri="{FF2B5EF4-FFF2-40B4-BE49-F238E27FC236}">
                <a16:creationId xmlns:a16="http://schemas.microsoft.com/office/drawing/2014/main" id="{5EABB2D4-2472-42E1-BD29-DE9EBDF411F6}"/>
              </a:ext>
            </a:extLst>
          </p:cNvPr>
          <p:cNvCxnSpPr>
            <a:cxnSpLocks/>
            <a:stCxn id="55" idx="2"/>
            <a:endCxn id="13" idx="0"/>
          </p:cNvCxnSpPr>
          <p:nvPr/>
        </p:nvCxnSpPr>
        <p:spPr>
          <a:xfrm rot="16200000" flipH="1">
            <a:off x="5917289" y="3709455"/>
            <a:ext cx="361307" cy="89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664261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Gaurav Bolia</cp:lastModifiedBy>
  <cp:revision>1</cp:revision>
  <dcterms:modified xsi:type="dcterms:W3CDTF">2022-08-15T03:09:06Z</dcterms:modified>
</cp:coreProperties>
</file>