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4"/>
  </p:sldMasterIdLst>
  <p:notesMasterIdLst>
    <p:notesMasterId r:id="rId19"/>
  </p:notesMasterIdLst>
  <p:sldIdLst>
    <p:sldId id="256" r:id="rId5"/>
    <p:sldId id="297" r:id="rId6"/>
    <p:sldId id="298" r:id="rId7"/>
    <p:sldId id="263" r:id="rId8"/>
    <p:sldId id="264" r:id="rId9"/>
    <p:sldId id="265" r:id="rId10"/>
    <p:sldId id="266" r:id="rId11"/>
    <p:sldId id="260" r:id="rId12"/>
    <p:sldId id="259" r:id="rId13"/>
    <p:sldId id="291" r:id="rId14"/>
    <p:sldId id="296" r:id="rId15"/>
    <p:sldId id="281" r:id="rId16"/>
    <p:sldId id="283" r:id="rId17"/>
    <p:sldId id="299" r:id="rId18"/>
  </p:sldIdLst>
  <p:sldSz cx="9144000" cy="6858000" type="screen4x3"/>
  <p:notesSz cx="6858000" cy="9144000"/>
  <p:custDataLst>
    <p:tags r:id="rId20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CA MAMMI" initials="L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726"/>
    <a:srgbClr val="F8F8F8"/>
    <a:srgbClr val="FFA376"/>
    <a:srgbClr val="4E4E4E"/>
    <a:srgbClr val="696969"/>
    <a:srgbClr val="686868"/>
    <a:srgbClr val="800080"/>
    <a:srgbClr val="000000"/>
    <a:srgbClr val="FF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72532-2365-4550-8B7C-814F0932B43A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6A672-4FCD-4D73-BD21-E8DEC813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6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page - Text -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ueGradient"/>
          <p:cNvSpPr/>
          <p:nvPr/>
        </p:nvSpPr>
        <p:spPr bwMode="gray">
          <a:xfrm>
            <a:off x="0" y="4280400"/>
            <a:ext cx="9144000" cy="25920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78000"/>
                </a:schemeClr>
              </a:gs>
              <a:gs pos="100000">
                <a:srgbClr val="2EAEDA">
                  <a:alpha val="7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" noProof="1">
              <a:noFill/>
              <a:latin typeface="UniCredit" panose="02000506040000020004" pitchFamily="2" charset="0"/>
              <a:cs typeface="Arial" panose="020B0604020202020204" pitchFamily="34" charset="0"/>
            </a:endParaRPr>
          </a:p>
        </p:txBody>
      </p:sp>
      <p:sp>
        <p:nvSpPr>
          <p:cNvPr id="7" name="CityDate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4942800"/>
            <a:ext cx="5040000" cy="208800"/>
          </a:xfrm>
        </p:spPr>
        <p:txBody>
          <a:bodyPr anchor="b">
            <a:normAutofit/>
          </a:bodyPr>
          <a:lstStyle>
            <a:lvl1pPr marL="0" indent="0" fontAlgn="auto">
              <a:spcBef>
                <a:spcPts val="0"/>
              </a:spcBef>
              <a:spcAft>
                <a:spcPts val="0"/>
              </a:spcAft>
              <a:buNone/>
              <a:defRPr sz="1000" b="1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Insert city and date</a:t>
            </a:r>
          </a:p>
        </p:txBody>
      </p:sp>
      <p:sp>
        <p:nvSpPr>
          <p:cNvPr id="3" name="NameFunction"/>
          <p:cNvSpPr>
            <a:spLocks noGrp="1"/>
          </p:cNvSpPr>
          <p:nvPr>
            <p:ph type="body" sz="quarter" idx="17" hasCustomPrompt="1"/>
          </p:nvPr>
        </p:nvSpPr>
        <p:spPr>
          <a:xfrm>
            <a:off x="539750" y="4546800"/>
            <a:ext cx="5040000" cy="2088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latin typeface="+mn-lt"/>
              </a:defRPr>
            </a:lvl1pPr>
            <a:lvl2pPr marL="457188" indent="0">
              <a:buNone/>
              <a:defRPr sz="1200" b="1">
                <a:latin typeface="UniCredit" panose="02000506040000020004" pitchFamily="2" charset="0"/>
              </a:defRPr>
            </a:lvl2pPr>
            <a:lvl3pPr marL="914377" indent="0">
              <a:buNone/>
              <a:defRPr sz="1200" b="1">
                <a:latin typeface="UniCredit" panose="02000506040000020004" pitchFamily="2" charset="0"/>
              </a:defRPr>
            </a:lvl3pPr>
            <a:lvl4pPr marL="1371566" indent="0">
              <a:buNone/>
              <a:defRPr sz="1200" b="1">
                <a:latin typeface="UniCredit" panose="02000506040000020004" pitchFamily="2" charset="0"/>
              </a:defRPr>
            </a:lvl4pPr>
            <a:lvl5pPr marL="1828755" indent="0">
              <a:buNone/>
              <a:defRPr sz="1200" b="1">
                <a:latin typeface="UniCredit" panose="02000506040000020004" pitchFamily="2" charset="0"/>
              </a:defRPr>
            </a:lvl5pPr>
          </a:lstStyle>
          <a:p>
            <a:pPr>
              <a:defRPr/>
            </a:pPr>
            <a:r>
              <a:rPr lang="en-GB" noProof="0" dirty="0"/>
              <a:t>Insert name and function</a:t>
            </a:r>
          </a:p>
        </p:txBody>
      </p:sp>
      <p:sp>
        <p:nvSpPr>
          <p:cNvPr id="24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3279600"/>
            <a:ext cx="8179200" cy="8280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GB" noProof="0" dirty="0"/>
              <a:t>Insert subtitle</a:t>
            </a:r>
          </a:p>
        </p:txBody>
      </p:sp>
      <p:sp>
        <p:nvSpPr>
          <p:cNvPr id="21" name="Title"/>
          <p:cNvSpPr>
            <a:spLocks noGrp="1"/>
          </p:cNvSpPr>
          <p:nvPr>
            <p:ph type="title" hasCustomPrompt="1"/>
          </p:nvPr>
        </p:nvSpPr>
        <p:spPr>
          <a:xfrm>
            <a:off x="540000" y="892800"/>
            <a:ext cx="6663600" cy="222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en-GB" sz="3400" noProof="0" dirty="0">
                <a:latin typeface="+mj-lt"/>
                <a:cs typeface="+mj-cs"/>
              </a:defRPr>
            </a:lvl1pPr>
          </a:lstStyle>
          <a:p>
            <a:pPr lvl="0" defTabSz="966788"/>
            <a:r>
              <a:rPr lang="en-GB" noProof="0" dirty="0"/>
              <a:t>Insert title</a:t>
            </a:r>
          </a:p>
        </p:txBody>
      </p:sp>
      <p:pic>
        <p:nvPicPr>
          <p:cNvPr id="6" name="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0" y="54330600"/>
            <a:ext cx="7918720" cy="14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36245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page - Picture - One B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lueGradient"/>
          <p:cNvSpPr/>
          <p:nvPr/>
        </p:nvSpPr>
        <p:spPr bwMode="gray">
          <a:xfrm>
            <a:off x="0" y="4280400"/>
            <a:ext cx="9144000" cy="25920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78000"/>
                </a:schemeClr>
              </a:gs>
              <a:gs pos="100000">
                <a:srgbClr val="2EAEDA">
                  <a:alpha val="7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" noProof="1">
              <a:noFill/>
              <a:latin typeface="UniCredit" panose="02000506040000020004" pitchFamily="2" charset="0"/>
            </a:endParaRPr>
          </a:p>
        </p:txBody>
      </p:sp>
      <p:sp>
        <p:nvSpPr>
          <p:cNvPr id="8" name="TitlePictur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280400"/>
          </a:xfrm>
          <a:prstGeom prst="rect">
            <a:avLst/>
          </a:prstGeom>
        </p:spPr>
        <p:txBody>
          <a:bodyPr lIns="0" tIns="0" rIns="0" bIns="0" anchor="ctr" anchorCtr="1"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</a:lstStyle>
          <a:p>
            <a:r>
              <a:rPr lang="en-GB" noProof="1"/>
              <a:t>Insert picture</a:t>
            </a:r>
          </a:p>
        </p:txBody>
      </p:sp>
      <p:sp>
        <p:nvSpPr>
          <p:cNvPr id="10" name="CityDate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4942800"/>
            <a:ext cx="5040000" cy="208800"/>
          </a:xfrm>
        </p:spPr>
        <p:txBody>
          <a:bodyPr anchor="b">
            <a:normAutofit/>
          </a:bodyPr>
          <a:lstStyle>
            <a:lvl1pPr marL="0" indent="0" fontAlgn="auto">
              <a:spcBef>
                <a:spcPts val="0"/>
              </a:spcBef>
              <a:spcAft>
                <a:spcPts val="0"/>
              </a:spcAft>
              <a:buNone/>
              <a:defRPr sz="1000" b="1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Insert city and date</a:t>
            </a:r>
          </a:p>
        </p:txBody>
      </p:sp>
      <p:sp>
        <p:nvSpPr>
          <p:cNvPr id="11" name="NameFunction"/>
          <p:cNvSpPr>
            <a:spLocks noGrp="1"/>
          </p:cNvSpPr>
          <p:nvPr>
            <p:ph type="body" sz="quarter" idx="17" hasCustomPrompt="1"/>
          </p:nvPr>
        </p:nvSpPr>
        <p:spPr>
          <a:xfrm>
            <a:off x="539750" y="4546800"/>
            <a:ext cx="5040000" cy="2088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latin typeface="+mn-lt"/>
              </a:defRPr>
            </a:lvl1pPr>
            <a:lvl2pPr marL="457188" indent="0">
              <a:buNone/>
              <a:defRPr sz="1200" b="1">
                <a:latin typeface="UniCredit" panose="02000506040000020004" pitchFamily="2" charset="0"/>
              </a:defRPr>
            </a:lvl2pPr>
            <a:lvl3pPr marL="914377" indent="0">
              <a:buNone/>
              <a:defRPr sz="1200" b="1">
                <a:latin typeface="UniCredit" panose="02000506040000020004" pitchFamily="2" charset="0"/>
              </a:defRPr>
            </a:lvl3pPr>
            <a:lvl4pPr marL="1371566" indent="0">
              <a:buNone/>
              <a:defRPr sz="1200" b="1">
                <a:latin typeface="UniCredit" panose="02000506040000020004" pitchFamily="2" charset="0"/>
              </a:defRPr>
            </a:lvl4pPr>
            <a:lvl5pPr marL="1828755" indent="0">
              <a:buNone/>
              <a:defRPr sz="1200" b="1">
                <a:latin typeface="UniCredit" panose="02000506040000020004" pitchFamily="2" charset="0"/>
              </a:defRPr>
            </a:lvl5pPr>
          </a:lstStyle>
          <a:p>
            <a:pPr>
              <a:defRPr/>
            </a:pPr>
            <a:r>
              <a:rPr lang="en-GB" noProof="0" dirty="0"/>
              <a:t>Insert name and function</a:t>
            </a:r>
          </a:p>
        </p:txBody>
      </p:sp>
      <p:sp>
        <p:nvSpPr>
          <p:cNvPr id="12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3279600"/>
            <a:ext cx="8179200" cy="8280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GB" noProof="0" dirty="0"/>
              <a:t>Insert subtitle</a:t>
            </a:r>
          </a:p>
        </p:txBody>
      </p:sp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540000" y="892800"/>
            <a:ext cx="5760000" cy="106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3200"/>
              </a:lnSpc>
              <a:defRPr sz="3400" b="1"/>
            </a:lvl1pPr>
          </a:lstStyle>
          <a:p>
            <a:r>
              <a:rPr lang="en-GB" noProof="0" dirty="0"/>
              <a:t>Insert title</a:t>
            </a:r>
          </a:p>
        </p:txBody>
      </p:sp>
      <p:pic>
        <p:nvPicPr>
          <p:cNvPr id="2" name="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0" y="54330600"/>
            <a:ext cx="7918720" cy="14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7470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l Slide -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"/>
          <p:cNvSpPr>
            <a:spLocks noGrp="1"/>
          </p:cNvSpPr>
          <p:nvPr>
            <p:ph type="pic" sz="quarter" idx="15"/>
          </p:nvPr>
        </p:nvSpPr>
        <p:spPr>
          <a:xfrm>
            <a:off x="0" y="1033200"/>
            <a:ext cx="5792400" cy="583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noFill/>
                <a:latin typeface="UniCredit" panose="02000506040000020004" pitchFamily="2" charset="0"/>
              </a:defRPr>
            </a:lvl1pPr>
          </a:lstStyle>
          <a:p>
            <a:r>
              <a:rPr lang="en-US" noProof="1" smtClean="0"/>
              <a:t>Click icon to add picture</a:t>
            </a:r>
            <a:endParaRPr lang="en-GB" noProof="1"/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5" name="Text"/>
          <p:cNvSpPr>
            <a:spLocks noGrp="1"/>
          </p:cNvSpPr>
          <p:nvPr>
            <p:ph sz="quarter" idx="16" hasCustomPrompt="1"/>
          </p:nvPr>
        </p:nvSpPr>
        <p:spPr>
          <a:xfrm>
            <a:off x="5983200" y="1260000"/>
            <a:ext cx="2980800" cy="4680000"/>
          </a:xfrm>
        </p:spPr>
        <p:txBody>
          <a:bodyPr anchor="ctr"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342990173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rnal Slide - 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033200"/>
            <a:ext cx="9144000" cy="5832000"/>
          </a:xfrm>
          <a:prstGeom prst="rect">
            <a:avLst/>
          </a:prstGeom>
        </p:spPr>
        <p:txBody>
          <a:bodyPr lIns="0" tIns="0" rIns="0" bIns="0" anchor="ctr" anchorCtr="1"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</a:lstStyle>
          <a:p>
            <a:r>
              <a:rPr lang="en-GB" noProof="1"/>
              <a:t>Insert picture</a:t>
            </a:r>
          </a:p>
        </p:txBody>
      </p:sp>
      <p:sp>
        <p:nvSpPr>
          <p:cNvPr id="7" name="SlideNumber"/>
          <p:cNvSpPr>
            <a:spLocks noGrp="1"/>
          </p:cNvSpPr>
          <p:nvPr>
            <p:ph type="sldNum" sz="quarter" idx="11"/>
          </p:nvPr>
        </p:nvSpPr>
        <p:spPr>
          <a:xfrm>
            <a:off x="270000" y="6318000"/>
            <a:ext cx="270000" cy="360000"/>
          </a:xfrm>
        </p:spPr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9" name="Headline"/>
          <p:cNvSpPr>
            <a:spLocks noChangeShapeType="1"/>
          </p:cNvSpPr>
          <p:nvPr/>
        </p:nvSpPr>
        <p:spPr bwMode="auto">
          <a:xfrm>
            <a:off x="0" y="1026000"/>
            <a:ext cx="9144000" cy="0"/>
          </a:xfrm>
          <a:prstGeom prst="line">
            <a:avLst/>
          </a:prstGeom>
          <a:noFill/>
          <a:ln w="19050">
            <a:solidFill>
              <a:srgbClr val="00AFD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100" noProof="1">
              <a:latin typeface="UniCredit" panose="02000506040000020004" pitchFamily="2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1362239657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rnal Slide - 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0" tIns="0" rIns="0" bIns="0" anchor="ctr" anchorCtr="1"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</a:lstStyle>
          <a:p>
            <a:r>
              <a:rPr lang="en-GB" noProof="0" dirty="0"/>
              <a:t>Insert picture</a:t>
            </a:r>
          </a:p>
        </p:txBody>
      </p:sp>
      <p:sp>
        <p:nvSpPr>
          <p:cNvPr id="8" name="SlideNumber"/>
          <p:cNvSpPr>
            <a:spLocks noGrp="1"/>
          </p:cNvSpPr>
          <p:nvPr>
            <p:ph type="sldNum" sz="quarter" idx="11"/>
          </p:nvPr>
        </p:nvSpPr>
        <p:spPr>
          <a:xfrm>
            <a:off x="270000" y="6318000"/>
            <a:ext cx="270000" cy="360000"/>
          </a:xfrm>
        </p:spPr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1080000" y="972000"/>
            <a:ext cx="3895200" cy="1472400"/>
          </a:xfrm>
        </p:spPr>
        <p:txBody>
          <a:bodyPr anchor="t" anchorCtr="0"/>
          <a:lstStyle>
            <a:lvl1pPr>
              <a:lnSpc>
                <a:spcPts val="3400"/>
              </a:lnSpc>
              <a:defRPr sz="3400"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156356293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rnal Slide - Picture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ueGradient"/>
          <p:cNvSpPr/>
          <p:nvPr/>
        </p:nvSpPr>
        <p:spPr>
          <a:xfrm>
            <a:off x="0" y="5248800"/>
            <a:ext cx="9144000" cy="16200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78000"/>
                </a:schemeClr>
              </a:gs>
              <a:gs pos="100000">
                <a:srgbClr val="2EAEDA">
                  <a:alpha val="7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" noProof="1">
              <a:noFill/>
              <a:latin typeface="UniCredit" panose="02000506040000020004" pitchFamily="2" charset="0"/>
            </a:endParaRPr>
          </a:p>
        </p:txBody>
      </p:sp>
      <p:sp>
        <p:nvSpPr>
          <p:cNvPr id="7" name="Pictur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248800"/>
          </a:xfrm>
          <a:prstGeom prst="rect">
            <a:avLst/>
          </a:prstGeom>
        </p:spPr>
        <p:txBody>
          <a:bodyPr lIns="0" tIns="0" rIns="0" bIns="0" anchor="ctr" anchorCtr="1"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</a:lstStyle>
          <a:p>
            <a:r>
              <a:rPr lang="en-GB" noProof="1"/>
              <a:t>Insert picture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40000" y="5580000"/>
            <a:ext cx="7722000" cy="979200"/>
          </a:xfrm>
        </p:spPr>
        <p:txBody>
          <a:bodyPr/>
          <a:lstStyle>
            <a:lvl1pPr>
              <a:lnSpc>
                <a:spcPts val="3400"/>
              </a:lnSpc>
              <a:defRPr sz="3400"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245128911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page - Text -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ueGradient"/>
          <p:cNvSpPr/>
          <p:nvPr userDrawn="1"/>
        </p:nvSpPr>
        <p:spPr bwMode="gray">
          <a:xfrm>
            <a:off x="0" y="4280400"/>
            <a:ext cx="9144000" cy="25920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78000"/>
                </a:schemeClr>
              </a:gs>
              <a:gs pos="100000">
                <a:srgbClr val="2EAEDA">
                  <a:alpha val="7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" noProof="1">
              <a:noFill/>
              <a:latin typeface="UniCredit" panose="02000506040000020004" pitchFamily="2" charset="0"/>
              <a:cs typeface="Arial" panose="020B0604020202020204" pitchFamily="34" charset="0"/>
            </a:endParaRPr>
          </a:p>
        </p:txBody>
      </p:sp>
      <p:sp>
        <p:nvSpPr>
          <p:cNvPr id="7" name="CityDate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4942800"/>
            <a:ext cx="5040000" cy="208800"/>
          </a:xfrm>
        </p:spPr>
        <p:txBody>
          <a:bodyPr anchor="b">
            <a:normAutofit/>
          </a:bodyPr>
          <a:lstStyle>
            <a:lvl1pPr marL="0" indent="0" fontAlgn="auto">
              <a:spcBef>
                <a:spcPts val="0"/>
              </a:spcBef>
              <a:spcAft>
                <a:spcPts val="0"/>
              </a:spcAft>
              <a:buNone/>
              <a:defRPr sz="1000" b="1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Insert city and date</a:t>
            </a:r>
          </a:p>
        </p:txBody>
      </p:sp>
      <p:sp>
        <p:nvSpPr>
          <p:cNvPr id="3" name="NameFunction"/>
          <p:cNvSpPr>
            <a:spLocks noGrp="1"/>
          </p:cNvSpPr>
          <p:nvPr>
            <p:ph type="body" sz="quarter" idx="17" hasCustomPrompt="1"/>
          </p:nvPr>
        </p:nvSpPr>
        <p:spPr>
          <a:xfrm>
            <a:off x="539750" y="4546800"/>
            <a:ext cx="5040000" cy="2088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latin typeface="+mn-lt"/>
              </a:defRPr>
            </a:lvl1pPr>
            <a:lvl2pPr marL="457188" indent="0">
              <a:buNone/>
              <a:defRPr sz="1200" b="1">
                <a:latin typeface="UniCredit" panose="02000506040000020004" pitchFamily="2" charset="0"/>
              </a:defRPr>
            </a:lvl2pPr>
            <a:lvl3pPr marL="914377" indent="0">
              <a:buNone/>
              <a:defRPr sz="1200" b="1">
                <a:latin typeface="UniCredit" panose="02000506040000020004" pitchFamily="2" charset="0"/>
              </a:defRPr>
            </a:lvl3pPr>
            <a:lvl4pPr marL="1371566" indent="0">
              <a:buNone/>
              <a:defRPr sz="1200" b="1">
                <a:latin typeface="UniCredit" panose="02000506040000020004" pitchFamily="2" charset="0"/>
              </a:defRPr>
            </a:lvl4pPr>
            <a:lvl5pPr marL="1828755" indent="0">
              <a:buNone/>
              <a:defRPr sz="1200" b="1">
                <a:latin typeface="UniCredit" panose="02000506040000020004" pitchFamily="2" charset="0"/>
              </a:defRPr>
            </a:lvl5pPr>
          </a:lstStyle>
          <a:p>
            <a:pPr>
              <a:defRPr/>
            </a:pPr>
            <a:r>
              <a:rPr lang="en-GB" noProof="0" dirty="0"/>
              <a:t>Insert name and function</a:t>
            </a:r>
          </a:p>
        </p:txBody>
      </p:sp>
      <p:sp>
        <p:nvSpPr>
          <p:cNvPr id="24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3279600"/>
            <a:ext cx="8179200" cy="8280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GB" noProof="0" dirty="0"/>
              <a:t>Insert subtitle</a:t>
            </a:r>
          </a:p>
        </p:txBody>
      </p:sp>
      <p:sp>
        <p:nvSpPr>
          <p:cNvPr id="21" name="Title"/>
          <p:cNvSpPr>
            <a:spLocks noGrp="1"/>
          </p:cNvSpPr>
          <p:nvPr>
            <p:ph type="title" hasCustomPrompt="1"/>
          </p:nvPr>
        </p:nvSpPr>
        <p:spPr>
          <a:xfrm>
            <a:off x="540000" y="892800"/>
            <a:ext cx="6663600" cy="222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en-GB" sz="3400" noProof="0" dirty="0">
                <a:latin typeface="+mj-lt"/>
                <a:cs typeface="+mj-cs"/>
              </a:defRPr>
            </a:lvl1pPr>
          </a:lstStyle>
          <a:p>
            <a:pPr lvl="0" defTabSz="966788"/>
            <a:r>
              <a:rPr lang="en-GB" noProof="0" dirty="0"/>
              <a:t>Insert title</a:t>
            </a:r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0" y="54330600"/>
            <a:ext cx="7918720" cy="14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36245"/>
      </p:ext>
    </p:extLst>
  </p:cSld>
  <p:clrMapOvr>
    <a:masterClrMapping/>
  </p:clrMapOvr>
  <p:hf sldNum="0"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ernal Slide -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seline"/>
          <p:cNvSpPr>
            <a:spLocks noChangeShapeType="1"/>
          </p:cNvSpPr>
          <p:nvPr userDrawn="1"/>
        </p:nvSpPr>
        <p:spPr bwMode="auto">
          <a:xfrm>
            <a:off x="0" y="6127200"/>
            <a:ext cx="9144000" cy="0"/>
          </a:xfrm>
          <a:prstGeom prst="line">
            <a:avLst/>
          </a:prstGeom>
          <a:noFill/>
          <a:ln w="19050">
            <a:solidFill>
              <a:srgbClr val="00AFD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100" noProof="1">
              <a:latin typeface="UniCredit" panose="02000506040000020004" pitchFamily="2" charset="0"/>
            </a:endParaRPr>
          </a:p>
        </p:txBody>
      </p:sp>
      <p:sp>
        <p:nvSpPr>
          <p:cNvPr id="5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6318250"/>
            <a:ext cx="7704000" cy="360000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  <a:lvl2pPr marL="457188" indent="0">
              <a:buNone/>
              <a:defRPr sz="800">
                <a:latin typeface="UniCredit" panose="02000506040000020004" pitchFamily="2" charset="0"/>
              </a:defRPr>
            </a:lvl2pPr>
            <a:lvl3pPr marL="914377" indent="0">
              <a:buNone/>
              <a:defRPr sz="800">
                <a:latin typeface="UniCredit" panose="02000506040000020004" pitchFamily="2" charset="0"/>
              </a:defRPr>
            </a:lvl3pPr>
            <a:lvl4pPr marL="1371566" indent="0">
              <a:buNone/>
              <a:defRPr sz="800">
                <a:latin typeface="UniCredit" panose="02000506040000020004" pitchFamily="2" charset="0"/>
              </a:defRPr>
            </a:lvl4pPr>
            <a:lvl5pPr marL="1828755" indent="0">
              <a:buNone/>
              <a:defRPr sz="800">
                <a:latin typeface="UniCredit" panose="02000506040000020004" pitchFamily="2" charset="0"/>
              </a:defRPr>
            </a:lvl5pPr>
          </a:lstStyle>
          <a:p>
            <a:pPr lvl="0"/>
            <a:r>
              <a:rPr lang="en-GB" noProof="0" dirty="0"/>
              <a:t>Insert notes</a:t>
            </a:r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6" name="Text"/>
          <p:cNvSpPr>
            <a:spLocks noGrp="1"/>
          </p:cNvSpPr>
          <p:nvPr>
            <p:ph sz="quarter" idx="15" hasCustomPrompt="1"/>
          </p:nvPr>
        </p:nvSpPr>
        <p:spPr>
          <a:xfrm>
            <a:off x="270000" y="1260000"/>
            <a:ext cx="86832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3584668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nternal Slide -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seline"/>
          <p:cNvSpPr>
            <a:spLocks noChangeShapeType="1"/>
          </p:cNvSpPr>
          <p:nvPr userDrawn="1"/>
        </p:nvSpPr>
        <p:spPr bwMode="auto">
          <a:xfrm>
            <a:off x="0" y="6127200"/>
            <a:ext cx="9144000" cy="0"/>
          </a:xfrm>
          <a:prstGeom prst="line">
            <a:avLst/>
          </a:prstGeom>
          <a:noFill/>
          <a:ln w="19050">
            <a:solidFill>
              <a:srgbClr val="00AFD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100" noProof="1">
              <a:latin typeface="UniCredit" panose="02000506040000020004" pitchFamily="2" charset="0"/>
            </a:endParaRPr>
          </a:p>
        </p:txBody>
      </p:sp>
      <p:sp>
        <p:nvSpPr>
          <p:cNvPr id="5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6318250"/>
            <a:ext cx="7704000" cy="360000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  <a:lvl2pPr marL="457188" indent="0">
              <a:buNone/>
              <a:defRPr sz="800">
                <a:latin typeface="UniCredit" panose="02000506040000020004" pitchFamily="2" charset="0"/>
              </a:defRPr>
            </a:lvl2pPr>
            <a:lvl3pPr marL="914377" indent="0">
              <a:buNone/>
              <a:defRPr sz="800">
                <a:latin typeface="UniCredit" panose="02000506040000020004" pitchFamily="2" charset="0"/>
              </a:defRPr>
            </a:lvl3pPr>
            <a:lvl4pPr marL="1371566" indent="0">
              <a:buNone/>
              <a:defRPr sz="800">
                <a:latin typeface="UniCredit" panose="02000506040000020004" pitchFamily="2" charset="0"/>
              </a:defRPr>
            </a:lvl4pPr>
            <a:lvl5pPr marL="1828755" indent="0">
              <a:buNone/>
              <a:defRPr sz="800">
                <a:latin typeface="UniCredit" panose="02000506040000020004" pitchFamily="2" charset="0"/>
              </a:defRPr>
            </a:lvl5pPr>
          </a:lstStyle>
          <a:p>
            <a:pPr lvl="0"/>
            <a:r>
              <a:rPr lang="en-GB" noProof="0" dirty="0"/>
              <a:t>Insert notes</a:t>
            </a:r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6" name="Text"/>
          <p:cNvSpPr>
            <a:spLocks noGrp="1"/>
          </p:cNvSpPr>
          <p:nvPr>
            <p:ph sz="quarter" idx="15" hasCustomPrompt="1"/>
          </p:nvPr>
        </p:nvSpPr>
        <p:spPr>
          <a:xfrm>
            <a:off x="270000" y="1260000"/>
            <a:ext cx="86832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3584668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nternal Slide -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seline"/>
          <p:cNvSpPr>
            <a:spLocks noChangeShapeType="1"/>
          </p:cNvSpPr>
          <p:nvPr userDrawn="1"/>
        </p:nvSpPr>
        <p:spPr bwMode="auto">
          <a:xfrm>
            <a:off x="0" y="6127200"/>
            <a:ext cx="9144000" cy="0"/>
          </a:xfrm>
          <a:prstGeom prst="line">
            <a:avLst/>
          </a:prstGeom>
          <a:noFill/>
          <a:ln w="19050">
            <a:solidFill>
              <a:srgbClr val="00AFD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100" noProof="1">
              <a:latin typeface="UniCredit" panose="02000506040000020004" pitchFamily="2" charset="0"/>
            </a:endParaRPr>
          </a:p>
        </p:txBody>
      </p:sp>
      <p:sp>
        <p:nvSpPr>
          <p:cNvPr id="5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6318250"/>
            <a:ext cx="7704000" cy="360000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  <a:lvl2pPr marL="457188" indent="0">
              <a:buNone/>
              <a:defRPr sz="800">
                <a:latin typeface="UniCredit" panose="02000506040000020004" pitchFamily="2" charset="0"/>
              </a:defRPr>
            </a:lvl2pPr>
            <a:lvl3pPr marL="914377" indent="0">
              <a:buNone/>
              <a:defRPr sz="800">
                <a:latin typeface="UniCredit" panose="02000506040000020004" pitchFamily="2" charset="0"/>
              </a:defRPr>
            </a:lvl3pPr>
            <a:lvl4pPr marL="1371566" indent="0">
              <a:buNone/>
              <a:defRPr sz="800">
                <a:latin typeface="UniCredit" panose="02000506040000020004" pitchFamily="2" charset="0"/>
              </a:defRPr>
            </a:lvl4pPr>
            <a:lvl5pPr marL="1828755" indent="0">
              <a:buNone/>
              <a:defRPr sz="800">
                <a:latin typeface="UniCredit" panose="02000506040000020004" pitchFamily="2" charset="0"/>
              </a:defRPr>
            </a:lvl5pPr>
          </a:lstStyle>
          <a:p>
            <a:pPr lvl="0"/>
            <a:r>
              <a:rPr lang="en-GB" noProof="0" dirty="0"/>
              <a:t>Insert notes</a:t>
            </a:r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6" name="Text"/>
          <p:cNvSpPr>
            <a:spLocks noGrp="1"/>
          </p:cNvSpPr>
          <p:nvPr>
            <p:ph sz="quarter" idx="15" hasCustomPrompt="1"/>
          </p:nvPr>
        </p:nvSpPr>
        <p:spPr>
          <a:xfrm>
            <a:off x="270000" y="1260000"/>
            <a:ext cx="86832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35846683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nternal Slide -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seline"/>
          <p:cNvSpPr>
            <a:spLocks noChangeShapeType="1"/>
          </p:cNvSpPr>
          <p:nvPr userDrawn="1"/>
        </p:nvSpPr>
        <p:spPr bwMode="auto">
          <a:xfrm>
            <a:off x="0" y="6127200"/>
            <a:ext cx="9144000" cy="0"/>
          </a:xfrm>
          <a:prstGeom prst="line">
            <a:avLst/>
          </a:prstGeom>
          <a:noFill/>
          <a:ln w="19050">
            <a:solidFill>
              <a:srgbClr val="00AFD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100" noProof="1">
              <a:latin typeface="UniCredit" panose="02000506040000020004" pitchFamily="2" charset="0"/>
            </a:endParaRPr>
          </a:p>
        </p:txBody>
      </p:sp>
      <p:sp>
        <p:nvSpPr>
          <p:cNvPr id="5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6318250"/>
            <a:ext cx="7704000" cy="360000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  <a:lvl2pPr marL="457188" indent="0">
              <a:buNone/>
              <a:defRPr sz="800">
                <a:latin typeface="UniCredit" panose="02000506040000020004" pitchFamily="2" charset="0"/>
              </a:defRPr>
            </a:lvl2pPr>
            <a:lvl3pPr marL="914377" indent="0">
              <a:buNone/>
              <a:defRPr sz="800">
                <a:latin typeface="UniCredit" panose="02000506040000020004" pitchFamily="2" charset="0"/>
              </a:defRPr>
            </a:lvl3pPr>
            <a:lvl4pPr marL="1371566" indent="0">
              <a:buNone/>
              <a:defRPr sz="800">
                <a:latin typeface="UniCredit" panose="02000506040000020004" pitchFamily="2" charset="0"/>
              </a:defRPr>
            </a:lvl4pPr>
            <a:lvl5pPr marL="1828755" indent="0">
              <a:buNone/>
              <a:defRPr sz="800">
                <a:latin typeface="UniCredit" panose="02000506040000020004" pitchFamily="2" charset="0"/>
              </a:defRPr>
            </a:lvl5pPr>
          </a:lstStyle>
          <a:p>
            <a:pPr lvl="0"/>
            <a:r>
              <a:rPr lang="en-GB" noProof="0" dirty="0"/>
              <a:t>Insert notes</a:t>
            </a:r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6" name="Text"/>
          <p:cNvSpPr>
            <a:spLocks noGrp="1"/>
          </p:cNvSpPr>
          <p:nvPr>
            <p:ph sz="quarter" idx="15" hasCustomPrompt="1"/>
          </p:nvPr>
        </p:nvSpPr>
        <p:spPr>
          <a:xfrm>
            <a:off x="270000" y="1260000"/>
            <a:ext cx="86832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358466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l Slide -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seline"/>
          <p:cNvSpPr>
            <a:spLocks noChangeShapeType="1"/>
          </p:cNvSpPr>
          <p:nvPr/>
        </p:nvSpPr>
        <p:spPr bwMode="auto">
          <a:xfrm>
            <a:off x="0" y="6127200"/>
            <a:ext cx="9144000" cy="0"/>
          </a:xfrm>
          <a:prstGeom prst="line">
            <a:avLst/>
          </a:prstGeom>
          <a:noFill/>
          <a:ln w="19050">
            <a:solidFill>
              <a:srgbClr val="00AFD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100" noProof="1">
              <a:latin typeface="UniCredit" panose="02000506040000020004" pitchFamily="2" charset="0"/>
            </a:endParaRPr>
          </a:p>
        </p:txBody>
      </p:sp>
      <p:sp>
        <p:nvSpPr>
          <p:cNvPr id="5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6318250"/>
            <a:ext cx="7704000" cy="360000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  <a:lvl2pPr marL="457188" indent="0">
              <a:buNone/>
              <a:defRPr sz="800">
                <a:latin typeface="UniCredit" panose="02000506040000020004" pitchFamily="2" charset="0"/>
              </a:defRPr>
            </a:lvl2pPr>
            <a:lvl3pPr marL="914377" indent="0">
              <a:buNone/>
              <a:defRPr sz="800">
                <a:latin typeface="UniCredit" panose="02000506040000020004" pitchFamily="2" charset="0"/>
              </a:defRPr>
            </a:lvl3pPr>
            <a:lvl4pPr marL="1371566" indent="0">
              <a:buNone/>
              <a:defRPr sz="800">
                <a:latin typeface="UniCredit" panose="02000506040000020004" pitchFamily="2" charset="0"/>
              </a:defRPr>
            </a:lvl4pPr>
            <a:lvl5pPr marL="1828755" indent="0">
              <a:buNone/>
              <a:defRPr sz="800">
                <a:latin typeface="UniCredit" panose="02000506040000020004" pitchFamily="2" charset="0"/>
              </a:defRPr>
            </a:lvl5pPr>
          </a:lstStyle>
          <a:p>
            <a:pPr lvl="0"/>
            <a:r>
              <a:rPr lang="en-GB" noProof="0" dirty="0"/>
              <a:t>Insert notes</a:t>
            </a:r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6" name="Text"/>
          <p:cNvSpPr>
            <a:spLocks noGrp="1"/>
          </p:cNvSpPr>
          <p:nvPr>
            <p:ph sz="quarter" idx="15" hasCustomPrompt="1"/>
          </p:nvPr>
        </p:nvSpPr>
        <p:spPr>
          <a:xfrm>
            <a:off x="270000" y="1260000"/>
            <a:ext cx="86832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3584668301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nternal Slide -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seline"/>
          <p:cNvSpPr>
            <a:spLocks noChangeShapeType="1"/>
          </p:cNvSpPr>
          <p:nvPr userDrawn="1"/>
        </p:nvSpPr>
        <p:spPr bwMode="auto">
          <a:xfrm>
            <a:off x="0" y="6127200"/>
            <a:ext cx="9144000" cy="0"/>
          </a:xfrm>
          <a:prstGeom prst="line">
            <a:avLst/>
          </a:prstGeom>
          <a:noFill/>
          <a:ln w="19050">
            <a:solidFill>
              <a:srgbClr val="00AFD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100" noProof="1">
              <a:latin typeface="UniCredit" panose="02000506040000020004" pitchFamily="2" charset="0"/>
            </a:endParaRPr>
          </a:p>
        </p:txBody>
      </p:sp>
      <p:sp>
        <p:nvSpPr>
          <p:cNvPr id="5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6318250"/>
            <a:ext cx="7704000" cy="360000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  <a:lvl2pPr marL="457188" indent="0">
              <a:buNone/>
              <a:defRPr sz="800">
                <a:latin typeface="UniCredit" panose="02000506040000020004" pitchFamily="2" charset="0"/>
              </a:defRPr>
            </a:lvl2pPr>
            <a:lvl3pPr marL="914377" indent="0">
              <a:buNone/>
              <a:defRPr sz="800">
                <a:latin typeface="UniCredit" panose="02000506040000020004" pitchFamily="2" charset="0"/>
              </a:defRPr>
            </a:lvl3pPr>
            <a:lvl4pPr marL="1371566" indent="0">
              <a:buNone/>
              <a:defRPr sz="800">
                <a:latin typeface="UniCredit" panose="02000506040000020004" pitchFamily="2" charset="0"/>
              </a:defRPr>
            </a:lvl4pPr>
            <a:lvl5pPr marL="1828755" indent="0">
              <a:buNone/>
              <a:defRPr sz="800">
                <a:latin typeface="UniCredit" panose="02000506040000020004" pitchFamily="2" charset="0"/>
              </a:defRPr>
            </a:lvl5pPr>
          </a:lstStyle>
          <a:p>
            <a:pPr lvl="0"/>
            <a:r>
              <a:rPr lang="en-GB" noProof="0" dirty="0"/>
              <a:t>Insert notes</a:t>
            </a:r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6" name="Text"/>
          <p:cNvSpPr>
            <a:spLocks noGrp="1"/>
          </p:cNvSpPr>
          <p:nvPr>
            <p:ph sz="quarter" idx="15" hasCustomPrompt="1"/>
          </p:nvPr>
        </p:nvSpPr>
        <p:spPr>
          <a:xfrm>
            <a:off x="270000" y="1260000"/>
            <a:ext cx="86832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35846683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nternal Slide -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seline"/>
          <p:cNvSpPr>
            <a:spLocks noChangeShapeType="1"/>
          </p:cNvSpPr>
          <p:nvPr userDrawn="1"/>
        </p:nvSpPr>
        <p:spPr bwMode="auto">
          <a:xfrm>
            <a:off x="0" y="6127200"/>
            <a:ext cx="9144000" cy="0"/>
          </a:xfrm>
          <a:prstGeom prst="line">
            <a:avLst/>
          </a:prstGeom>
          <a:noFill/>
          <a:ln w="19050">
            <a:solidFill>
              <a:srgbClr val="00AFD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100" noProof="1">
              <a:latin typeface="UniCredit" panose="02000506040000020004" pitchFamily="2" charset="0"/>
            </a:endParaRPr>
          </a:p>
        </p:txBody>
      </p:sp>
      <p:sp>
        <p:nvSpPr>
          <p:cNvPr id="5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6318250"/>
            <a:ext cx="7704000" cy="360000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  <a:lvl2pPr marL="457188" indent="0">
              <a:buNone/>
              <a:defRPr sz="800">
                <a:latin typeface="UniCredit" panose="02000506040000020004" pitchFamily="2" charset="0"/>
              </a:defRPr>
            </a:lvl2pPr>
            <a:lvl3pPr marL="914377" indent="0">
              <a:buNone/>
              <a:defRPr sz="800">
                <a:latin typeface="UniCredit" panose="02000506040000020004" pitchFamily="2" charset="0"/>
              </a:defRPr>
            </a:lvl3pPr>
            <a:lvl4pPr marL="1371566" indent="0">
              <a:buNone/>
              <a:defRPr sz="800">
                <a:latin typeface="UniCredit" panose="02000506040000020004" pitchFamily="2" charset="0"/>
              </a:defRPr>
            </a:lvl4pPr>
            <a:lvl5pPr marL="1828755" indent="0">
              <a:buNone/>
              <a:defRPr sz="800">
                <a:latin typeface="UniCredit" panose="02000506040000020004" pitchFamily="2" charset="0"/>
              </a:defRPr>
            </a:lvl5pPr>
          </a:lstStyle>
          <a:p>
            <a:pPr lvl="0"/>
            <a:r>
              <a:rPr lang="en-GB" noProof="0" dirty="0"/>
              <a:t>Insert notes</a:t>
            </a:r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6" name="Text"/>
          <p:cNvSpPr>
            <a:spLocks noGrp="1"/>
          </p:cNvSpPr>
          <p:nvPr>
            <p:ph sz="quarter" idx="15" hasCustomPrompt="1"/>
          </p:nvPr>
        </p:nvSpPr>
        <p:spPr>
          <a:xfrm>
            <a:off x="270000" y="1260000"/>
            <a:ext cx="86832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3584668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nternal Slide -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seline"/>
          <p:cNvSpPr>
            <a:spLocks noChangeShapeType="1"/>
          </p:cNvSpPr>
          <p:nvPr userDrawn="1"/>
        </p:nvSpPr>
        <p:spPr bwMode="auto">
          <a:xfrm>
            <a:off x="0" y="6127200"/>
            <a:ext cx="9144000" cy="0"/>
          </a:xfrm>
          <a:prstGeom prst="line">
            <a:avLst/>
          </a:prstGeom>
          <a:noFill/>
          <a:ln w="19050">
            <a:solidFill>
              <a:srgbClr val="00AFD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100" noProof="1">
              <a:latin typeface="UniCredit" panose="02000506040000020004" pitchFamily="2" charset="0"/>
            </a:endParaRPr>
          </a:p>
        </p:txBody>
      </p:sp>
      <p:sp>
        <p:nvSpPr>
          <p:cNvPr id="5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6318250"/>
            <a:ext cx="7704000" cy="360000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  <a:lvl2pPr marL="457188" indent="0">
              <a:buNone/>
              <a:defRPr sz="800">
                <a:latin typeface="UniCredit" panose="02000506040000020004" pitchFamily="2" charset="0"/>
              </a:defRPr>
            </a:lvl2pPr>
            <a:lvl3pPr marL="914377" indent="0">
              <a:buNone/>
              <a:defRPr sz="800">
                <a:latin typeface="UniCredit" panose="02000506040000020004" pitchFamily="2" charset="0"/>
              </a:defRPr>
            </a:lvl3pPr>
            <a:lvl4pPr marL="1371566" indent="0">
              <a:buNone/>
              <a:defRPr sz="800">
                <a:latin typeface="UniCredit" panose="02000506040000020004" pitchFamily="2" charset="0"/>
              </a:defRPr>
            </a:lvl4pPr>
            <a:lvl5pPr marL="1828755" indent="0">
              <a:buNone/>
              <a:defRPr sz="800">
                <a:latin typeface="UniCredit" panose="02000506040000020004" pitchFamily="2" charset="0"/>
              </a:defRPr>
            </a:lvl5pPr>
          </a:lstStyle>
          <a:p>
            <a:pPr lvl="0"/>
            <a:r>
              <a:rPr lang="en-GB" noProof="0" dirty="0"/>
              <a:t>Insert notes</a:t>
            </a:r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6" name="Text"/>
          <p:cNvSpPr>
            <a:spLocks noGrp="1"/>
          </p:cNvSpPr>
          <p:nvPr>
            <p:ph sz="quarter" idx="15" hasCustomPrompt="1"/>
          </p:nvPr>
        </p:nvSpPr>
        <p:spPr>
          <a:xfrm>
            <a:off x="270000" y="1260000"/>
            <a:ext cx="86832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35846683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nternal Slide -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seline"/>
          <p:cNvSpPr>
            <a:spLocks noChangeShapeType="1"/>
          </p:cNvSpPr>
          <p:nvPr userDrawn="1"/>
        </p:nvSpPr>
        <p:spPr bwMode="auto">
          <a:xfrm>
            <a:off x="0" y="6127200"/>
            <a:ext cx="9144000" cy="0"/>
          </a:xfrm>
          <a:prstGeom prst="line">
            <a:avLst/>
          </a:prstGeom>
          <a:noFill/>
          <a:ln w="19050">
            <a:solidFill>
              <a:srgbClr val="00AFD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100" noProof="1">
              <a:latin typeface="UniCredit" panose="02000506040000020004" pitchFamily="2" charset="0"/>
            </a:endParaRPr>
          </a:p>
        </p:txBody>
      </p:sp>
      <p:sp>
        <p:nvSpPr>
          <p:cNvPr id="5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6318250"/>
            <a:ext cx="7704000" cy="360000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  <a:lvl2pPr marL="457188" indent="0">
              <a:buNone/>
              <a:defRPr sz="800">
                <a:latin typeface="UniCredit" panose="02000506040000020004" pitchFamily="2" charset="0"/>
              </a:defRPr>
            </a:lvl2pPr>
            <a:lvl3pPr marL="914377" indent="0">
              <a:buNone/>
              <a:defRPr sz="800">
                <a:latin typeface="UniCredit" panose="02000506040000020004" pitchFamily="2" charset="0"/>
              </a:defRPr>
            </a:lvl3pPr>
            <a:lvl4pPr marL="1371566" indent="0">
              <a:buNone/>
              <a:defRPr sz="800">
                <a:latin typeface="UniCredit" panose="02000506040000020004" pitchFamily="2" charset="0"/>
              </a:defRPr>
            </a:lvl4pPr>
            <a:lvl5pPr marL="1828755" indent="0">
              <a:buNone/>
              <a:defRPr sz="800">
                <a:latin typeface="UniCredit" panose="02000506040000020004" pitchFamily="2" charset="0"/>
              </a:defRPr>
            </a:lvl5pPr>
          </a:lstStyle>
          <a:p>
            <a:pPr lvl="0"/>
            <a:r>
              <a:rPr lang="en-GB" noProof="0" dirty="0"/>
              <a:t>Insert notes</a:t>
            </a:r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6" name="Text"/>
          <p:cNvSpPr>
            <a:spLocks noGrp="1"/>
          </p:cNvSpPr>
          <p:nvPr>
            <p:ph sz="quarter" idx="15" hasCustomPrompt="1"/>
          </p:nvPr>
        </p:nvSpPr>
        <p:spPr>
          <a:xfrm>
            <a:off x="270000" y="1260000"/>
            <a:ext cx="86832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35846683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nternal Slide -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seline"/>
          <p:cNvSpPr>
            <a:spLocks noChangeShapeType="1"/>
          </p:cNvSpPr>
          <p:nvPr userDrawn="1"/>
        </p:nvSpPr>
        <p:spPr bwMode="auto">
          <a:xfrm>
            <a:off x="0" y="6127200"/>
            <a:ext cx="9144000" cy="0"/>
          </a:xfrm>
          <a:prstGeom prst="line">
            <a:avLst/>
          </a:prstGeom>
          <a:noFill/>
          <a:ln w="19050">
            <a:solidFill>
              <a:srgbClr val="00AFD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100" noProof="1">
              <a:latin typeface="UniCredit" panose="02000506040000020004" pitchFamily="2" charset="0"/>
            </a:endParaRPr>
          </a:p>
        </p:txBody>
      </p:sp>
      <p:sp>
        <p:nvSpPr>
          <p:cNvPr id="5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6318250"/>
            <a:ext cx="7704000" cy="360000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  <a:lvl2pPr marL="457188" indent="0">
              <a:buNone/>
              <a:defRPr sz="800">
                <a:latin typeface="UniCredit" panose="02000506040000020004" pitchFamily="2" charset="0"/>
              </a:defRPr>
            </a:lvl2pPr>
            <a:lvl3pPr marL="914377" indent="0">
              <a:buNone/>
              <a:defRPr sz="800">
                <a:latin typeface="UniCredit" panose="02000506040000020004" pitchFamily="2" charset="0"/>
              </a:defRPr>
            </a:lvl3pPr>
            <a:lvl4pPr marL="1371566" indent="0">
              <a:buNone/>
              <a:defRPr sz="800">
                <a:latin typeface="UniCredit" panose="02000506040000020004" pitchFamily="2" charset="0"/>
              </a:defRPr>
            </a:lvl4pPr>
            <a:lvl5pPr marL="1828755" indent="0">
              <a:buNone/>
              <a:defRPr sz="800">
                <a:latin typeface="UniCredit" panose="02000506040000020004" pitchFamily="2" charset="0"/>
              </a:defRPr>
            </a:lvl5pPr>
          </a:lstStyle>
          <a:p>
            <a:pPr lvl="0"/>
            <a:r>
              <a:rPr lang="en-GB" noProof="0" dirty="0"/>
              <a:t>Insert notes</a:t>
            </a:r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6" name="Text"/>
          <p:cNvSpPr>
            <a:spLocks noGrp="1"/>
          </p:cNvSpPr>
          <p:nvPr>
            <p:ph sz="quarter" idx="15" hasCustomPrompt="1"/>
          </p:nvPr>
        </p:nvSpPr>
        <p:spPr>
          <a:xfrm>
            <a:off x="270000" y="1260000"/>
            <a:ext cx="86832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35846683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nternal Slide -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seline"/>
          <p:cNvSpPr>
            <a:spLocks noChangeShapeType="1"/>
          </p:cNvSpPr>
          <p:nvPr userDrawn="1"/>
        </p:nvSpPr>
        <p:spPr bwMode="auto">
          <a:xfrm>
            <a:off x="0" y="6127200"/>
            <a:ext cx="9144000" cy="0"/>
          </a:xfrm>
          <a:prstGeom prst="line">
            <a:avLst/>
          </a:prstGeom>
          <a:noFill/>
          <a:ln w="19050">
            <a:solidFill>
              <a:srgbClr val="00AFD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100" noProof="1">
              <a:latin typeface="UniCredit" panose="02000506040000020004" pitchFamily="2" charset="0"/>
            </a:endParaRPr>
          </a:p>
        </p:txBody>
      </p:sp>
      <p:sp>
        <p:nvSpPr>
          <p:cNvPr id="5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6318250"/>
            <a:ext cx="7704000" cy="360000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  <a:lvl2pPr marL="457188" indent="0">
              <a:buNone/>
              <a:defRPr sz="800">
                <a:latin typeface="UniCredit" panose="02000506040000020004" pitchFamily="2" charset="0"/>
              </a:defRPr>
            </a:lvl2pPr>
            <a:lvl3pPr marL="914377" indent="0">
              <a:buNone/>
              <a:defRPr sz="800">
                <a:latin typeface="UniCredit" panose="02000506040000020004" pitchFamily="2" charset="0"/>
              </a:defRPr>
            </a:lvl3pPr>
            <a:lvl4pPr marL="1371566" indent="0">
              <a:buNone/>
              <a:defRPr sz="800">
                <a:latin typeface="UniCredit" panose="02000506040000020004" pitchFamily="2" charset="0"/>
              </a:defRPr>
            </a:lvl4pPr>
            <a:lvl5pPr marL="1828755" indent="0">
              <a:buNone/>
              <a:defRPr sz="800">
                <a:latin typeface="UniCredit" panose="02000506040000020004" pitchFamily="2" charset="0"/>
              </a:defRPr>
            </a:lvl5pPr>
          </a:lstStyle>
          <a:p>
            <a:pPr lvl="0"/>
            <a:r>
              <a:rPr lang="en-GB" noProof="0" dirty="0"/>
              <a:t>Insert notes</a:t>
            </a:r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6" name="Text"/>
          <p:cNvSpPr>
            <a:spLocks noGrp="1"/>
          </p:cNvSpPr>
          <p:nvPr>
            <p:ph sz="quarter" idx="15" hasCustomPrompt="1"/>
          </p:nvPr>
        </p:nvSpPr>
        <p:spPr>
          <a:xfrm>
            <a:off x="270000" y="1260000"/>
            <a:ext cx="86832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35846683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Internal Slide -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seline"/>
          <p:cNvSpPr>
            <a:spLocks noChangeShapeType="1"/>
          </p:cNvSpPr>
          <p:nvPr userDrawn="1"/>
        </p:nvSpPr>
        <p:spPr bwMode="auto">
          <a:xfrm>
            <a:off x="0" y="6127200"/>
            <a:ext cx="9144000" cy="0"/>
          </a:xfrm>
          <a:prstGeom prst="line">
            <a:avLst/>
          </a:prstGeom>
          <a:noFill/>
          <a:ln w="19050">
            <a:solidFill>
              <a:srgbClr val="00AFD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100" noProof="1">
              <a:latin typeface="UniCredit" panose="02000506040000020004" pitchFamily="2" charset="0"/>
            </a:endParaRPr>
          </a:p>
        </p:txBody>
      </p:sp>
      <p:sp>
        <p:nvSpPr>
          <p:cNvPr id="5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6318250"/>
            <a:ext cx="7704000" cy="360000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  <a:lvl2pPr marL="457188" indent="0">
              <a:buNone/>
              <a:defRPr sz="800">
                <a:latin typeface="UniCredit" panose="02000506040000020004" pitchFamily="2" charset="0"/>
              </a:defRPr>
            </a:lvl2pPr>
            <a:lvl3pPr marL="914377" indent="0">
              <a:buNone/>
              <a:defRPr sz="800">
                <a:latin typeface="UniCredit" panose="02000506040000020004" pitchFamily="2" charset="0"/>
              </a:defRPr>
            </a:lvl3pPr>
            <a:lvl4pPr marL="1371566" indent="0">
              <a:buNone/>
              <a:defRPr sz="800">
                <a:latin typeface="UniCredit" panose="02000506040000020004" pitchFamily="2" charset="0"/>
              </a:defRPr>
            </a:lvl4pPr>
            <a:lvl5pPr marL="1828755" indent="0">
              <a:buNone/>
              <a:defRPr sz="800">
                <a:latin typeface="UniCredit" panose="02000506040000020004" pitchFamily="2" charset="0"/>
              </a:defRPr>
            </a:lvl5pPr>
          </a:lstStyle>
          <a:p>
            <a:pPr lvl="0"/>
            <a:r>
              <a:rPr lang="en-GB" noProof="0" dirty="0"/>
              <a:t>Insert notes</a:t>
            </a:r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6" name="Text"/>
          <p:cNvSpPr>
            <a:spLocks noGrp="1"/>
          </p:cNvSpPr>
          <p:nvPr>
            <p:ph sz="quarter" idx="15" hasCustomPrompt="1"/>
          </p:nvPr>
        </p:nvSpPr>
        <p:spPr>
          <a:xfrm>
            <a:off x="270000" y="1260000"/>
            <a:ext cx="86832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35846683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Internal Slide -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seline"/>
          <p:cNvSpPr>
            <a:spLocks noChangeShapeType="1"/>
          </p:cNvSpPr>
          <p:nvPr userDrawn="1"/>
        </p:nvSpPr>
        <p:spPr bwMode="auto">
          <a:xfrm>
            <a:off x="0" y="6127200"/>
            <a:ext cx="9144000" cy="0"/>
          </a:xfrm>
          <a:prstGeom prst="line">
            <a:avLst/>
          </a:prstGeom>
          <a:noFill/>
          <a:ln w="19050">
            <a:solidFill>
              <a:srgbClr val="00AFD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100" noProof="1">
              <a:latin typeface="UniCredit" panose="02000506040000020004" pitchFamily="2" charset="0"/>
            </a:endParaRPr>
          </a:p>
        </p:txBody>
      </p:sp>
      <p:sp>
        <p:nvSpPr>
          <p:cNvPr id="5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6318250"/>
            <a:ext cx="7704000" cy="360000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  <a:lvl2pPr marL="457188" indent="0">
              <a:buNone/>
              <a:defRPr sz="800">
                <a:latin typeface="UniCredit" panose="02000506040000020004" pitchFamily="2" charset="0"/>
              </a:defRPr>
            </a:lvl2pPr>
            <a:lvl3pPr marL="914377" indent="0">
              <a:buNone/>
              <a:defRPr sz="800">
                <a:latin typeface="UniCredit" panose="02000506040000020004" pitchFamily="2" charset="0"/>
              </a:defRPr>
            </a:lvl3pPr>
            <a:lvl4pPr marL="1371566" indent="0">
              <a:buNone/>
              <a:defRPr sz="800">
                <a:latin typeface="UniCredit" panose="02000506040000020004" pitchFamily="2" charset="0"/>
              </a:defRPr>
            </a:lvl4pPr>
            <a:lvl5pPr marL="1828755" indent="0">
              <a:buNone/>
              <a:defRPr sz="800">
                <a:latin typeface="UniCredit" panose="02000506040000020004" pitchFamily="2" charset="0"/>
              </a:defRPr>
            </a:lvl5pPr>
          </a:lstStyle>
          <a:p>
            <a:pPr lvl="0"/>
            <a:r>
              <a:rPr lang="en-GB" noProof="0" dirty="0"/>
              <a:t>Insert notes</a:t>
            </a:r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6" name="Text"/>
          <p:cNvSpPr>
            <a:spLocks noGrp="1"/>
          </p:cNvSpPr>
          <p:nvPr>
            <p:ph sz="quarter" idx="15" hasCustomPrompt="1"/>
          </p:nvPr>
        </p:nvSpPr>
        <p:spPr>
          <a:xfrm>
            <a:off x="270000" y="1260000"/>
            <a:ext cx="86832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35846683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Internal Slide -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seline"/>
          <p:cNvSpPr>
            <a:spLocks noChangeShapeType="1"/>
          </p:cNvSpPr>
          <p:nvPr userDrawn="1"/>
        </p:nvSpPr>
        <p:spPr bwMode="auto">
          <a:xfrm>
            <a:off x="0" y="6127200"/>
            <a:ext cx="9144000" cy="0"/>
          </a:xfrm>
          <a:prstGeom prst="line">
            <a:avLst/>
          </a:prstGeom>
          <a:noFill/>
          <a:ln w="19050">
            <a:solidFill>
              <a:srgbClr val="00AFD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100" noProof="1">
              <a:latin typeface="UniCredit" panose="02000506040000020004" pitchFamily="2" charset="0"/>
            </a:endParaRPr>
          </a:p>
        </p:txBody>
      </p:sp>
      <p:sp>
        <p:nvSpPr>
          <p:cNvPr id="5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6318250"/>
            <a:ext cx="7704000" cy="360000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  <a:lvl2pPr marL="457188" indent="0">
              <a:buNone/>
              <a:defRPr sz="800">
                <a:latin typeface="UniCredit" panose="02000506040000020004" pitchFamily="2" charset="0"/>
              </a:defRPr>
            </a:lvl2pPr>
            <a:lvl3pPr marL="914377" indent="0">
              <a:buNone/>
              <a:defRPr sz="800">
                <a:latin typeface="UniCredit" panose="02000506040000020004" pitchFamily="2" charset="0"/>
              </a:defRPr>
            </a:lvl3pPr>
            <a:lvl4pPr marL="1371566" indent="0">
              <a:buNone/>
              <a:defRPr sz="800">
                <a:latin typeface="UniCredit" panose="02000506040000020004" pitchFamily="2" charset="0"/>
              </a:defRPr>
            </a:lvl4pPr>
            <a:lvl5pPr marL="1828755" indent="0">
              <a:buNone/>
              <a:defRPr sz="800">
                <a:latin typeface="UniCredit" panose="02000506040000020004" pitchFamily="2" charset="0"/>
              </a:defRPr>
            </a:lvl5pPr>
          </a:lstStyle>
          <a:p>
            <a:pPr lvl="0"/>
            <a:r>
              <a:rPr lang="en-GB" noProof="0" dirty="0"/>
              <a:t>Insert notes</a:t>
            </a:r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6" name="Text"/>
          <p:cNvSpPr>
            <a:spLocks noGrp="1"/>
          </p:cNvSpPr>
          <p:nvPr>
            <p:ph sz="quarter" idx="15" hasCustomPrompt="1"/>
          </p:nvPr>
        </p:nvSpPr>
        <p:spPr>
          <a:xfrm>
            <a:off x="270000" y="1260000"/>
            <a:ext cx="86832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358466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l Slide - 1 Column Text without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6318250"/>
            <a:ext cx="7704000" cy="360000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  <a:lvl2pPr marL="457188" indent="0">
              <a:buNone/>
              <a:defRPr sz="800">
                <a:latin typeface="UniCredit" panose="02000506040000020004" pitchFamily="2" charset="0"/>
              </a:defRPr>
            </a:lvl2pPr>
            <a:lvl3pPr marL="914377" indent="0">
              <a:buNone/>
              <a:defRPr sz="800">
                <a:latin typeface="UniCredit" panose="02000506040000020004" pitchFamily="2" charset="0"/>
              </a:defRPr>
            </a:lvl3pPr>
            <a:lvl4pPr marL="1371566" indent="0">
              <a:buNone/>
              <a:defRPr sz="800">
                <a:latin typeface="UniCredit" panose="02000506040000020004" pitchFamily="2" charset="0"/>
              </a:defRPr>
            </a:lvl4pPr>
            <a:lvl5pPr marL="1828755" indent="0">
              <a:buNone/>
              <a:defRPr sz="800">
                <a:latin typeface="UniCredit" panose="02000506040000020004" pitchFamily="2" charset="0"/>
              </a:defRPr>
            </a:lvl5pPr>
          </a:lstStyle>
          <a:p>
            <a:pPr lvl="0"/>
            <a:r>
              <a:rPr lang="en-GB" noProof="0" dirty="0"/>
              <a:t>Insert notes</a:t>
            </a:r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6" name="Text"/>
          <p:cNvSpPr>
            <a:spLocks noGrp="1"/>
          </p:cNvSpPr>
          <p:nvPr>
            <p:ph sz="quarter" idx="15" hasCustomPrompt="1"/>
          </p:nvPr>
        </p:nvSpPr>
        <p:spPr>
          <a:xfrm>
            <a:off x="270000" y="1260000"/>
            <a:ext cx="86832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134152204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l Slide - 2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seline"/>
          <p:cNvSpPr>
            <a:spLocks noChangeShapeType="1"/>
          </p:cNvSpPr>
          <p:nvPr/>
        </p:nvSpPr>
        <p:spPr bwMode="auto">
          <a:xfrm>
            <a:off x="0" y="6127200"/>
            <a:ext cx="9144000" cy="0"/>
          </a:xfrm>
          <a:prstGeom prst="line">
            <a:avLst/>
          </a:prstGeom>
          <a:noFill/>
          <a:ln w="19050">
            <a:solidFill>
              <a:srgbClr val="00AFD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100" noProof="1">
              <a:latin typeface="UniCredit" panose="02000506040000020004" pitchFamily="2" charset="0"/>
            </a:endParaRPr>
          </a:p>
        </p:txBody>
      </p:sp>
      <p:sp>
        <p:nvSpPr>
          <p:cNvPr id="11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6318250"/>
            <a:ext cx="7704000" cy="360000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  <a:lvl2pPr marL="457188" indent="0">
              <a:buNone/>
              <a:defRPr sz="800">
                <a:latin typeface="UniCredit" panose="02000506040000020004" pitchFamily="2" charset="0"/>
              </a:defRPr>
            </a:lvl2pPr>
            <a:lvl3pPr marL="914377" indent="0">
              <a:buNone/>
              <a:defRPr sz="800">
                <a:latin typeface="UniCredit" panose="02000506040000020004" pitchFamily="2" charset="0"/>
              </a:defRPr>
            </a:lvl3pPr>
            <a:lvl4pPr marL="1371566" indent="0">
              <a:buNone/>
              <a:defRPr sz="800">
                <a:latin typeface="UniCredit" panose="02000506040000020004" pitchFamily="2" charset="0"/>
              </a:defRPr>
            </a:lvl4pPr>
            <a:lvl5pPr marL="1828755" indent="0">
              <a:buNone/>
              <a:defRPr sz="800">
                <a:latin typeface="UniCredit" panose="02000506040000020004" pitchFamily="2" charset="0"/>
              </a:defRPr>
            </a:lvl5pPr>
          </a:lstStyle>
          <a:p>
            <a:pPr lvl="0"/>
            <a:r>
              <a:rPr lang="en-GB" noProof="0" dirty="0"/>
              <a:t>Insert notes</a:t>
            </a:r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12" name="ContentColumn2"/>
          <p:cNvSpPr>
            <a:spLocks noGrp="1"/>
          </p:cNvSpPr>
          <p:nvPr>
            <p:ph sz="quarter" idx="18" hasCustomPrompt="1"/>
          </p:nvPr>
        </p:nvSpPr>
        <p:spPr>
          <a:xfrm>
            <a:off x="4820400" y="1260000"/>
            <a:ext cx="41400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5" name="ContentColumn1"/>
          <p:cNvSpPr>
            <a:spLocks noGrp="1"/>
          </p:cNvSpPr>
          <p:nvPr>
            <p:ph sz="quarter" idx="17" hasCustomPrompt="1"/>
          </p:nvPr>
        </p:nvSpPr>
        <p:spPr>
          <a:xfrm>
            <a:off x="270000" y="1260000"/>
            <a:ext cx="41400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266122944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l Slide - 2 Columns Text without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"/>
          <p:cNvSpPr>
            <a:spLocks noGrp="1"/>
          </p:cNvSpPr>
          <p:nvPr>
            <p:ph type="body" sz="quarter" idx="17" hasCustomPrompt="1"/>
          </p:nvPr>
        </p:nvSpPr>
        <p:spPr>
          <a:xfrm>
            <a:off x="720000" y="6318250"/>
            <a:ext cx="7704000" cy="360000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  <a:lvl2pPr marL="457188" indent="0">
              <a:buNone/>
              <a:defRPr sz="800">
                <a:latin typeface="UniCredit" panose="02000506040000020004" pitchFamily="2" charset="0"/>
              </a:defRPr>
            </a:lvl2pPr>
            <a:lvl3pPr marL="914377" indent="0">
              <a:buNone/>
              <a:defRPr sz="800">
                <a:latin typeface="UniCredit" panose="02000506040000020004" pitchFamily="2" charset="0"/>
              </a:defRPr>
            </a:lvl3pPr>
            <a:lvl4pPr marL="1371566" indent="0">
              <a:buNone/>
              <a:defRPr sz="800">
                <a:latin typeface="UniCredit" panose="02000506040000020004" pitchFamily="2" charset="0"/>
              </a:defRPr>
            </a:lvl4pPr>
            <a:lvl5pPr marL="1828755" indent="0">
              <a:buNone/>
              <a:defRPr sz="800">
                <a:latin typeface="UniCredit" panose="02000506040000020004" pitchFamily="2" charset="0"/>
              </a:defRPr>
            </a:lvl5pPr>
          </a:lstStyle>
          <a:p>
            <a:pPr lvl="0"/>
            <a:r>
              <a:rPr lang="en-GB" noProof="0" dirty="0"/>
              <a:t>Insert notes</a:t>
            </a:r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11" name="ContentColumn2"/>
          <p:cNvSpPr>
            <a:spLocks noGrp="1"/>
          </p:cNvSpPr>
          <p:nvPr>
            <p:ph sz="quarter" idx="16" hasCustomPrompt="1"/>
          </p:nvPr>
        </p:nvSpPr>
        <p:spPr>
          <a:xfrm>
            <a:off x="4820400" y="1260000"/>
            <a:ext cx="41400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6" name="ContentColumn1"/>
          <p:cNvSpPr>
            <a:spLocks noGrp="1"/>
          </p:cNvSpPr>
          <p:nvPr>
            <p:ph sz="quarter" idx="15" hasCustomPrompt="1"/>
          </p:nvPr>
        </p:nvSpPr>
        <p:spPr>
          <a:xfrm>
            <a:off x="269875" y="1260000"/>
            <a:ext cx="41400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277774993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6318250"/>
            <a:ext cx="7704000" cy="360000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  <a:lvl2pPr marL="457188" indent="0">
              <a:buNone/>
              <a:defRPr sz="800">
                <a:latin typeface="UniCredit" panose="02000506040000020004" pitchFamily="2" charset="0"/>
              </a:defRPr>
            </a:lvl2pPr>
            <a:lvl3pPr marL="914377" indent="0">
              <a:buNone/>
              <a:defRPr sz="800">
                <a:latin typeface="UniCredit" panose="02000506040000020004" pitchFamily="2" charset="0"/>
              </a:defRPr>
            </a:lvl3pPr>
            <a:lvl4pPr marL="1371566" indent="0">
              <a:buNone/>
              <a:defRPr sz="800">
                <a:latin typeface="UniCredit" panose="02000506040000020004" pitchFamily="2" charset="0"/>
              </a:defRPr>
            </a:lvl4pPr>
            <a:lvl5pPr marL="1828755" indent="0">
              <a:buNone/>
              <a:defRPr sz="800">
                <a:latin typeface="UniCredit" panose="02000506040000020004" pitchFamily="2" charset="0"/>
              </a:defRPr>
            </a:lvl5pPr>
          </a:lstStyle>
          <a:p>
            <a:pPr lvl="0"/>
            <a:r>
              <a:rPr lang="en-GB" noProof="0" dirty="0"/>
              <a:t>Insert notes</a:t>
            </a:r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5" name="Text"/>
          <p:cNvSpPr>
            <a:spLocks noGrp="1"/>
          </p:cNvSpPr>
          <p:nvPr>
            <p:ph type="body" sz="quarter" idx="15" hasCustomPrompt="1"/>
          </p:nvPr>
        </p:nvSpPr>
        <p:spPr>
          <a:xfrm>
            <a:off x="270000" y="1260000"/>
            <a:ext cx="8690400" cy="4680000"/>
          </a:xfrm>
        </p:spPr>
        <p:txBody>
          <a:bodyPr anchor="ctr">
            <a:noAutofit/>
          </a:bodyPr>
          <a:lstStyle>
            <a:lvl1pPr marL="266400" indent="-266400">
              <a:buClr>
                <a:srgbClr val="E1061C"/>
              </a:buClr>
              <a:defRPr sz="1800"/>
            </a:lvl1pPr>
            <a:lvl2pPr>
              <a:buClr>
                <a:srgbClr val="E1061C"/>
              </a:buClr>
              <a:defRPr sz="1800"/>
            </a:lvl2pPr>
            <a:lvl3pPr>
              <a:buClr>
                <a:srgbClr val="E1061C"/>
              </a:buClr>
              <a:defRPr sz="1800"/>
            </a:lvl3pPr>
            <a:lvl4pPr>
              <a:spcBef>
                <a:spcPts val="432"/>
              </a:spcBef>
              <a:buClr>
                <a:srgbClr val="E1061C"/>
              </a:buClr>
              <a:defRPr sz="1800"/>
            </a:lvl4pPr>
            <a:lvl5pPr>
              <a:spcBef>
                <a:spcPts val="432"/>
              </a:spcBef>
              <a:buClr>
                <a:srgbClr val="E1061C"/>
              </a:buClr>
              <a:defRPr sz="1800"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agenda</a:t>
            </a:r>
          </a:p>
        </p:txBody>
      </p:sp>
    </p:spTree>
    <p:extLst>
      <p:ext uri="{BB962C8B-B14F-4D97-AF65-F5344CB8AC3E}">
        <p14:creationId xmlns:p14="http://schemas.microsoft.com/office/powerpoint/2010/main" val="19721678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page - Text - One B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ueGradient"/>
          <p:cNvSpPr/>
          <p:nvPr/>
        </p:nvSpPr>
        <p:spPr bwMode="gray">
          <a:xfrm>
            <a:off x="0" y="4280400"/>
            <a:ext cx="9144000" cy="25920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78000"/>
                </a:schemeClr>
              </a:gs>
              <a:gs pos="100000">
                <a:srgbClr val="2EAEDA">
                  <a:alpha val="7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" noProof="1">
              <a:noFill/>
              <a:latin typeface="UniCredit" panose="02000506040000020004" pitchFamily="2" charset="0"/>
              <a:cs typeface="Arial" panose="020B0604020202020204" pitchFamily="34" charset="0"/>
            </a:endParaRPr>
          </a:p>
        </p:txBody>
      </p:sp>
      <p:sp>
        <p:nvSpPr>
          <p:cNvPr id="7" name="CityDate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4942800"/>
            <a:ext cx="5040000" cy="208800"/>
          </a:xfrm>
        </p:spPr>
        <p:txBody>
          <a:bodyPr anchor="b">
            <a:normAutofit/>
          </a:bodyPr>
          <a:lstStyle>
            <a:lvl1pPr marL="0" indent="0" fontAlgn="auto">
              <a:spcBef>
                <a:spcPts val="0"/>
              </a:spcBef>
              <a:spcAft>
                <a:spcPts val="0"/>
              </a:spcAft>
              <a:buNone/>
              <a:defRPr sz="1000" b="1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Insert city and date</a:t>
            </a:r>
          </a:p>
        </p:txBody>
      </p:sp>
      <p:sp>
        <p:nvSpPr>
          <p:cNvPr id="3" name="NameFunction"/>
          <p:cNvSpPr>
            <a:spLocks noGrp="1"/>
          </p:cNvSpPr>
          <p:nvPr>
            <p:ph type="body" sz="quarter" idx="17" hasCustomPrompt="1"/>
          </p:nvPr>
        </p:nvSpPr>
        <p:spPr>
          <a:xfrm>
            <a:off x="539750" y="4546800"/>
            <a:ext cx="5040000" cy="2088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latin typeface="+mn-lt"/>
              </a:defRPr>
            </a:lvl1pPr>
            <a:lvl2pPr marL="457188" indent="0">
              <a:buNone/>
              <a:defRPr sz="1200" b="1">
                <a:latin typeface="UniCredit" panose="02000506040000020004" pitchFamily="2" charset="0"/>
              </a:defRPr>
            </a:lvl2pPr>
            <a:lvl3pPr marL="914377" indent="0">
              <a:buNone/>
              <a:defRPr sz="1200" b="1">
                <a:latin typeface="UniCredit" panose="02000506040000020004" pitchFamily="2" charset="0"/>
              </a:defRPr>
            </a:lvl3pPr>
            <a:lvl4pPr marL="1371566" indent="0">
              <a:buNone/>
              <a:defRPr sz="1200" b="1">
                <a:latin typeface="UniCredit" panose="02000506040000020004" pitchFamily="2" charset="0"/>
              </a:defRPr>
            </a:lvl4pPr>
            <a:lvl5pPr marL="1828755" indent="0">
              <a:buNone/>
              <a:defRPr sz="1200" b="1">
                <a:latin typeface="UniCredit" panose="02000506040000020004" pitchFamily="2" charset="0"/>
              </a:defRPr>
            </a:lvl5pPr>
          </a:lstStyle>
          <a:p>
            <a:pPr>
              <a:defRPr/>
            </a:pPr>
            <a:r>
              <a:rPr lang="en-GB" noProof="0" dirty="0"/>
              <a:t>Insert name and function</a:t>
            </a:r>
          </a:p>
        </p:txBody>
      </p:sp>
      <p:sp>
        <p:nvSpPr>
          <p:cNvPr id="24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3279600"/>
            <a:ext cx="8179200" cy="8280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GB" noProof="0" dirty="0"/>
              <a:t>Insert subtitle</a:t>
            </a:r>
          </a:p>
        </p:txBody>
      </p:sp>
      <p:sp>
        <p:nvSpPr>
          <p:cNvPr id="21" name="Title"/>
          <p:cNvSpPr>
            <a:spLocks noGrp="1"/>
          </p:cNvSpPr>
          <p:nvPr>
            <p:ph type="title" hasCustomPrompt="1"/>
          </p:nvPr>
        </p:nvSpPr>
        <p:spPr>
          <a:xfrm>
            <a:off x="540000" y="892800"/>
            <a:ext cx="5760000" cy="222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en-GB" sz="3400" noProof="0" dirty="0">
                <a:latin typeface="+mj-lt"/>
                <a:cs typeface="+mj-cs"/>
              </a:defRPr>
            </a:lvl1pPr>
          </a:lstStyle>
          <a:p>
            <a:pPr lvl="0" defTabSz="966788"/>
            <a:r>
              <a:rPr lang="en-GB" noProof="0" dirty="0"/>
              <a:t>Insert title</a:t>
            </a:r>
          </a:p>
        </p:txBody>
      </p:sp>
      <p:pic>
        <p:nvPicPr>
          <p:cNvPr id="2" name="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0" y="54330600"/>
            <a:ext cx="7918720" cy="14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270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page - Picture -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lueGradient"/>
          <p:cNvSpPr/>
          <p:nvPr/>
        </p:nvSpPr>
        <p:spPr bwMode="gray">
          <a:xfrm>
            <a:off x="0" y="4280400"/>
            <a:ext cx="9144000" cy="25920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78000"/>
                </a:schemeClr>
              </a:gs>
              <a:gs pos="100000">
                <a:srgbClr val="2EAEDA">
                  <a:alpha val="7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" noProof="1">
              <a:noFill/>
              <a:latin typeface="UniCredit" panose="02000506040000020004" pitchFamily="2" charset="0"/>
            </a:endParaRPr>
          </a:p>
        </p:txBody>
      </p:sp>
      <p:sp>
        <p:nvSpPr>
          <p:cNvPr id="8" name="TitlePictur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280400"/>
          </a:xfrm>
          <a:prstGeom prst="rect">
            <a:avLst/>
          </a:prstGeom>
        </p:spPr>
        <p:txBody>
          <a:bodyPr lIns="0" tIns="0" rIns="0" bIns="0" anchor="ctr" anchorCtr="1"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</a:lstStyle>
          <a:p>
            <a:r>
              <a:rPr lang="en-GB" noProof="1"/>
              <a:t>Insert picture</a:t>
            </a:r>
          </a:p>
        </p:txBody>
      </p:sp>
      <p:sp>
        <p:nvSpPr>
          <p:cNvPr id="10" name="CityDate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4942800"/>
            <a:ext cx="5040000" cy="208800"/>
          </a:xfrm>
        </p:spPr>
        <p:txBody>
          <a:bodyPr anchor="b">
            <a:normAutofit/>
          </a:bodyPr>
          <a:lstStyle>
            <a:lvl1pPr marL="0" indent="0" fontAlgn="auto">
              <a:spcBef>
                <a:spcPts val="0"/>
              </a:spcBef>
              <a:spcAft>
                <a:spcPts val="0"/>
              </a:spcAft>
              <a:buNone/>
              <a:defRPr sz="1000" b="1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Insert city and date</a:t>
            </a:r>
          </a:p>
        </p:txBody>
      </p:sp>
      <p:sp>
        <p:nvSpPr>
          <p:cNvPr id="11" name="NameFunction"/>
          <p:cNvSpPr>
            <a:spLocks noGrp="1"/>
          </p:cNvSpPr>
          <p:nvPr>
            <p:ph type="body" sz="quarter" idx="17" hasCustomPrompt="1"/>
          </p:nvPr>
        </p:nvSpPr>
        <p:spPr>
          <a:xfrm>
            <a:off x="539750" y="4546800"/>
            <a:ext cx="5040000" cy="2088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latin typeface="+mn-lt"/>
              </a:defRPr>
            </a:lvl1pPr>
            <a:lvl2pPr marL="457188" indent="0">
              <a:buNone/>
              <a:defRPr sz="1200" b="1">
                <a:latin typeface="UniCredit" panose="02000506040000020004" pitchFamily="2" charset="0"/>
              </a:defRPr>
            </a:lvl2pPr>
            <a:lvl3pPr marL="914377" indent="0">
              <a:buNone/>
              <a:defRPr sz="1200" b="1">
                <a:latin typeface="UniCredit" panose="02000506040000020004" pitchFamily="2" charset="0"/>
              </a:defRPr>
            </a:lvl3pPr>
            <a:lvl4pPr marL="1371566" indent="0">
              <a:buNone/>
              <a:defRPr sz="1200" b="1">
                <a:latin typeface="UniCredit" panose="02000506040000020004" pitchFamily="2" charset="0"/>
              </a:defRPr>
            </a:lvl4pPr>
            <a:lvl5pPr marL="1828755" indent="0">
              <a:buNone/>
              <a:defRPr sz="1200" b="1">
                <a:latin typeface="UniCredit" panose="02000506040000020004" pitchFamily="2" charset="0"/>
              </a:defRPr>
            </a:lvl5pPr>
          </a:lstStyle>
          <a:p>
            <a:pPr>
              <a:defRPr/>
            </a:pPr>
            <a:r>
              <a:rPr lang="en-GB" noProof="0" dirty="0"/>
              <a:t>Insert name and function</a:t>
            </a:r>
          </a:p>
        </p:txBody>
      </p:sp>
      <p:sp>
        <p:nvSpPr>
          <p:cNvPr id="12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3279600"/>
            <a:ext cx="8179200" cy="8280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GB" noProof="0" dirty="0"/>
              <a:t>Insert subtitle</a:t>
            </a:r>
          </a:p>
        </p:txBody>
      </p:sp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540000" y="892800"/>
            <a:ext cx="6663600" cy="106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3200"/>
              </a:lnSpc>
              <a:defRPr sz="3400" b="1"/>
            </a:lvl1pPr>
          </a:lstStyle>
          <a:p>
            <a:r>
              <a:rPr lang="en-GB" noProof="0" dirty="0"/>
              <a:t>Insert title</a:t>
            </a:r>
          </a:p>
        </p:txBody>
      </p:sp>
      <p:pic>
        <p:nvPicPr>
          <p:cNvPr id="2" name="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0" y="54330600"/>
            <a:ext cx="7918720" cy="14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6088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page - Picture - One Bank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lueGradient"/>
          <p:cNvSpPr/>
          <p:nvPr/>
        </p:nvSpPr>
        <p:spPr bwMode="gray">
          <a:xfrm>
            <a:off x="0" y="4280400"/>
            <a:ext cx="9144000" cy="25920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78000"/>
                </a:schemeClr>
              </a:gs>
              <a:gs pos="100000">
                <a:srgbClr val="2EAEDA">
                  <a:alpha val="7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" noProof="1">
              <a:noFill/>
              <a:latin typeface="UniCredit" panose="02000506040000020004" pitchFamily="2" charset="0"/>
            </a:endParaRPr>
          </a:p>
        </p:txBody>
      </p:sp>
      <p:sp>
        <p:nvSpPr>
          <p:cNvPr id="8" name="TitlePictur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280400"/>
          </a:xfrm>
          <a:prstGeom prst="rect">
            <a:avLst/>
          </a:prstGeom>
        </p:spPr>
        <p:txBody>
          <a:bodyPr lIns="0" tIns="0" rIns="0" bIns="0" anchor="ctr" anchorCtr="1"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</a:lstStyle>
          <a:p>
            <a:r>
              <a:rPr lang="en-GB" noProof="1"/>
              <a:t>Insert picture</a:t>
            </a:r>
          </a:p>
        </p:txBody>
      </p:sp>
      <p:sp>
        <p:nvSpPr>
          <p:cNvPr id="10" name="CityDate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4942800"/>
            <a:ext cx="5040000" cy="208800"/>
          </a:xfrm>
        </p:spPr>
        <p:txBody>
          <a:bodyPr anchor="b">
            <a:normAutofit/>
          </a:bodyPr>
          <a:lstStyle>
            <a:lvl1pPr marL="0" indent="0" fontAlgn="auto">
              <a:spcBef>
                <a:spcPts val="0"/>
              </a:spcBef>
              <a:spcAft>
                <a:spcPts val="0"/>
              </a:spcAft>
              <a:buNone/>
              <a:defRPr sz="1000" b="1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Insert city and date</a:t>
            </a:r>
          </a:p>
        </p:txBody>
      </p:sp>
      <p:sp>
        <p:nvSpPr>
          <p:cNvPr id="11" name="NameFunction"/>
          <p:cNvSpPr>
            <a:spLocks noGrp="1"/>
          </p:cNvSpPr>
          <p:nvPr>
            <p:ph type="body" sz="quarter" idx="17" hasCustomPrompt="1"/>
          </p:nvPr>
        </p:nvSpPr>
        <p:spPr>
          <a:xfrm>
            <a:off x="539750" y="4546800"/>
            <a:ext cx="5040000" cy="2088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latin typeface="+mn-lt"/>
              </a:defRPr>
            </a:lvl1pPr>
            <a:lvl2pPr marL="457188" indent="0">
              <a:buNone/>
              <a:defRPr sz="1200" b="1">
                <a:latin typeface="UniCredit" panose="02000506040000020004" pitchFamily="2" charset="0"/>
              </a:defRPr>
            </a:lvl2pPr>
            <a:lvl3pPr marL="914377" indent="0">
              <a:buNone/>
              <a:defRPr sz="1200" b="1">
                <a:latin typeface="UniCredit" panose="02000506040000020004" pitchFamily="2" charset="0"/>
              </a:defRPr>
            </a:lvl3pPr>
            <a:lvl4pPr marL="1371566" indent="0">
              <a:buNone/>
              <a:defRPr sz="1200" b="1">
                <a:latin typeface="UniCredit" panose="02000506040000020004" pitchFamily="2" charset="0"/>
              </a:defRPr>
            </a:lvl4pPr>
            <a:lvl5pPr marL="1828755" indent="0">
              <a:buNone/>
              <a:defRPr sz="1200" b="1">
                <a:latin typeface="UniCredit" panose="02000506040000020004" pitchFamily="2" charset="0"/>
              </a:defRPr>
            </a:lvl5pPr>
          </a:lstStyle>
          <a:p>
            <a:pPr>
              <a:defRPr/>
            </a:pPr>
            <a:r>
              <a:rPr lang="en-GB" noProof="0" dirty="0"/>
              <a:t>Insert name and function</a:t>
            </a:r>
          </a:p>
        </p:txBody>
      </p:sp>
      <p:sp>
        <p:nvSpPr>
          <p:cNvPr id="12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3279600"/>
            <a:ext cx="8179200" cy="8280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GB" noProof="0" dirty="0"/>
              <a:t>Insert subtitle</a:t>
            </a:r>
          </a:p>
        </p:txBody>
      </p:sp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540000" y="892800"/>
            <a:ext cx="5760000" cy="106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3200"/>
              </a:lnSpc>
              <a:defRPr sz="3400" b="1"/>
            </a:lvl1pPr>
          </a:lstStyle>
          <a:p>
            <a:r>
              <a:rPr lang="en-GB" noProof="0" dirty="0"/>
              <a:t>Insert title</a:t>
            </a:r>
          </a:p>
        </p:txBody>
      </p:sp>
      <p:pic>
        <p:nvPicPr>
          <p:cNvPr id="2" name="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0" y="54330600"/>
            <a:ext cx="7918720" cy="14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3160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line"/>
          <p:cNvSpPr>
            <a:spLocks noChangeShapeType="1"/>
          </p:cNvSpPr>
          <p:nvPr/>
        </p:nvSpPr>
        <p:spPr bwMode="auto">
          <a:xfrm>
            <a:off x="0" y="1026000"/>
            <a:ext cx="9144000" cy="0"/>
          </a:xfrm>
          <a:prstGeom prst="line">
            <a:avLst/>
          </a:prstGeom>
          <a:noFill/>
          <a:ln w="19050">
            <a:solidFill>
              <a:srgbClr val="00AFD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100" noProof="1">
              <a:latin typeface="UniCredit" panose="02000506040000020004" pitchFamily="2" charset="0"/>
              <a:cs typeface="Arial" panose="020B0604020202020204" pitchFamily="34" charset="0"/>
            </a:endParaRPr>
          </a:p>
        </p:txBody>
      </p:sp>
      <p:sp>
        <p:nvSpPr>
          <p:cNvPr id="6" name="SlideNumber"/>
          <p:cNvSpPr>
            <a:spLocks noGrp="1"/>
          </p:cNvSpPr>
          <p:nvPr>
            <p:ph type="sldNum" sz="quarter" idx="4"/>
          </p:nvPr>
        </p:nvSpPr>
        <p:spPr>
          <a:xfrm>
            <a:off x="270000" y="6318000"/>
            <a:ext cx="27000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baseline="0" smtClean="0">
                <a:solidFill>
                  <a:srgbClr val="00AFD0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D1043DC-2681-49D5-9D69-158B3FA3398E}" type="slidenum">
              <a:rPr lang="en-GB" noProof="1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270000" y="1206000"/>
            <a:ext cx="8690400" cy="468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70000" y="0"/>
            <a:ext cx="8690400" cy="100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409314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709" r:id="rId25"/>
    <p:sldLayoutId id="2147483710" r:id="rId26"/>
    <p:sldLayoutId id="2147483711" r:id="rId27"/>
    <p:sldLayoutId id="2147483712" r:id="rId28"/>
  </p:sldLayoutIdLst>
  <p:hf hdr="0" dt="0"/>
  <p:txStyles>
    <p:titleStyle>
      <a:lvl1pPr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875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749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624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498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176396" marR="0" indent="-176396" algn="l" defTabSz="342875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E1061C"/>
        </a:buClr>
        <a:buSzTx/>
        <a:buFont typeface="Arial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6384" marR="0" indent="-169196" algn="l" defTabSz="342875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E1061C"/>
        </a:buClr>
        <a:buSzTx/>
        <a:buFont typeface="Arial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79973" marR="0" indent="-165596" algn="l" defTabSz="342875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E1061C"/>
        </a:buClr>
        <a:buSzTx/>
        <a:buFont typeface="Arial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22762" marR="0" indent="-151196" algn="l" defTabSz="342875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E1061C"/>
        </a:buClr>
        <a:buSzTx/>
        <a:buFont typeface="Arial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972751" marR="0" indent="-143996" algn="l" defTabSz="342875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E1061C"/>
        </a:buClr>
        <a:buSzTx/>
        <a:buFont typeface="Arial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imeline_of_machine_learning" TargetMode="Externa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package=caret" TargetMode="External"/><Relationship Id="rId2" Type="http://schemas.openxmlformats.org/officeDocument/2006/relationships/hyperlink" Target="https://cran.r-project.org/package=tidyverse" TargetMode="Externa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ta.mybinder.org/v2/gh/gbonomib/mlTeachings/master?filepath=1_1_intro_tidyverse.ipynb?urlpath=tree" TargetMode="External"/><Relationship Id="rId2" Type="http://schemas.openxmlformats.org/officeDocument/2006/relationships/hyperlink" Target="https://github.com/mmmlc/mlTeachings/archive/master.zip" TargetMode="Externa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hbr.org/2016/05/when-to-trust-robots-with-decisions-and-when-not-to" TargetMode="Externa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scikit-learn.org/stable/tutorial/machine_learning_map/index.html" TargetMode="Externa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</a:rPr>
              <a:t>Milan, </a:t>
            </a:r>
            <a:r>
              <a:rPr lang="en-GB">
                <a:latin typeface="Calibri" panose="020F0502020204030204" pitchFamily="34" charset="0"/>
              </a:rPr>
              <a:t>May </a:t>
            </a:r>
            <a:r>
              <a:rPr lang="en-GB" smtClean="0">
                <a:latin typeface="Calibri" panose="020F0502020204030204" pitchFamily="34" charset="0"/>
              </a:rPr>
              <a:t>24</a:t>
            </a:r>
            <a:r>
              <a:rPr lang="en-GB" baseline="30000" smtClean="0">
                <a:latin typeface="Calibri" panose="020F0502020204030204" pitchFamily="34" charset="0"/>
              </a:rPr>
              <a:t>th</a:t>
            </a:r>
            <a:r>
              <a:rPr lang="en-GB" dirty="0">
                <a:latin typeface="Calibri" panose="020F0502020204030204" pitchFamily="34" charset="0"/>
              </a:rPr>
              <a:t>, 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</a:rPr>
              <a:t>Gabriele Bonomi Boseggia, Fabio Colombo, Luca Mammi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</a:rPr>
              <a:t>Machine </a:t>
            </a:r>
            <a:r>
              <a:rPr lang="en-GB" dirty="0" smtClean="0">
                <a:latin typeface="Calibri" panose="020F0502020204030204" pitchFamily="34" charset="0"/>
              </a:rPr>
              <a:t>Learning:</a:t>
            </a:r>
            <a:r>
              <a:rPr lang="en-GB" dirty="0">
                <a:latin typeface="Calibri" panose="020F0502020204030204" pitchFamily="34" charset="0"/>
              </a:rPr>
              <a:t/>
            </a:r>
            <a:br>
              <a:rPr lang="en-GB" dirty="0">
                <a:latin typeface="Calibri" panose="020F0502020204030204" pitchFamily="34" charset="0"/>
              </a:rPr>
            </a:br>
            <a:r>
              <a:rPr lang="en-GB" dirty="0">
                <a:latin typeface="Calibri" panose="020F0502020204030204" pitchFamily="34" charset="0"/>
              </a:rPr>
              <a:t/>
            </a:r>
            <a:br>
              <a:rPr lang="en-GB" dirty="0">
                <a:latin typeface="Calibri" panose="020F0502020204030204" pitchFamily="34" charset="0"/>
              </a:rPr>
            </a:br>
            <a:r>
              <a:rPr lang="en-GB" dirty="0">
                <a:latin typeface="Calibri" panose="020F0502020204030204" pitchFamily="34" charset="0"/>
              </a:rPr>
              <a:t>a hands-on experience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>
                <a:latin typeface="Calibri" panose="020F0502020204030204" pitchFamily="34" charset="0"/>
              </a:rPr>
              <a:t>Session 1</a:t>
            </a:r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4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928" y="1032164"/>
            <a:ext cx="2062386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900" dirty="0">
                <a:latin typeface="Calibri" panose="020F0502020204030204" pitchFamily="34" charset="0"/>
              </a:rPr>
              <a:t>A.M. Legendre: least squares method</a:t>
            </a:r>
          </a:p>
        </p:txBody>
      </p:sp>
      <p:cxnSp>
        <p:nvCxnSpPr>
          <p:cNvPr id="218" name="Straight Connector 217"/>
          <p:cNvCxnSpPr/>
          <p:nvPr/>
        </p:nvCxnSpPr>
        <p:spPr>
          <a:xfrm>
            <a:off x="6450557" y="4982525"/>
            <a:ext cx="0" cy="90414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6543530" y="5230431"/>
            <a:ext cx="0" cy="656236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6641746" y="1280785"/>
            <a:ext cx="0" cy="460588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6826044" y="1520424"/>
            <a:ext cx="0" cy="436624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7014820" y="2004707"/>
            <a:ext cx="0" cy="388196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228146" y="4236100"/>
            <a:ext cx="2875699" cy="230832"/>
          </a:xfrm>
          <a:prstGeom prst="rect">
            <a:avLst/>
          </a:prstGeom>
          <a:solidFill>
            <a:srgbClr val="F8F8F8">
              <a:alpha val="69804"/>
            </a:srgb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900" dirty="0">
                <a:latin typeface="Calibri" panose="020F0502020204030204" pitchFamily="34" charset="0"/>
              </a:rPr>
              <a:t>IBM: machine beats chess world champion Kasparov</a:t>
            </a:r>
          </a:p>
        </p:txBody>
      </p:sp>
      <p:cxnSp>
        <p:nvCxnSpPr>
          <p:cNvPr id="210" name="Straight Connector 209"/>
          <p:cNvCxnSpPr/>
          <p:nvPr/>
        </p:nvCxnSpPr>
        <p:spPr>
          <a:xfrm>
            <a:off x="5218372" y="4224386"/>
            <a:ext cx="0" cy="1662281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5034804" y="3731944"/>
            <a:ext cx="0" cy="2154723"/>
          </a:xfrm>
          <a:prstGeom prst="line">
            <a:avLst/>
          </a:prstGeom>
          <a:ln w="19050">
            <a:solidFill>
              <a:srgbClr val="00AF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513092" y="2512553"/>
            <a:ext cx="0" cy="3374114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28843" y="1524606"/>
            <a:ext cx="1760512" cy="230832"/>
          </a:xfrm>
          <a:prstGeom prst="rect">
            <a:avLst/>
          </a:prstGeom>
          <a:solidFill>
            <a:srgbClr val="F8F8F8">
              <a:alpha val="69804"/>
            </a:srgb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900" dirty="0">
                <a:latin typeface="Calibri" panose="020F0502020204030204" pitchFamily="34" charset="0"/>
              </a:rPr>
              <a:t>F. Rosenblatt: the perceptron 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97035" y="1278385"/>
            <a:ext cx="1830056" cy="230832"/>
          </a:xfrm>
          <a:prstGeom prst="rect">
            <a:avLst/>
          </a:prstGeom>
          <a:solidFill>
            <a:srgbClr val="F8F8F8">
              <a:alpha val="69804"/>
            </a:srgb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900" dirty="0">
                <a:latin typeface="Calibri" panose="020F0502020204030204" pitchFamily="34" charset="0"/>
              </a:rPr>
              <a:t>IBM: programs that play checkers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072027" y="4481694"/>
            <a:ext cx="2694468" cy="230832"/>
          </a:xfrm>
          <a:prstGeom prst="rect">
            <a:avLst/>
          </a:prstGeom>
          <a:solidFill>
            <a:srgbClr val="F8F8F8">
              <a:alpha val="69804"/>
            </a:srgb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900" dirty="0">
                <a:latin typeface="Calibri" panose="020F0502020204030204" pitchFamily="34" charset="0"/>
              </a:rPr>
              <a:t>Netflix Prize competition launched (won in 2009)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t-IT" dirty="0">
                <a:latin typeface="Calibri" panose="020F0502020204030204" pitchFamily="34" charset="0"/>
                <a:hlinkClick r:id="rId2"/>
              </a:rPr>
              <a:t>https://en.wikipedia.org/wiki/Timeline_of_machine_learning</a:t>
            </a:r>
            <a:endParaRPr lang="it-IT" dirty="0">
              <a:latin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alibri" panose="020F0502020204030204" pitchFamily="34" charset="0"/>
              </a:rPr>
              <a:t>Machine Learning </a:t>
            </a:r>
            <a:r>
              <a:rPr lang="it-IT" dirty="0" err="1">
                <a:latin typeface="Calibri" panose="020F0502020204030204" pitchFamily="34" charset="0"/>
              </a:rPr>
              <a:t>is</a:t>
            </a:r>
            <a:r>
              <a:rPr lang="it-IT" dirty="0">
                <a:latin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</a:rPr>
              <a:t>nothing</a:t>
            </a:r>
            <a:r>
              <a:rPr lang="it-IT">
                <a:latin typeface="Calibri" panose="020F0502020204030204" pitchFamily="34" charset="0"/>
              </a:rPr>
              <a:t> new, </a:t>
            </a:r>
            <a:r>
              <a:rPr lang="it-IT" dirty="0" err="1">
                <a:latin typeface="Calibri" panose="020F0502020204030204" pitchFamily="34" charset="0"/>
              </a:rPr>
              <a:t>why</a:t>
            </a:r>
            <a:r>
              <a:rPr lang="it-IT" dirty="0">
                <a:latin typeface="Calibri" panose="020F0502020204030204" pitchFamily="34" charset="0"/>
              </a:rPr>
              <a:t> the </a:t>
            </a:r>
            <a:r>
              <a:rPr lang="it-IT" dirty="0" err="1">
                <a:latin typeface="Calibri" panose="020F0502020204030204" pitchFamily="34" charset="0"/>
              </a:rPr>
              <a:t>hype</a:t>
            </a:r>
            <a:r>
              <a:rPr lang="it-IT" dirty="0">
                <a:latin typeface="Calibri" panose="020F0502020204030204" pitchFamily="34" charset="0"/>
              </a:rPr>
              <a:t>?</a:t>
            </a:r>
          </a:p>
        </p:txBody>
      </p:sp>
      <p:sp>
        <p:nvSpPr>
          <p:cNvPr id="8" name="Chevron 7"/>
          <p:cNvSpPr/>
          <p:nvPr/>
        </p:nvSpPr>
        <p:spPr>
          <a:xfrm>
            <a:off x="270001" y="5893051"/>
            <a:ext cx="449999" cy="130029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720000" y="5893051"/>
            <a:ext cx="8233199" cy="130029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76082" y="1770827"/>
            <a:ext cx="1609768" cy="230832"/>
          </a:xfrm>
          <a:prstGeom prst="rect">
            <a:avLst/>
          </a:prstGeom>
          <a:solidFill>
            <a:srgbClr val="F8F8F8">
              <a:alpha val="69804"/>
            </a:srgb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900" dirty="0">
                <a:latin typeface="Calibri" panose="020F0502020204030204" pitchFamily="34" charset="0"/>
              </a:rPr>
              <a:t>T. Cover, P. Hart: k-NN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660679" y="2017048"/>
            <a:ext cx="2257908" cy="230832"/>
          </a:xfrm>
          <a:prstGeom prst="rect">
            <a:avLst/>
          </a:prstGeom>
          <a:solidFill>
            <a:srgbClr val="F8F8F8">
              <a:alpha val="69804"/>
            </a:srgb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900" dirty="0">
                <a:latin typeface="Calibri" panose="020F0502020204030204" pitchFamily="34" charset="0"/>
              </a:rPr>
              <a:t>S. </a:t>
            </a:r>
            <a:r>
              <a:rPr lang="en-GB" sz="900" dirty="0" err="1">
                <a:latin typeface="Calibri" panose="020F0502020204030204" pitchFamily="34" charset="0"/>
              </a:rPr>
              <a:t>Linnainmaa</a:t>
            </a:r>
            <a:r>
              <a:rPr lang="en-GB" sz="900" dirty="0">
                <a:latin typeface="Calibri" panose="020F0502020204030204" pitchFamily="34" charset="0"/>
              </a:rPr>
              <a:t>: automatic differentiation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517314" y="2266332"/>
            <a:ext cx="3918380" cy="230832"/>
          </a:xfrm>
          <a:prstGeom prst="rect">
            <a:avLst/>
          </a:prstGeom>
          <a:solidFill>
            <a:srgbClr val="F8F8F8">
              <a:alpha val="69804"/>
            </a:srgb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900" dirty="0">
                <a:latin typeface="Calibri" panose="020F0502020204030204" pitchFamily="34" charset="0"/>
              </a:rPr>
              <a:t>Stanford University: a cart that can navigate and avoid obstacles in a room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609030" y="2512553"/>
            <a:ext cx="2003205" cy="230832"/>
          </a:xfrm>
          <a:prstGeom prst="rect">
            <a:avLst/>
          </a:prstGeom>
          <a:solidFill>
            <a:srgbClr val="F8F8F8">
              <a:alpha val="69804"/>
            </a:srgb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900" dirty="0">
                <a:latin typeface="Calibri" panose="020F0502020204030204" pitchFamily="34" charset="0"/>
              </a:rPr>
              <a:t>K. Fukushima - the </a:t>
            </a:r>
            <a:r>
              <a:rPr lang="en-GB" sz="900" dirty="0" err="1">
                <a:latin typeface="Calibri" panose="020F0502020204030204" pitchFamily="34" charset="0"/>
              </a:rPr>
              <a:t>neocognitron</a:t>
            </a:r>
            <a:endParaRPr lang="en-GB" sz="900" dirty="0">
              <a:latin typeface="Calibri" panose="020F050202020403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173802" y="2758774"/>
            <a:ext cx="3031331" cy="230832"/>
          </a:xfrm>
          <a:prstGeom prst="rect">
            <a:avLst/>
          </a:prstGeom>
          <a:solidFill>
            <a:srgbClr val="F8F8F8">
              <a:alpha val="69804"/>
            </a:srgb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900" dirty="0">
                <a:latin typeface="Calibri" panose="020F0502020204030204" pitchFamily="34" charset="0"/>
              </a:rPr>
              <a:t>D. </a:t>
            </a:r>
            <a:r>
              <a:rPr lang="en-GB" sz="900" dirty="0" err="1">
                <a:latin typeface="Calibri" panose="020F0502020204030204" pitchFamily="34" charset="0"/>
              </a:rPr>
              <a:t>Rumelhart</a:t>
            </a:r>
            <a:r>
              <a:rPr lang="en-GB" sz="900" dirty="0">
                <a:latin typeface="Calibri" panose="020F0502020204030204" pitchFamily="34" charset="0"/>
              </a:rPr>
              <a:t>, G. Hinton, R.J. Williams: backpropagation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464437" y="3004995"/>
            <a:ext cx="3324898" cy="230832"/>
          </a:xfrm>
          <a:prstGeom prst="rect">
            <a:avLst/>
          </a:prstGeom>
          <a:solidFill>
            <a:srgbClr val="F8F8F8">
              <a:alpha val="69804"/>
            </a:srgb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900" dirty="0">
                <a:latin typeface="Calibri" panose="020F0502020204030204" pitchFamily="34" charset="0"/>
              </a:rPr>
              <a:t>C. Watkins - Q-learning for reinforcement learning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735699" y="3251216"/>
            <a:ext cx="3053636" cy="230832"/>
          </a:xfrm>
          <a:prstGeom prst="rect">
            <a:avLst/>
          </a:prstGeom>
          <a:solidFill>
            <a:srgbClr val="F8F8F8">
              <a:alpha val="69804"/>
            </a:srgb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900" dirty="0">
                <a:latin typeface="Calibri" panose="020F0502020204030204" pitchFamily="34" charset="0"/>
              </a:rPr>
              <a:t>G. </a:t>
            </a:r>
            <a:r>
              <a:rPr lang="en-GB" sz="900" dirty="0" err="1">
                <a:latin typeface="Calibri" panose="020F0502020204030204" pitchFamily="34" charset="0"/>
              </a:rPr>
              <a:t>Tesauro</a:t>
            </a:r>
            <a:r>
              <a:rPr lang="en-GB" sz="900" dirty="0">
                <a:latin typeface="Calibri" panose="020F0502020204030204" pitchFamily="34" charset="0"/>
              </a:rPr>
              <a:t>: machine playing backgammon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033309" y="3497437"/>
            <a:ext cx="1812547" cy="230832"/>
          </a:xfrm>
          <a:prstGeom prst="rect">
            <a:avLst/>
          </a:prstGeom>
          <a:solidFill>
            <a:srgbClr val="F8F8F8">
              <a:alpha val="69804"/>
            </a:srgb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900" dirty="0">
                <a:latin typeface="Calibri" panose="020F0502020204030204" pitchFamily="34" charset="0"/>
              </a:rPr>
              <a:t>T.K. </a:t>
            </a:r>
            <a:r>
              <a:rPr lang="en-GB" sz="900" dirty="0" err="1">
                <a:latin typeface="Calibri" panose="020F0502020204030204" pitchFamily="34" charset="0"/>
              </a:rPr>
              <a:t>Ho</a:t>
            </a:r>
            <a:r>
              <a:rPr lang="en-GB" sz="900" dirty="0">
                <a:latin typeface="Calibri" panose="020F0502020204030204" pitchFamily="34" charset="0"/>
              </a:rPr>
              <a:t>: random decision forests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050244" y="3743658"/>
            <a:ext cx="1442991" cy="230832"/>
          </a:xfrm>
          <a:prstGeom prst="rect">
            <a:avLst/>
          </a:prstGeom>
          <a:solidFill>
            <a:srgbClr val="F8F8F8">
              <a:alpha val="69804"/>
            </a:srgb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900" dirty="0">
                <a:latin typeface="Calibri" panose="020F0502020204030204" pitchFamily="34" charset="0"/>
              </a:rPr>
              <a:t>C. Cortes, V. </a:t>
            </a:r>
            <a:r>
              <a:rPr lang="en-GB" sz="900" dirty="0" err="1">
                <a:latin typeface="Calibri" panose="020F0502020204030204" pitchFamily="34" charset="0"/>
              </a:rPr>
              <a:t>Vapnik</a:t>
            </a:r>
            <a:r>
              <a:rPr lang="en-GB" sz="900" dirty="0">
                <a:latin typeface="Calibri" panose="020F0502020204030204" pitchFamily="34" charset="0"/>
              </a:rPr>
              <a:t>: SVM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219680" y="3989879"/>
            <a:ext cx="2867308" cy="230832"/>
          </a:xfrm>
          <a:prstGeom prst="rect">
            <a:avLst/>
          </a:prstGeom>
          <a:solidFill>
            <a:srgbClr val="F8F8F8">
              <a:alpha val="69804"/>
            </a:srgb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900" dirty="0">
                <a:latin typeface="Calibri" panose="020F0502020204030204" pitchFamily="34" charset="0"/>
              </a:rPr>
              <a:t>S. </a:t>
            </a:r>
            <a:r>
              <a:rPr lang="en-GB" sz="900" dirty="0" err="1">
                <a:latin typeface="Calibri" panose="020F0502020204030204" pitchFamily="34" charset="0"/>
              </a:rPr>
              <a:t>Hochreiter</a:t>
            </a:r>
            <a:r>
              <a:rPr lang="en-GB" sz="900" dirty="0">
                <a:latin typeface="Calibri" panose="020F0502020204030204" pitchFamily="34" charset="0"/>
              </a:rPr>
              <a:t>, J. </a:t>
            </a:r>
            <a:r>
              <a:rPr lang="en-GB" sz="900" dirty="0" err="1">
                <a:latin typeface="Calibri" panose="020F0502020204030204" pitchFamily="34" charset="0"/>
              </a:rPr>
              <a:t>Schmidhuber</a:t>
            </a:r>
            <a:r>
              <a:rPr lang="en-GB" sz="900" dirty="0">
                <a:latin typeface="Calibri" panose="020F0502020204030204" pitchFamily="34" charset="0"/>
              </a:rPr>
              <a:t>: LSTM for recurrent NNs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60387" y="1280785"/>
            <a:ext cx="2016000" cy="0"/>
          </a:xfrm>
          <a:prstGeom prst="line">
            <a:avLst/>
          </a:prstGeom>
          <a:solidFill>
            <a:schemeClr val="bg1"/>
          </a:solidFill>
          <a:ln w="19050">
            <a:solidFill>
              <a:srgbClr val="00AF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 rot="16200000">
            <a:off x="6202003" y="5523076"/>
            <a:ext cx="396000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alibri" panose="020F0502020204030204" pitchFamily="34" charset="0"/>
              </a:rPr>
              <a:t>2010</a:t>
            </a:r>
          </a:p>
        </p:txBody>
      </p:sp>
      <p:sp>
        <p:nvSpPr>
          <p:cNvPr id="102" name="Rectangle 101"/>
          <p:cNvSpPr/>
          <p:nvPr/>
        </p:nvSpPr>
        <p:spPr>
          <a:xfrm rot="16200000">
            <a:off x="6293961" y="5523076"/>
            <a:ext cx="396000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alibri" panose="020F0502020204030204" pitchFamily="34" charset="0"/>
              </a:rPr>
              <a:t>2011</a:t>
            </a:r>
          </a:p>
        </p:txBody>
      </p:sp>
      <p:sp>
        <p:nvSpPr>
          <p:cNvPr id="112" name="Rectangle 111"/>
          <p:cNvSpPr/>
          <p:nvPr/>
        </p:nvSpPr>
        <p:spPr>
          <a:xfrm rot="16200000">
            <a:off x="6397163" y="5523076"/>
            <a:ext cx="396000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alibri" panose="020F0502020204030204" pitchFamily="34" charset="0"/>
              </a:rPr>
              <a:t>2012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634628" y="1034181"/>
            <a:ext cx="2483971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900" dirty="0">
                <a:latin typeface="Calibri" panose="020F0502020204030204" pitchFamily="34" charset="0"/>
              </a:rPr>
              <a:t>Google Brain: NN to recognize cats in videos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828327" y="1280066"/>
            <a:ext cx="2134701" cy="230832"/>
          </a:xfrm>
          <a:prstGeom prst="rect">
            <a:avLst/>
          </a:prstGeom>
          <a:solidFill>
            <a:srgbClr val="F8F8F8">
              <a:alpha val="69804"/>
            </a:srgb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900" dirty="0">
                <a:latin typeface="Calibri" panose="020F0502020204030204" pitchFamily="34" charset="0"/>
              </a:rPr>
              <a:t>Facebook: </a:t>
            </a:r>
            <a:r>
              <a:rPr lang="en-GB" sz="900" dirty="0" err="1">
                <a:latin typeface="Calibri" panose="020F0502020204030204" pitchFamily="34" charset="0"/>
              </a:rPr>
              <a:t>DeepFace</a:t>
            </a:r>
            <a:r>
              <a:rPr lang="en-GB" sz="900" dirty="0">
                <a:latin typeface="Calibri" panose="020F0502020204030204" pitchFamily="34" charset="0"/>
              </a:rPr>
              <a:t> to recognize faces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835251" y="1522498"/>
            <a:ext cx="2033032" cy="230832"/>
          </a:xfrm>
          <a:prstGeom prst="rect">
            <a:avLst/>
          </a:prstGeom>
          <a:solidFill>
            <a:srgbClr val="F8F8F8">
              <a:alpha val="69804"/>
            </a:srgb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900" dirty="0">
                <a:latin typeface="Calibri" panose="020F0502020204030204" pitchFamily="34" charset="0"/>
              </a:rPr>
              <a:t>Google: Sibyl to predict user </a:t>
            </a:r>
            <a:r>
              <a:rPr lang="en-GB" sz="900" dirty="0" err="1">
                <a:latin typeface="Calibri" panose="020F0502020204030204" pitchFamily="34" charset="0"/>
              </a:rPr>
              <a:t>behavior</a:t>
            </a:r>
            <a:endParaRPr lang="en-GB" sz="900" dirty="0">
              <a:latin typeface="Calibri" panose="020F0502020204030204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021490" y="1773254"/>
            <a:ext cx="2105342" cy="230832"/>
          </a:xfrm>
          <a:prstGeom prst="rect">
            <a:avLst/>
          </a:prstGeom>
          <a:solidFill>
            <a:srgbClr val="F8F8F8">
              <a:alpha val="69804"/>
            </a:srgb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900" dirty="0">
                <a:latin typeface="Calibri" panose="020F0502020204030204" pitchFamily="34" charset="0"/>
              </a:rPr>
              <a:t>Google: </a:t>
            </a:r>
            <a:r>
              <a:rPr lang="en-GB" sz="900" dirty="0" err="1">
                <a:latin typeface="Calibri" panose="020F0502020204030204" pitchFamily="34" charset="0"/>
              </a:rPr>
              <a:t>AlphaGo</a:t>
            </a:r>
            <a:r>
              <a:rPr lang="en-GB" sz="900" dirty="0">
                <a:latin typeface="Calibri" panose="020F0502020204030204" pitchFamily="34" charset="0"/>
              </a:rPr>
              <a:t> beats humans at Go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463009" y="1278385"/>
            <a:ext cx="0" cy="4608282"/>
          </a:xfrm>
          <a:prstGeom prst="line">
            <a:avLst/>
          </a:prstGeom>
          <a:ln w="19050">
            <a:solidFill>
              <a:srgbClr val="00AF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954586" y="1526287"/>
            <a:ext cx="0" cy="436038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944743" y="1520424"/>
            <a:ext cx="1908000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1425540" y="1773254"/>
            <a:ext cx="0" cy="4113413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1415696" y="1766485"/>
            <a:ext cx="1620000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2369205" y="2008995"/>
            <a:ext cx="1260000" cy="0"/>
          </a:xfrm>
          <a:prstGeom prst="line">
            <a:avLst/>
          </a:prstGeom>
          <a:solidFill>
            <a:schemeClr val="bg1"/>
          </a:solidFill>
          <a:ln w="19050">
            <a:solidFill>
              <a:srgbClr val="00AF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2374286" y="2004707"/>
            <a:ext cx="0" cy="3881960"/>
          </a:xfrm>
          <a:prstGeom prst="line">
            <a:avLst/>
          </a:prstGeom>
          <a:ln w="19050">
            <a:solidFill>
              <a:srgbClr val="00AF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2658810" y="2266332"/>
            <a:ext cx="0" cy="362033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2649760" y="2263269"/>
            <a:ext cx="2160000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3506424" y="2512553"/>
            <a:ext cx="3888000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3609029" y="2758774"/>
            <a:ext cx="0" cy="3127893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3601909" y="2759570"/>
            <a:ext cx="1840164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176487" y="3004995"/>
            <a:ext cx="0" cy="288167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173444" y="3004995"/>
            <a:ext cx="2898000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454141" y="3251216"/>
            <a:ext cx="2679676" cy="0"/>
          </a:xfrm>
          <a:prstGeom prst="line">
            <a:avLst/>
          </a:prstGeom>
          <a:solidFill>
            <a:schemeClr val="bg1"/>
          </a:solidFill>
          <a:ln w="19050">
            <a:solidFill>
              <a:srgbClr val="00AF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4464436" y="3251216"/>
            <a:ext cx="0" cy="2635451"/>
          </a:xfrm>
          <a:prstGeom prst="line">
            <a:avLst/>
          </a:prstGeom>
          <a:ln w="19050">
            <a:solidFill>
              <a:srgbClr val="00AF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4736021" y="3497437"/>
            <a:ext cx="2322000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4737398" y="3485723"/>
            <a:ext cx="0" cy="240404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032975" y="3743658"/>
            <a:ext cx="1836000" cy="0"/>
          </a:xfrm>
          <a:prstGeom prst="line">
            <a:avLst/>
          </a:prstGeom>
          <a:solidFill>
            <a:schemeClr val="bg1"/>
          </a:solidFill>
          <a:ln w="19050">
            <a:solidFill>
              <a:srgbClr val="00AF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5032976" y="3989879"/>
            <a:ext cx="1450800" cy="0"/>
          </a:xfrm>
          <a:prstGeom prst="line">
            <a:avLst/>
          </a:prstGeom>
          <a:solidFill>
            <a:schemeClr val="bg1"/>
          </a:solidFill>
          <a:ln w="19050">
            <a:solidFill>
              <a:srgbClr val="00AF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5212287" y="4236100"/>
            <a:ext cx="2808000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5211228" y="4482321"/>
            <a:ext cx="2808000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5217391" y="4481694"/>
            <a:ext cx="0" cy="14049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6065863" y="4727915"/>
            <a:ext cx="2628000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6072027" y="4727915"/>
            <a:ext cx="0" cy="115875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6631903" y="1280066"/>
            <a:ext cx="23452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6816201" y="1522083"/>
            <a:ext cx="2146827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6816201" y="1773254"/>
            <a:ext cx="204361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7013444" y="2014916"/>
            <a:ext cx="2016000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/>
          <p:cNvSpPr/>
          <p:nvPr/>
        </p:nvSpPr>
        <p:spPr>
          <a:xfrm rot="16200000">
            <a:off x="6586061" y="5523076"/>
            <a:ext cx="396000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alibri" panose="020F0502020204030204" pitchFamily="34" charset="0"/>
              </a:rPr>
              <a:t>2014</a:t>
            </a:r>
          </a:p>
        </p:txBody>
      </p:sp>
      <p:sp>
        <p:nvSpPr>
          <p:cNvPr id="239" name="Rectangle 238"/>
          <p:cNvSpPr/>
          <p:nvPr/>
        </p:nvSpPr>
        <p:spPr>
          <a:xfrm rot="16200000">
            <a:off x="214445" y="5523076"/>
            <a:ext cx="396000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alibri" panose="020F0502020204030204" pitchFamily="34" charset="0"/>
              </a:rPr>
              <a:t>1805</a:t>
            </a:r>
          </a:p>
        </p:txBody>
      </p:sp>
      <p:sp>
        <p:nvSpPr>
          <p:cNvPr id="240" name="Rectangle 239"/>
          <p:cNvSpPr/>
          <p:nvPr/>
        </p:nvSpPr>
        <p:spPr>
          <a:xfrm rot="16200000">
            <a:off x="709033" y="5523076"/>
            <a:ext cx="396000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alibri" panose="020F0502020204030204" pitchFamily="34" charset="0"/>
              </a:rPr>
              <a:t>1952</a:t>
            </a:r>
          </a:p>
        </p:txBody>
      </p:sp>
      <p:sp>
        <p:nvSpPr>
          <p:cNvPr id="241" name="Rectangle 240"/>
          <p:cNvSpPr/>
          <p:nvPr/>
        </p:nvSpPr>
        <p:spPr>
          <a:xfrm rot="16200000">
            <a:off x="1178541" y="5523076"/>
            <a:ext cx="396000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alibri" panose="020F0502020204030204" pitchFamily="34" charset="0"/>
              </a:rPr>
              <a:t>1957</a:t>
            </a:r>
          </a:p>
        </p:txBody>
      </p:sp>
      <p:sp>
        <p:nvSpPr>
          <p:cNvPr id="242" name="Rectangle 241"/>
          <p:cNvSpPr/>
          <p:nvPr/>
        </p:nvSpPr>
        <p:spPr>
          <a:xfrm rot="16200000">
            <a:off x="2127877" y="5523076"/>
            <a:ext cx="396000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alibri" panose="020F0502020204030204" pitchFamily="34" charset="0"/>
              </a:rPr>
              <a:t>1967</a:t>
            </a:r>
          </a:p>
        </p:txBody>
      </p:sp>
      <p:sp>
        <p:nvSpPr>
          <p:cNvPr id="243" name="Rectangle 242"/>
          <p:cNvSpPr/>
          <p:nvPr/>
        </p:nvSpPr>
        <p:spPr>
          <a:xfrm rot="16200000">
            <a:off x="2411276" y="5523076"/>
            <a:ext cx="396000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alibri" panose="020F0502020204030204" pitchFamily="34" charset="0"/>
              </a:rPr>
              <a:t>1970</a:t>
            </a:r>
          </a:p>
        </p:txBody>
      </p:sp>
      <p:sp>
        <p:nvSpPr>
          <p:cNvPr id="244" name="Rectangle 243"/>
          <p:cNvSpPr/>
          <p:nvPr/>
        </p:nvSpPr>
        <p:spPr>
          <a:xfrm rot="16200000">
            <a:off x="3266780" y="5523076"/>
            <a:ext cx="396000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alibri" panose="020F0502020204030204" pitchFamily="34" charset="0"/>
              </a:rPr>
              <a:t>1979</a:t>
            </a:r>
          </a:p>
        </p:txBody>
      </p:sp>
      <p:sp>
        <p:nvSpPr>
          <p:cNvPr id="245" name="Rectangle 244"/>
          <p:cNvSpPr/>
          <p:nvPr/>
        </p:nvSpPr>
        <p:spPr>
          <a:xfrm rot="16200000">
            <a:off x="3365428" y="5523076"/>
            <a:ext cx="396000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alibri" panose="020F0502020204030204" pitchFamily="34" charset="0"/>
              </a:rPr>
              <a:t>1980</a:t>
            </a:r>
          </a:p>
        </p:txBody>
      </p:sp>
      <p:sp>
        <p:nvSpPr>
          <p:cNvPr id="246" name="Rectangle 245"/>
          <p:cNvSpPr/>
          <p:nvPr/>
        </p:nvSpPr>
        <p:spPr>
          <a:xfrm rot="16200000">
            <a:off x="3929128" y="5523076"/>
            <a:ext cx="396000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alibri" panose="020F0502020204030204" pitchFamily="34" charset="0"/>
              </a:rPr>
              <a:t>1986</a:t>
            </a:r>
          </a:p>
        </p:txBody>
      </p:sp>
      <p:sp>
        <p:nvSpPr>
          <p:cNvPr id="247" name="Rectangle 246"/>
          <p:cNvSpPr/>
          <p:nvPr/>
        </p:nvSpPr>
        <p:spPr>
          <a:xfrm rot="16200000">
            <a:off x="4214679" y="5523076"/>
            <a:ext cx="396000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alibri" panose="020F0502020204030204" pitchFamily="34" charset="0"/>
              </a:rPr>
              <a:t>1989</a:t>
            </a:r>
          </a:p>
        </p:txBody>
      </p:sp>
      <p:sp>
        <p:nvSpPr>
          <p:cNvPr id="248" name="Rectangle 247"/>
          <p:cNvSpPr/>
          <p:nvPr/>
        </p:nvSpPr>
        <p:spPr>
          <a:xfrm rot="16200000">
            <a:off x="4786718" y="5523076"/>
            <a:ext cx="396000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alibri" panose="020F0502020204030204" pitchFamily="34" charset="0"/>
              </a:rPr>
              <a:t>1995</a:t>
            </a:r>
          </a:p>
        </p:txBody>
      </p:sp>
      <p:sp>
        <p:nvSpPr>
          <p:cNvPr id="250" name="Rectangle 249"/>
          <p:cNvSpPr/>
          <p:nvPr/>
        </p:nvSpPr>
        <p:spPr>
          <a:xfrm rot="16200000">
            <a:off x="4970016" y="5523076"/>
            <a:ext cx="396000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alibri" panose="020F0502020204030204" pitchFamily="34" charset="0"/>
              </a:rPr>
              <a:t>1997</a:t>
            </a:r>
          </a:p>
        </p:txBody>
      </p:sp>
      <p:sp>
        <p:nvSpPr>
          <p:cNvPr id="251" name="Rectangle 250"/>
          <p:cNvSpPr/>
          <p:nvPr/>
        </p:nvSpPr>
        <p:spPr>
          <a:xfrm rot="16200000">
            <a:off x="5824137" y="5523076"/>
            <a:ext cx="396000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alibri" panose="020F0502020204030204" pitchFamily="34" charset="0"/>
              </a:rPr>
              <a:t>2006</a:t>
            </a:r>
          </a:p>
        </p:txBody>
      </p:sp>
      <p:sp>
        <p:nvSpPr>
          <p:cNvPr id="252" name="Rectangle 251"/>
          <p:cNvSpPr/>
          <p:nvPr/>
        </p:nvSpPr>
        <p:spPr>
          <a:xfrm rot="16200000">
            <a:off x="6768909" y="5523076"/>
            <a:ext cx="396000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alibri" panose="020F0502020204030204" pitchFamily="34" charset="0"/>
              </a:rPr>
              <a:t>2016</a:t>
            </a:r>
          </a:p>
        </p:txBody>
      </p:sp>
      <p:sp>
        <p:nvSpPr>
          <p:cNvPr id="253" name="Rectangle 252"/>
          <p:cNvSpPr/>
          <p:nvPr/>
        </p:nvSpPr>
        <p:spPr>
          <a:xfrm rot="16200000">
            <a:off x="4495187" y="5523076"/>
            <a:ext cx="396000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alibri" panose="020F0502020204030204" pitchFamily="34" charset="0"/>
              </a:rPr>
              <a:t>1992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6456796" y="4736304"/>
            <a:ext cx="1830056" cy="230832"/>
          </a:xfrm>
          <a:prstGeom prst="rect">
            <a:avLst/>
          </a:prstGeom>
          <a:solidFill>
            <a:srgbClr val="F8F8F8">
              <a:alpha val="69804"/>
            </a:srgbClr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000">
                <a:latin typeface="+mn-lt"/>
              </a:defRPr>
            </a:lvl1pPr>
          </a:lstStyle>
          <a:p>
            <a:r>
              <a:rPr lang="en-GB" sz="900" dirty="0">
                <a:latin typeface="Calibri" panose="020F0502020204030204" pitchFamily="34" charset="0"/>
              </a:rPr>
              <a:t>IBM: programs that play checkers</a:t>
            </a:r>
          </a:p>
        </p:txBody>
      </p:sp>
      <p:cxnSp>
        <p:nvCxnSpPr>
          <p:cNvPr id="256" name="Straight Connector 255"/>
          <p:cNvCxnSpPr/>
          <p:nvPr/>
        </p:nvCxnSpPr>
        <p:spPr>
          <a:xfrm>
            <a:off x="6440714" y="4980955"/>
            <a:ext cx="1836000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6546256" y="4987589"/>
            <a:ext cx="1830056" cy="230832"/>
          </a:xfrm>
          <a:prstGeom prst="rect">
            <a:avLst/>
          </a:prstGeom>
          <a:solidFill>
            <a:srgbClr val="F8F8F8">
              <a:alpha val="69804"/>
            </a:srgb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900" dirty="0" err="1">
                <a:latin typeface="Calibri" panose="020F0502020204030204" pitchFamily="34" charset="0"/>
              </a:rPr>
              <a:t>Kaggle</a:t>
            </a:r>
            <a:r>
              <a:rPr lang="en-GB" sz="900" dirty="0">
                <a:latin typeface="Calibri" panose="020F0502020204030204" pitchFamily="34" charset="0"/>
              </a:rPr>
              <a:t> is born</a:t>
            </a:r>
          </a:p>
        </p:txBody>
      </p:sp>
      <p:cxnSp>
        <p:nvCxnSpPr>
          <p:cNvPr id="258" name="Straight Connector 257"/>
          <p:cNvCxnSpPr/>
          <p:nvPr/>
        </p:nvCxnSpPr>
        <p:spPr>
          <a:xfrm>
            <a:off x="6533687" y="5230431"/>
            <a:ext cx="900000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110037" y="5237505"/>
            <a:ext cx="1919408" cy="230832"/>
          </a:xfrm>
          <a:prstGeom prst="rect">
            <a:avLst/>
          </a:prstGeom>
          <a:solidFill>
            <a:srgbClr val="F8F8F8">
              <a:alpha val="69804"/>
            </a:srgb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Calibri" panose="020F0502020204030204" pitchFamily="34" charset="0"/>
              </a:rPr>
              <a:t>G. Hinton: capsule networks</a:t>
            </a:r>
            <a:endParaRPr lang="en-GB" sz="900" dirty="0">
              <a:latin typeface="Calibri" panose="020F0502020204030204" pitchFamily="34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7110036" y="5484522"/>
            <a:ext cx="0" cy="40214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102916" y="5484522"/>
            <a:ext cx="1516151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 rot="16200000">
            <a:off x="6866435" y="5523076"/>
            <a:ext cx="396000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alibri" panose="020F0502020204030204" pitchFamily="34" charset="0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52154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0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0"/>
                            </p:stCondLst>
                            <p:childTnLst>
                              <p:par>
                                <p:cTn id="1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5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"/>
                            </p:stCondLst>
                            <p:childTnLst>
                              <p:par>
                                <p:cTn id="1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00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000"/>
                            </p:stCondLst>
                            <p:childTnLst>
                              <p:par>
                                <p:cTn id="1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5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3000"/>
                            </p:stCondLst>
                            <p:childTnLst>
                              <p:par>
                                <p:cTn id="1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3500"/>
                            </p:stCondLst>
                            <p:childTnLst>
                              <p:par>
                                <p:cTn id="1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4000"/>
                            </p:stCondLst>
                            <p:childTnLst>
                              <p:par>
                                <p:cTn id="1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4000"/>
                            </p:stCondLst>
                            <p:childTnLst>
                              <p:par>
                                <p:cTn id="1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0"/>
                            </p:stCondLst>
                            <p:childTnLst>
                              <p:par>
                                <p:cTn id="2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0"/>
                            </p:stCondLst>
                            <p:childTnLst>
                              <p:par>
                                <p:cTn id="20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500"/>
                            </p:stCondLst>
                            <p:childTnLst>
                              <p:par>
                                <p:cTn id="2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000"/>
                            </p:stCondLst>
                            <p:childTnLst>
                              <p:par>
                                <p:cTn id="2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7000"/>
                            </p:stCondLst>
                            <p:childTnLst>
                              <p:par>
                                <p:cTn id="2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00"/>
                            </p:stCondLst>
                            <p:childTnLst>
                              <p:par>
                                <p:cTn id="2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7500"/>
                            </p:stCondLst>
                            <p:childTnLst>
                              <p:par>
                                <p:cTn id="2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8000"/>
                            </p:stCondLst>
                            <p:childTnLst>
                              <p:par>
                                <p:cTn id="2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8000"/>
                            </p:stCondLst>
                            <p:childTnLst>
                              <p:par>
                                <p:cTn id="2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8500"/>
                            </p:stCondLst>
                            <p:childTnLst>
                              <p:par>
                                <p:cTn id="2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9000"/>
                            </p:stCondLst>
                            <p:childTnLst>
                              <p:par>
                                <p:cTn id="2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9500"/>
                            </p:stCondLst>
                            <p:childTnLst>
                              <p:par>
                                <p:cTn id="2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9500"/>
                            </p:stCondLst>
                            <p:childTnLst>
                              <p:par>
                                <p:cTn id="2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8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4" grpId="0" animBg="1"/>
      <p:bldP spid="37" grpId="0" animBg="1"/>
      <p:bldP spid="26" grpId="0" animBg="1"/>
      <p:bldP spid="71" grpId="0" animBg="1"/>
      <p:bldP spid="43" grpId="0" animBg="1"/>
      <p:bldP spid="53" grpId="0" animBg="1"/>
      <p:bldP spid="67" grpId="0" animBg="1"/>
      <p:bldP spid="77" grpId="0" animBg="1"/>
      <p:bldP spid="83" grpId="0" animBg="1"/>
      <p:bldP spid="89" grpId="0" animBg="1"/>
      <p:bldP spid="99" grpId="0" animBg="1"/>
      <p:bldP spid="105" grpId="0" animBg="1"/>
      <p:bldP spid="109" grpId="0" animBg="1"/>
      <p:bldP spid="115" grpId="0" animBg="1"/>
      <p:bldP spid="94" grpId="0"/>
      <p:bldP spid="102" grpId="0"/>
      <p:bldP spid="112" grpId="0"/>
      <p:bldP spid="118" grpId="0"/>
      <p:bldP spid="123" grpId="0" animBg="1"/>
      <p:bldP spid="125" grpId="0" animBg="1"/>
      <p:bldP spid="131" grpId="0" animBg="1"/>
      <p:bldP spid="238" grpId="0"/>
      <p:bldP spid="239" grpId="0"/>
      <p:bldP spid="240" grpId="0"/>
      <p:bldP spid="241" grpId="0"/>
      <p:bldP spid="242" grpId="0"/>
      <p:bldP spid="243" grpId="0"/>
      <p:bldP spid="244" grpId="0"/>
      <p:bldP spid="245" grpId="0"/>
      <p:bldP spid="246" grpId="0"/>
      <p:bldP spid="247" grpId="0"/>
      <p:bldP spid="248" grpId="0"/>
      <p:bldP spid="250" grpId="0"/>
      <p:bldP spid="251" grpId="0"/>
      <p:bldP spid="252" grpId="0"/>
      <p:bldP spid="253" grpId="0"/>
      <p:bldP spid="255" grpId="0" animBg="1"/>
      <p:bldP spid="257" grpId="0" animBg="1"/>
      <p:bldP spid="87" grpId="0" animBg="1"/>
      <p:bldP spid="9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t-IT" dirty="0">
                <a:latin typeface="Calibri" panose="020F0502020204030204" pitchFamily="34" charset="0"/>
                <a:hlinkClick r:id="rId2"/>
              </a:rPr>
              <a:t>https://cran.r-project.org/package=tidyverse</a:t>
            </a:r>
            <a:r>
              <a:rPr lang="it-IT" dirty="0">
                <a:latin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</a:rPr>
              <a:t>Wickham, Hadley (2017). "R for data science"</a:t>
            </a:r>
            <a:endParaRPr lang="it-IT" dirty="0">
              <a:latin typeface="Calibri" panose="020F0502020204030204" pitchFamily="34" charset="0"/>
            </a:endParaRPr>
          </a:p>
          <a:p>
            <a:r>
              <a:rPr lang="it-IT" dirty="0">
                <a:latin typeface="Calibri" panose="020F0502020204030204" pitchFamily="34" charset="0"/>
                <a:hlinkClick r:id="rId3"/>
              </a:rPr>
              <a:t>https://cran.r-project.org/package=caret</a:t>
            </a:r>
            <a:endParaRPr lang="it-IT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>
                <a:latin typeface="Calibri" panose="020F0502020204030204" pitchFamily="34" charset="0"/>
              </a:rPr>
              <a:pPr>
                <a:defRPr/>
              </a:pPr>
              <a:t>11</a:t>
            </a:fld>
            <a:endParaRPr lang="en-GB" noProof="1">
              <a:latin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70000" y="1260000"/>
            <a:ext cx="8537570" cy="4680000"/>
          </a:xfrm>
        </p:spPr>
        <p:txBody>
          <a:bodyPr/>
          <a:lstStyle/>
          <a:p>
            <a:r>
              <a:rPr lang="en-GB" dirty="0">
                <a:latin typeface="Calibri" panose="020F0502020204030204" pitchFamily="34" charset="0"/>
              </a:rPr>
              <a:t>You just need the right R packages!</a:t>
            </a:r>
          </a:p>
          <a:p>
            <a:pPr marL="1371600" lvl="3" indent="0">
              <a:buNone/>
            </a:pPr>
            <a:endParaRPr lang="en-GB" dirty="0">
              <a:latin typeface="Calibri" panose="020F0502020204030204" pitchFamily="34" charset="0"/>
            </a:endParaRPr>
          </a:p>
          <a:p>
            <a:pPr marL="2311400" lvl="2" indent="0">
              <a:buNone/>
            </a:pPr>
            <a:r>
              <a:rPr lang="en-GB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tidyverse</a:t>
            </a:r>
            <a:r>
              <a:rPr lang="en-GB" b="1" dirty="0">
                <a:latin typeface="Calibri" panose="020F0502020204030204" pitchFamily="34" charset="0"/>
                <a:cs typeface="Courier New" panose="02070309020205020404" pitchFamily="49" charset="0"/>
              </a:rPr>
              <a:t> (</a:t>
            </a:r>
            <a:r>
              <a:rPr lang="en-US" dirty="0">
                <a:latin typeface="Calibri" panose="020F0502020204030204" pitchFamily="34" charset="0"/>
              </a:rPr>
              <a:t>developed by Hadley Wickham, Chief Scientist at </a:t>
            </a:r>
            <a:r>
              <a:rPr lang="en-US" dirty="0" err="1">
                <a:latin typeface="Calibri" panose="020F0502020204030204" pitchFamily="34" charset="0"/>
              </a:rPr>
              <a:t>Rstudio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  <a:p>
            <a:pPr marL="2311400" lvl="2" indent="0">
              <a:buNone/>
            </a:pPr>
            <a:endParaRPr lang="en-GB" dirty="0">
              <a:latin typeface="Calibri" panose="020F0502020204030204" pitchFamily="34" charset="0"/>
            </a:endParaRPr>
          </a:p>
          <a:p>
            <a:pPr marL="2781300" lvl="3">
              <a:buClrTx/>
            </a:pPr>
            <a:r>
              <a:rPr lang="en-US" dirty="0">
                <a:latin typeface="Calibri" panose="020F0502020204030204" pitchFamily="34" charset="0"/>
              </a:rPr>
              <a:t>"a set of packages that work in harmony because they share common data representations and API design"</a:t>
            </a:r>
          </a:p>
          <a:p>
            <a:pPr marL="2781300" lvl="3">
              <a:buClrTx/>
            </a:pPr>
            <a:r>
              <a:rPr lang="en-US" dirty="0">
                <a:latin typeface="Calibri" panose="020F0502020204030204" pitchFamily="34" charset="0"/>
              </a:rPr>
              <a:t>including </a:t>
            </a:r>
            <a:r>
              <a:rPr lang="en-US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dplyr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b="1" dirty="0">
                <a:latin typeface="Calibri" panose="020F0502020204030204" pitchFamily="34" charset="0"/>
                <a:cs typeface="Courier New" panose="02070309020205020404" pitchFamily="49" charset="0"/>
              </a:rPr>
              <a:t>ggplot2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b="1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tidyr</a:t>
            </a:r>
            <a:endParaRPr lang="en-US" b="1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GB" dirty="0">
              <a:latin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</a:endParaRPr>
          </a:p>
          <a:p>
            <a:pPr marL="2311400" lvl="2" indent="0">
              <a:buNone/>
            </a:pPr>
            <a:r>
              <a:rPr lang="en-GB" b="1" dirty="0">
                <a:latin typeface="Calibri" panose="020F0502020204030204" pitchFamily="34" charset="0"/>
                <a:cs typeface="Courier New" panose="02070309020205020404" pitchFamily="49" charset="0"/>
              </a:rPr>
              <a:t>caret</a:t>
            </a:r>
            <a:r>
              <a:rPr lang="en-GB" dirty="0">
                <a:latin typeface="Calibri" panose="020F0502020204030204" pitchFamily="34" charset="0"/>
              </a:rPr>
              <a:t> (Classification And </a:t>
            </a:r>
            <a:r>
              <a:rPr lang="en-GB" dirty="0" err="1">
                <a:latin typeface="Calibri" panose="020F0502020204030204" pitchFamily="34" charset="0"/>
              </a:rPr>
              <a:t>REgression</a:t>
            </a:r>
            <a:r>
              <a:rPr lang="en-GB" dirty="0">
                <a:latin typeface="Calibri" panose="020F0502020204030204" pitchFamily="34" charset="0"/>
              </a:rPr>
              <a:t> Training)</a:t>
            </a:r>
          </a:p>
          <a:p>
            <a:pPr marL="2311400" lvl="2" indent="0">
              <a:buNone/>
            </a:pPr>
            <a:endParaRPr lang="en-GB" b="1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2781300" lvl="3">
              <a:buClrTx/>
            </a:pPr>
            <a:r>
              <a:rPr lang="en-US" dirty="0">
                <a:latin typeface="Calibri" panose="020F0502020204030204" pitchFamily="34" charset="0"/>
              </a:rPr>
              <a:t>"a set of functions that attempt to streamline the process for creating predictive models"</a:t>
            </a:r>
          </a:p>
          <a:p>
            <a:pPr marL="2781300" lvl="3">
              <a:buClrTx/>
            </a:pPr>
            <a:r>
              <a:rPr lang="en-US" dirty="0">
                <a:latin typeface="Calibri" panose="020F0502020204030204" pitchFamily="34" charset="0"/>
              </a:rPr>
              <a:t>calls packages such as </a:t>
            </a:r>
            <a:r>
              <a:rPr lang="en-US" b="1" dirty="0">
                <a:latin typeface="Calibri" panose="020F0502020204030204" pitchFamily="34" charset="0"/>
                <a:cs typeface="Courier New" panose="02070309020205020404" pitchFamily="49" charset="0"/>
              </a:rPr>
              <a:t>e1071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keras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mlbench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randomForest</a:t>
            </a:r>
            <a:endParaRPr lang="en-US" b="1" dirty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</a:rPr>
              <a:t>What do you need for Machine Learning?</a:t>
            </a: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78" y="4223471"/>
            <a:ext cx="1800000" cy="48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938" y="2321216"/>
            <a:ext cx="623681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6227552" y="2865451"/>
            <a:ext cx="3000381" cy="821701"/>
            <a:chOff x="6210300" y="2850293"/>
            <a:chExt cx="3000381" cy="821701"/>
          </a:xfrm>
        </p:grpSpPr>
        <p:sp>
          <p:nvSpPr>
            <p:cNvPr id="12" name="Rounded Rectangle 11"/>
            <p:cNvSpPr/>
            <p:nvPr/>
          </p:nvSpPr>
          <p:spPr>
            <a:xfrm>
              <a:off x="6210300" y="2850293"/>
              <a:ext cx="2819648" cy="644994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it-IT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Hands</a:t>
              </a:r>
              <a:r>
                <a:rPr lang="it-IT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on the code!</a:t>
              </a:r>
            </a:p>
            <a:p>
              <a:r>
                <a:rPr lang="it-IT" b="1" u="sng" dirty="0" smtClean="0">
                  <a:solidFill>
                    <a:srgbClr val="F37726"/>
                  </a:solidFill>
                  <a:latin typeface="Calibri" panose="020F0502020204030204" pitchFamily="34" charset="0"/>
                </a:rPr>
                <a:t>1_</a:t>
              </a:r>
              <a:r>
                <a:rPr lang="it-IT" b="1" u="sng" dirty="0">
                  <a:solidFill>
                    <a:srgbClr val="F37726"/>
                  </a:solidFill>
                  <a:latin typeface="Calibri" panose="020F0502020204030204" pitchFamily="34" charset="0"/>
                </a:rPr>
                <a:t>1_</a:t>
              </a:r>
              <a:r>
                <a:rPr lang="it-IT" b="1" u="sng" dirty="0" smtClean="0">
                  <a:solidFill>
                    <a:srgbClr val="F37726"/>
                  </a:solidFill>
                  <a:latin typeface="Calibri" panose="020F0502020204030204" pitchFamily="34" charset="0"/>
                </a:rPr>
                <a:t>intro_tidyverse.ipynb</a:t>
              </a:r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452" b="32241"/>
            <a:stretch/>
          </p:blipFill>
          <p:spPr bwMode="auto">
            <a:xfrm>
              <a:off x="8411466" y="3253945"/>
              <a:ext cx="799215" cy="418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6227552" y="5263597"/>
            <a:ext cx="3000381" cy="821701"/>
            <a:chOff x="6210300" y="2850293"/>
            <a:chExt cx="3000381" cy="821701"/>
          </a:xfrm>
        </p:grpSpPr>
        <p:sp>
          <p:nvSpPr>
            <p:cNvPr id="17" name="Rounded Rectangle 16"/>
            <p:cNvSpPr/>
            <p:nvPr/>
          </p:nvSpPr>
          <p:spPr>
            <a:xfrm>
              <a:off x="6210300" y="2850293"/>
              <a:ext cx="2819648" cy="644994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it-IT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Hands</a:t>
              </a:r>
              <a:r>
                <a:rPr lang="it-IT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on the code!</a:t>
              </a:r>
            </a:p>
            <a:p>
              <a:r>
                <a:rPr lang="it-IT" b="1" u="sng" dirty="0" smtClean="0">
                  <a:solidFill>
                    <a:srgbClr val="F37726"/>
                  </a:solidFill>
                  <a:latin typeface="Calibri" panose="020F0502020204030204" pitchFamily="34" charset="0"/>
                </a:rPr>
                <a:t>1_2_mlpackages.ipynb</a:t>
              </a:r>
              <a:endParaRPr lang="it-IT" b="1" u="sng" dirty="0">
                <a:solidFill>
                  <a:srgbClr val="F37726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20" name="Picture 3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452" b="32241"/>
            <a:stretch/>
          </p:blipFill>
          <p:spPr bwMode="auto">
            <a:xfrm>
              <a:off x="8411466" y="3253945"/>
              <a:ext cx="799215" cy="418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83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C:\Users\C305392\Desktop\mlTeachings\lessons\fig\reg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548"/>
          <a:stretch/>
        </p:blipFill>
        <p:spPr bwMode="auto">
          <a:xfrm>
            <a:off x="4340919" y="1212338"/>
            <a:ext cx="4320000" cy="247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it-IT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>
                <a:latin typeface="Calibri" panose="020F0502020204030204" pitchFamily="34" charset="0"/>
              </a:rPr>
              <a:pPr>
                <a:defRPr/>
              </a:pPr>
              <a:t>12</a:t>
            </a:fld>
            <a:endParaRPr lang="en-GB" noProof="1">
              <a:latin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</a:rPr>
              <a:t>You might already know…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pPr lvl="1"/>
            <a:r>
              <a:rPr lang="en-GB" dirty="0">
                <a:latin typeface="Calibri" panose="020F0502020204030204" pitchFamily="34" charset="0"/>
              </a:rPr>
              <a:t>Linear Regression</a:t>
            </a:r>
          </a:p>
          <a:p>
            <a:pPr lvl="2">
              <a:buClrTx/>
            </a:pPr>
            <a:r>
              <a:rPr lang="en-GB" dirty="0">
                <a:latin typeface="Calibri" panose="020F0502020204030204" pitchFamily="34" charset="0"/>
              </a:rPr>
              <a:t>to predict a score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</a:endParaRPr>
          </a:p>
          <a:p>
            <a:pPr lvl="1"/>
            <a:r>
              <a:rPr lang="en-GB" dirty="0">
                <a:latin typeface="Calibri" panose="020F0502020204030204" pitchFamily="34" charset="0"/>
              </a:rPr>
              <a:t>Logistic Regression</a:t>
            </a:r>
          </a:p>
          <a:p>
            <a:pPr lvl="2">
              <a:buClrTx/>
            </a:pPr>
            <a:r>
              <a:rPr lang="en-GB" dirty="0">
                <a:latin typeface="Calibri" panose="020F0502020204030204" pitchFamily="34" charset="0"/>
              </a:rPr>
              <a:t>to predict a probability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</a:rPr>
              <a:t>Machine Learning models: linear and logistic regressions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6500919" y="3493698"/>
            <a:ext cx="451972" cy="198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Calibri" panose="020F0502020204030204" pitchFamily="34" charset="0"/>
            </a:endParaRPr>
          </a:p>
        </p:txBody>
      </p:sp>
      <p:pic>
        <p:nvPicPr>
          <p:cNvPr id="18" name="Picture 11" descr="C:\Users\C305392\Desktop\mlTeachings\lessons\fig\reg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53"/>
          <a:stretch/>
        </p:blipFill>
        <p:spPr bwMode="auto">
          <a:xfrm>
            <a:off x="4340919" y="3692106"/>
            <a:ext cx="4320000" cy="224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61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 flipH="1" flipV="1">
            <a:off x="6509462" y="3340987"/>
            <a:ext cx="4572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 flipH="1" flipV="1">
            <a:off x="6997432" y="2977248"/>
            <a:ext cx="4572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it-IT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>
                <a:latin typeface="Calibri" panose="020F0502020204030204" pitchFamily="34" charset="0"/>
              </a:rPr>
              <a:pPr>
                <a:defRPr/>
              </a:pPr>
              <a:t>13</a:t>
            </a:fld>
            <a:endParaRPr lang="en-GB" noProof="1">
              <a:latin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A conceptually simple algorithm: if you want to classify a new item, look at its </a:t>
            </a:r>
            <a:r>
              <a:rPr lang="en-US" b="1" dirty="0">
                <a:latin typeface="Calibri" panose="020F0502020204030204" pitchFamily="34" charset="0"/>
              </a:rPr>
              <a:t>neighbors</a:t>
            </a:r>
            <a:r>
              <a:rPr lang="en-US" dirty="0">
                <a:latin typeface="Calibri" panose="020F0502020204030204" pitchFamily="34" charset="0"/>
              </a:rPr>
              <a:t>!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How many neighbors?</a:t>
            </a:r>
          </a:p>
          <a:p>
            <a:pPr lvl="1">
              <a:buClrTx/>
            </a:pPr>
            <a:r>
              <a:rPr lang="en-US" dirty="0">
                <a:latin typeface="Calibri" panose="020F0502020204030204" pitchFamily="34" charset="0"/>
              </a:rPr>
              <a:t>Obviously </a:t>
            </a:r>
            <a:r>
              <a:rPr lang="en-US" b="1" dirty="0">
                <a:latin typeface="Calibri" panose="020F0502020204030204" pitchFamily="34" charset="0"/>
              </a:rPr>
              <a:t>K</a:t>
            </a:r>
            <a:r>
              <a:rPr lang="en-US" dirty="0">
                <a:latin typeface="Calibri" panose="020F0502020204030204" pitchFamily="34" charset="0"/>
              </a:rPr>
              <a:t>!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Which neighbors are the nearest ones?</a:t>
            </a:r>
          </a:p>
          <a:p>
            <a:pPr lvl="1">
              <a:buClrTx/>
            </a:pPr>
            <a:r>
              <a:rPr lang="en-US" dirty="0">
                <a:latin typeface="Calibri" panose="020F0502020204030204" pitchFamily="34" charset="0"/>
              </a:rPr>
              <a:t>Euclidean distance</a:t>
            </a:r>
          </a:p>
          <a:p>
            <a:pPr lvl="1">
              <a:buClrTx/>
            </a:pPr>
            <a:r>
              <a:rPr lang="en-US" dirty="0">
                <a:latin typeface="Calibri" panose="020F0502020204030204" pitchFamily="34" charset="0"/>
              </a:rPr>
              <a:t>Chebyshev distance</a:t>
            </a:r>
          </a:p>
          <a:p>
            <a:pPr lvl="1">
              <a:buClrTx/>
            </a:pPr>
            <a:r>
              <a:rPr lang="en-US" dirty="0">
                <a:latin typeface="Calibri" panose="020F0502020204030204" pitchFamily="34" charset="0"/>
              </a:rPr>
              <a:t>Manhattan distance</a:t>
            </a:r>
          </a:p>
          <a:p>
            <a:pPr lvl="1">
              <a:buClrTx/>
            </a:pPr>
            <a:r>
              <a:rPr lang="en-US" dirty="0">
                <a:latin typeface="Calibri" panose="020F0502020204030204" pitchFamily="34" charset="0"/>
              </a:rPr>
              <a:t>and many more…</a:t>
            </a:r>
          </a:p>
          <a:p>
            <a:pPr marL="176213" lvl="1" indent="-176213"/>
            <a:endParaRPr lang="en-US" dirty="0">
              <a:latin typeface="Calibri" panose="020F0502020204030204" pitchFamily="34" charset="0"/>
            </a:endParaRPr>
          </a:p>
          <a:p>
            <a:pPr marL="176213" lvl="1" indent="-176213"/>
            <a:endParaRPr lang="en-US" dirty="0">
              <a:latin typeface="Calibri" panose="020F0502020204030204" pitchFamily="34" charset="0"/>
            </a:endParaRPr>
          </a:p>
          <a:p>
            <a:pPr marL="176213" lvl="1" indent="-176213"/>
            <a:r>
              <a:rPr lang="en-US" dirty="0">
                <a:latin typeface="Calibri" panose="020F0502020204030204" pitchFamily="34" charset="0"/>
              </a:rPr>
              <a:t>What if the k nearest neighbors belong to different classes?</a:t>
            </a:r>
          </a:p>
          <a:p>
            <a:pPr lvl="1">
              <a:buClrTx/>
            </a:pPr>
            <a:r>
              <a:rPr lang="en-US" dirty="0">
                <a:latin typeface="Calibri" panose="020F0502020204030204" pitchFamily="34" charset="0"/>
              </a:rPr>
              <a:t>Tyranny of the majority</a:t>
            </a:r>
          </a:p>
          <a:p>
            <a:pPr lvl="1">
              <a:buClrTx/>
            </a:pPr>
            <a:r>
              <a:rPr lang="en-US" dirty="0">
                <a:latin typeface="Calibri" panose="020F0502020204030204" pitchFamily="34" charset="0"/>
              </a:rPr>
              <a:t>Weighted by distance: kernel &amp; links with non parametric models</a:t>
            </a:r>
          </a:p>
          <a:p>
            <a:pPr lvl="1">
              <a:buClrTx/>
            </a:pPr>
            <a:endParaRPr lang="en-US" dirty="0">
              <a:latin typeface="Calibri" panose="020F0502020204030204" pitchFamily="34" charset="0"/>
            </a:endParaRPr>
          </a:p>
          <a:p>
            <a:pPr lvl="1">
              <a:buClrTx/>
            </a:pPr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pPr lvl="1">
              <a:buClrTx/>
            </a:pPr>
            <a:endParaRPr lang="en-US" dirty="0">
              <a:latin typeface="Calibri" panose="020F0502020204030204" pitchFamily="34" charset="0"/>
            </a:endParaRPr>
          </a:p>
          <a:p>
            <a:pPr>
              <a:buClrTx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</a:rPr>
              <a:t>Machine Learning models: k-Nearest </a:t>
            </a:r>
            <a:r>
              <a:rPr lang="en-US" dirty="0">
                <a:latin typeface="Calibri" panose="020F0502020204030204" pitchFamily="34" charset="0"/>
              </a:rPr>
              <a:t>Neighbors (k-NN)</a:t>
            </a:r>
          </a:p>
        </p:txBody>
      </p:sp>
      <p:sp>
        <p:nvSpPr>
          <p:cNvPr id="12" name="Oval 11"/>
          <p:cNvSpPr/>
          <p:nvPr/>
        </p:nvSpPr>
        <p:spPr>
          <a:xfrm>
            <a:off x="5794186" y="2621972"/>
            <a:ext cx="1476272" cy="1476272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044852" y="1975442"/>
            <a:ext cx="2967486" cy="2420408"/>
            <a:chOff x="2346394" y="2194719"/>
            <a:chExt cx="2967486" cy="2420408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2346394" y="4615126"/>
              <a:ext cx="296748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2346394" y="2194719"/>
              <a:ext cx="0" cy="24204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/>
          <p:cNvSpPr/>
          <p:nvPr/>
        </p:nvSpPr>
        <p:spPr>
          <a:xfrm>
            <a:off x="6442322" y="3270108"/>
            <a:ext cx="180000" cy="18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19084" y="300153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37650" y="3606539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930292" y="29101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456601" y="338670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412043" y="235139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628367" y="219411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338314" y="3451842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250895" y="4008244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88141" y="4008244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518314" y="2441972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54028" y="2478209"/>
            <a:ext cx="556587" cy="40862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k=3</a:t>
            </a:r>
          </a:p>
        </p:txBody>
      </p:sp>
      <p:cxnSp>
        <p:nvCxnSpPr>
          <p:cNvPr id="27" name="Straight Arrow Connector 26"/>
          <p:cNvCxnSpPr>
            <a:stCxn id="28" idx="3"/>
            <a:endCxn id="29" idx="7"/>
          </p:cNvCxnSpPr>
          <p:nvPr/>
        </p:nvCxnSpPr>
        <p:spPr>
          <a:xfrm flipV="1">
            <a:off x="6548486" y="3016272"/>
            <a:ext cx="455642" cy="3314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2"/>
          </p:cNvCxnSpPr>
          <p:nvPr/>
        </p:nvCxnSpPr>
        <p:spPr>
          <a:xfrm>
            <a:off x="6555182" y="3363847"/>
            <a:ext cx="465110" cy="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29" idx="0"/>
          </p:cNvCxnSpPr>
          <p:nvPr/>
        </p:nvCxnSpPr>
        <p:spPr>
          <a:xfrm flipV="1">
            <a:off x="7020292" y="3022968"/>
            <a:ext cx="0" cy="33714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682271" y="3159768"/>
            <a:ext cx="62972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682271" y="3452555"/>
            <a:ext cx="629729" cy="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682271" y="3745341"/>
            <a:ext cx="629729" cy="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8" idx="2"/>
            <a:endCxn id="29" idx="0"/>
          </p:cNvCxnSpPr>
          <p:nvPr/>
        </p:nvCxnSpPr>
        <p:spPr>
          <a:xfrm flipV="1">
            <a:off x="6555182" y="3022968"/>
            <a:ext cx="465110" cy="340879"/>
          </a:xfrm>
          <a:prstGeom prst="bentConnector2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6930292" y="5334692"/>
            <a:ext cx="2280389" cy="821701"/>
            <a:chOff x="6930292" y="2850293"/>
            <a:chExt cx="2280389" cy="821701"/>
          </a:xfrm>
        </p:grpSpPr>
        <p:sp>
          <p:nvSpPr>
            <p:cNvPr id="38" name="Rounded Rectangle 37"/>
            <p:cNvSpPr/>
            <p:nvPr/>
          </p:nvSpPr>
          <p:spPr>
            <a:xfrm>
              <a:off x="6930292" y="2850293"/>
              <a:ext cx="2099655" cy="644994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it-IT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Hands</a:t>
              </a:r>
              <a:r>
                <a:rPr lang="it-IT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on the code!</a:t>
              </a:r>
            </a:p>
            <a:p>
              <a:r>
                <a:rPr lang="it-IT" b="1" u="sng" dirty="0" smtClean="0">
                  <a:solidFill>
                    <a:srgbClr val="F37726"/>
                  </a:solidFill>
                  <a:latin typeface="Calibri" panose="020F0502020204030204" pitchFamily="34" charset="0"/>
                </a:rPr>
                <a:t>1_3_knn.ipynb</a:t>
              </a:r>
            </a:p>
          </p:txBody>
        </p:sp>
        <p:pic>
          <p:nvPicPr>
            <p:cNvPr id="39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452" b="32241"/>
            <a:stretch/>
          </p:blipFill>
          <p:spPr bwMode="auto">
            <a:xfrm>
              <a:off x="8411466" y="3253945"/>
              <a:ext cx="799215" cy="418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8576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>
                <a:latin typeface="Calibri" panose="020F0502020204030204" pitchFamily="34" charset="0"/>
              </a:rPr>
              <a:pPr>
                <a:defRPr/>
              </a:pPr>
              <a:t>14</a:t>
            </a:fld>
            <a:endParaRPr lang="en-GB" noProof="1">
              <a:latin typeface="Calibri" panose="020F0502020204030204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Calibri" panose="020F0502020204030204" pitchFamily="34" charset="0"/>
              </a:rPr>
              <a:t>…using the  famous Titanic dataset!</a:t>
            </a: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GB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GB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GB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dirty="0" smtClean="0">
                <a:latin typeface="Calibri" panose="020F0502020204030204" pitchFamily="34" charset="0"/>
              </a:rPr>
              <a:t>Imagine having the data from the passengers on the disastrous ship, could you predict who survived?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Let's give this all a try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632484"/>
              </p:ext>
            </p:extLst>
          </p:nvPr>
        </p:nvGraphicFramePr>
        <p:xfrm>
          <a:off x="270423" y="3716187"/>
          <a:ext cx="8689977" cy="1973580"/>
        </p:xfrm>
        <a:graphic>
          <a:graphicData uri="http://schemas.openxmlformats.org/drawingml/2006/table">
            <a:tbl>
              <a:tblPr/>
              <a:tblGrid>
                <a:gridCol w="965553"/>
                <a:gridCol w="965553"/>
                <a:gridCol w="965553"/>
                <a:gridCol w="965553"/>
                <a:gridCol w="965553"/>
                <a:gridCol w="965553"/>
                <a:gridCol w="965553"/>
                <a:gridCol w="965553"/>
                <a:gridCol w="965553"/>
              </a:tblGrid>
              <a:tr h="2819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>
                          <a:effectLst/>
                        </a:rPr>
                        <a:t>survived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>
                          <a:effectLst/>
                        </a:rPr>
                        <a:t>pclass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>
                          <a:effectLst/>
                        </a:rPr>
                        <a:t>sex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>
                          <a:effectLst/>
                        </a:rPr>
                        <a:t>age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>
                          <a:effectLst/>
                        </a:rPr>
                        <a:t>sibsp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>
                          <a:effectLst/>
                        </a:rPr>
                        <a:t>parch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>
                          <a:effectLst/>
                        </a:rPr>
                        <a:t>fare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>
                          <a:effectLst/>
                        </a:rPr>
                        <a:t>cabin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>
                          <a:effectLst/>
                        </a:rPr>
                        <a:t>embarked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>
                          <a:effectLst/>
                        </a:rPr>
                        <a:t>female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>
                          <a:effectLst/>
                        </a:rPr>
                        <a:t>29.0000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>
                          <a:effectLst/>
                        </a:rPr>
                        <a:t>211.3375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>
                          <a:effectLst/>
                        </a:rPr>
                        <a:t>B5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>
                          <a:effectLst/>
                        </a:rPr>
                        <a:t>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>
                          <a:effectLst/>
                        </a:rPr>
                        <a:t>male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>
                          <a:effectLst/>
                        </a:rPr>
                        <a:t>0.9167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>
                          <a:effectLst/>
                        </a:rPr>
                        <a:t>151.5500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>
                          <a:effectLst/>
                        </a:rPr>
                        <a:t>C22 C26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>
                          <a:effectLst/>
                        </a:rPr>
                        <a:t>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>
                          <a:effectLst/>
                        </a:rPr>
                        <a:t>female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>
                          <a:effectLst/>
                        </a:rPr>
                        <a:t>2.0000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>
                          <a:effectLst/>
                        </a:rPr>
                        <a:t>151.5500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>
                          <a:effectLst/>
                        </a:rPr>
                        <a:t>C22 C26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>
                          <a:effectLst/>
                        </a:rPr>
                        <a:t>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>
                          <a:effectLst/>
                        </a:rPr>
                        <a:t>male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>
                          <a:effectLst/>
                        </a:rPr>
                        <a:t>30.0000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>
                          <a:effectLst/>
                        </a:rPr>
                        <a:t>151.5500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>
                          <a:effectLst/>
                        </a:rPr>
                        <a:t>C22 C26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>
                          <a:effectLst/>
                        </a:rPr>
                        <a:t>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>
                          <a:effectLst/>
                        </a:rPr>
                        <a:t>female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>
                          <a:effectLst/>
                        </a:rPr>
                        <a:t>25.0000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>
                          <a:effectLst/>
                        </a:rPr>
                        <a:t>151.5500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>
                          <a:effectLst/>
                        </a:rPr>
                        <a:t>C22 C26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>
                          <a:effectLst/>
                        </a:rPr>
                        <a:t>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smtClean="0">
                          <a:effectLst/>
                        </a:rPr>
                        <a:t>…</a:t>
                      </a:r>
                      <a:endParaRPr lang="en-US" sz="1300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smtClean="0">
                          <a:effectLst/>
                        </a:rPr>
                        <a:t>…</a:t>
                      </a:r>
                      <a:endParaRPr lang="en-US" sz="1300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smtClean="0">
                          <a:effectLst/>
                        </a:rPr>
                        <a:t>…</a:t>
                      </a:r>
                      <a:endParaRPr lang="en-US" sz="1300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smtClean="0">
                          <a:effectLst/>
                        </a:rPr>
                        <a:t>…</a:t>
                      </a:r>
                      <a:endParaRPr lang="en-US" sz="1300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smtClean="0">
                          <a:effectLst/>
                        </a:rPr>
                        <a:t>…</a:t>
                      </a:r>
                      <a:endParaRPr lang="en-US" sz="1300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dirty="0" smtClean="0">
                          <a:effectLst/>
                        </a:rPr>
                        <a:t>…</a:t>
                      </a:r>
                      <a:endParaRPr lang="en-US" sz="1300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smtClean="0">
                          <a:effectLst/>
                        </a:rPr>
                        <a:t>…</a:t>
                      </a:r>
                      <a:endParaRPr lang="en-US" sz="1300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smtClean="0">
                          <a:effectLst/>
                        </a:rPr>
                        <a:t>…</a:t>
                      </a:r>
                      <a:endParaRPr lang="en-US" sz="1300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dirty="0" smtClean="0">
                          <a:effectLst/>
                        </a:rPr>
                        <a:t>…</a:t>
                      </a:r>
                      <a:endParaRPr lang="en-US" sz="1300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6768623" y="5393436"/>
            <a:ext cx="2280389" cy="821701"/>
            <a:chOff x="6930292" y="2850293"/>
            <a:chExt cx="2280389" cy="821701"/>
          </a:xfrm>
        </p:grpSpPr>
        <p:sp>
          <p:nvSpPr>
            <p:cNvPr id="8" name="Rounded Rectangle 7"/>
            <p:cNvSpPr/>
            <p:nvPr/>
          </p:nvSpPr>
          <p:spPr>
            <a:xfrm>
              <a:off x="6930292" y="2850293"/>
              <a:ext cx="2099655" cy="644994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it-IT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Hands</a:t>
              </a:r>
              <a:r>
                <a:rPr lang="it-IT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on the code!</a:t>
              </a:r>
            </a:p>
            <a:p>
              <a:r>
                <a:rPr lang="it-IT" b="1" u="sng" dirty="0" smtClean="0">
                  <a:solidFill>
                    <a:srgbClr val="F37726"/>
                  </a:solidFill>
                  <a:latin typeface="Calibri" panose="020F0502020204030204" pitchFamily="34" charset="0"/>
                </a:rPr>
                <a:t>1_6_titanic.ipynb</a:t>
              </a:r>
            </a:p>
          </p:txBody>
        </p:sp>
        <p:pic>
          <p:nvPicPr>
            <p:cNvPr id="9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452" b="32241"/>
            <a:stretch/>
          </p:blipFill>
          <p:spPr bwMode="auto">
            <a:xfrm>
              <a:off x="8411466" y="3253945"/>
              <a:ext cx="799215" cy="418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825" y="1644767"/>
            <a:ext cx="313372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0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>
                <a:latin typeface="Calibri" panose="020F0502020204030204" pitchFamily="34" charset="0"/>
              </a:rPr>
              <a:pPr>
                <a:defRPr/>
              </a:pPr>
              <a:t>2</a:t>
            </a:fld>
            <a:endParaRPr lang="en-GB" noProof="1">
              <a:latin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While we start talking, let's get the systems up and running:</a:t>
            </a:r>
          </a:p>
          <a:p>
            <a:endParaRPr lang="en-US" dirty="0" smtClean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If you followed the instructions and want to run </a:t>
            </a:r>
            <a:r>
              <a:rPr lang="en-US" dirty="0" err="1" smtClean="0">
                <a:latin typeface="Calibri" panose="020F0502020204030204" pitchFamily="34" charset="0"/>
              </a:rPr>
              <a:t>Jupyter</a:t>
            </a:r>
            <a:r>
              <a:rPr lang="en-US" dirty="0" smtClean="0">
                <a:latin typeface="Calibri" panose="020F0502020204030204" pitchFamily="34" charset="0"/>
              </a:rPr>
              <a:t> Notebooks </a:t>
            </a:r>
            <a:r>
              <a:rPr lang="en-US" b="1" dirty="0" smtClean="0">
                <a:latin typeface="Calibri" panose="020F0502020204030204" pitchFamily="34" charset="0"/>
              </a:rPr>
              <a:t>locally</a:t>
            </a:r>
            <a:r>
              <a:rPr lang="en-US" dirty="0" smtClean="0">
                <a:latin typeface="Calibri" panose="020F0502020204030204" pitchFamily="34" charset="0"/>
              </a:rPr>
              <a:t>, please download the zip </a:t>
            </a:r>
            <a:r>
              <a:rPr lang="en-US" dirty="0" smtClean="0">
                <a:latin typeface="Calibri" panose="020F0502020204030204" pitchFamily="34" charset="0"/>
              </a:rPr>
              <a:t>at this link</a:t>
            </a:r>
            <a:endParaRPr lang="en-US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pPr marL="180975" indent="0" algn="ctr">
              <a:buNone/>
            </a:pPr>
            <a:r>
              <a:rPr lang="en-US" b="1" dirty="0" smtClean="0">
                <a:latin typeface="Calibri" panose="020F0502020204030204" pitchFamily="34" charset="0"/>
              </a:rPr>
              <a:t>OR</a:t>
            </a:r>
            <a:endParaRPr lang="en-US" b="1" dirty="0" smtClean="0">
              <a:latin typeface="Calibri" panose="020F0502020204030204" pitchFamily="34" charset="0"/>
            </a:endParaRPr>
          </a:p>
          <a:p>
            <a:pPr marL="180975" indent="0"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marL="180975" indent="0"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If you want to follow the lessons </a:t>
            </a:r>
            <a:r>
              <a:rPr lang="en-US" b="1" dirty="0" smtClean="0">
                <a:latin typeface="Calibri" panose="020F0502020204030204" pitchFamily="34" charset="0"/>
              </a:rPr>
              <a:t>online</a:t>
            </a:r>
            <a:r>
              <a:rPr lang="en-US" dirty="0" smtClean="0">
                <a:latin typeface="Calibri" panose="020F0502020204030204" pitchFamily="34" charset="0"/>
              </a:rPr>
              <a:t> please follow </a:t>
            </a:r>
            <a:r>
              <a:rPr lang="en-US" dirty="0" smtClean="0">
                <a:latin typeface="Calibri" panose="020F0502020204030204" pitchFamily="34" charset="0"/>
              </a:rPr>
              <a:t>this link</a:t>
            </a:r>
            <a:endParaRPr 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GB" dirty="0" smtClean="0">
              <a:latin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Welcome and thanks for being here!</a:t>
            </a:r>
            <a:endParaRPr lang="en-GB" dirty="0">
              <a:latin typeface="Calibri" panose="020F050202020403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364886"/>
              </p:ext>
            </p:extLst>
          </p:nvPr>
        </p:nvGraphicFramePr>
        <p:xfrm>
          <a:off x="719998" y="2828793"/>
          <a:ext cx="7704002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040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hlinkClick r:id="rId2"/>
                        </a:rPr>
                        <a:t>https://github.com/gbonomib/mlTeachings/archive/master.zip</a:t>
                      </a: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748634"/>
              </p:ext>
            </p:extLst>
          </p:nvPr>
        </p:nvGraphicFramePr>
        <p:xfrm>
          <a:off x="719999" y="4956695"/>
          <a:ext cx="7704002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040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http://beta.mybinder.org/v2/gh/gbonomib/mlTeachings/master?filepath=1_1_intro_tidyverse.ipynb?urlpath=tree</a:t>
                      </a:r>
                      <a:endParaRPr lang="en-GB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10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>
                <a:latin typeface="Calibri" panose="020F0502020204030204" pitchFamily="34" charset="0"/>
              </a:rPr>
              <a:pPr>
                <a:defRPr/>
              </a:pPr>
              <a:t>3</a:t>
            </a:fld>
            <a:endParaRPr lang="en-GB" noProof="1">
              <a:latin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Session 1: Introduction </a:t>
            </a:r>
            <a:r>
              <a:rPr lang="en-US" b="1" dirty="0">
                <a:latin typeface="Calibri" panose="020F0502020204030204" pitchFamily="34" charset="0"/>
              </a:rPr>
              <a:t>to Machine </a:t>
            </a:r>
            <a:r>
              <a:rPr lang="en-US" b="1" dirty="0" smtClean="0">
                <a:latin typeface="Calibri" panose="020F0502020204030204" pitchFamily="34" charset="0"/>
              </a:rPr>
              <a:t>Learning</a:t>
            </a:r>
          </a:p>
          <a:p>
            <a:pPr lvl="1">
              <a:buClrTx/>
            </a:pPr>
            <a:r>
              <a:rPr lang="en-US" dirty="0" smtClean="0">
                <a:latin typeface="Calibri" panose="020F0502020204030204" pitchFamily="34" charset="0"/>
              </a:rPr>
              <a:t>an introduction to Machine Learning</a:t>
            </a:r>
          </a:p>
          <a:p>
            <a:pPr lvl="1">
              <a:buClrTx/>
            </a:pPr>
            <a:r>
              <a:rPr lang="en-US" dirty="0" smtClean="0">
                <a:latin typeface="Calibri" panose="020F0502020204030204" pitchFamily="34" charset="0"/>
              </a:rPr>
              <a:t>an introduction to the necessary R tools</a:t>
            </a:r>
          </a:p>
          <a:p>
            <a:pPr lvl="1">
              <a:buClrTx/>
            </a:pPr>
            <a:r>
              <a:rPr lang="en-US" dirty="0" smtClean="0">
                <a:latin typeface="Calibri" panose="020F0502020204030204" pitchFamily="34" charset="0"/>
              </a:rPr>
              <a:t>some Machine Learning </a:t>
            </a:r>
            <a:r>
              <a:rPr lang="en-US" dirty="0">
                <a:latin typeface="Calibri" panose="020F0502020204030204" pitchFamily="34" charset="0"/>
              </a:rPr>
              <a:t>algorithms and </a:t>
            </a:r>
            <a:r>
              <a:rPr lang="en-US" dirty="0" smtClean="0">
                <a:latin typeface="Calibri" panose="020F0502020204030204" pitchFamily="34" charset="0"/>
              </a:rPr>
              <a:t>models</a:t>
            </a:r>
          </a:p>
          <a:p>
            <a:pPr marL="630238" lvl="1" indent="0">
              <a:buClrTx/>
              <a:buNone/>
            </a:pPr>
            <a:r>
              <a:rPr lang="en-US" dirty="0" smtClean="0">
                <a:latin typeface="Calibri" panose="020F0502020204030204" pitchFamily="34" charset="0"/>
              </a:rPr>
              <a:t>…with code – hands on!</a:t>
            </a:r>
          </a:p>
          <a:p>
            <a:pPr lvl="1">
              <a:buClrTx/>
            </a:pPr>
            <a:endParaRPr lang="en-US" dirty="0">
              <a:latin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</a:rPr>
              <a:t>Session </a:t>
            </a:r>
            <a:r>
              <a:rPr lang="en-US" b="1" dirty="0" smtClean="0">
                <a:latin typeface="Calibri" panose="020F0502020204030204" pitchFamily="34" charset="0"/>
              </a:rPr>
              <a:t>2: </a:t>
            </a:r>
            <a:r>
              <a:rPr lang="en-US" b="1" dirty="0">
                <a:latin typeface="Calibri" panose="020F0502020204030204" pitchFamily="34" charset="0"/>
              </a:rPr>
              <a:t>Model Selection and Validation</a:t>
            </a:r>
          </a:p>
          <a:p>
            <a:pPr lvl="1">
              <a:buClrTx/>
            </a:pPr>
            <a:r>
              <a:rPr lang="en-US" dirty="0" smtClean="0">
                <a:latin typeface="Calibri" panose="020F0502020204030204" pitchFamily="34" charset="0"/>
              </a:rPr>
              <a:t>more </a:t>
            </a:r>
            <a:r>
              <a:rPr lang="en-US" dirty="0">
                <a:latin typeface="Calibri" panose="020F0502020204030204" pitchFamily="34" charset="0"/>
              </a:rPr>
              <a:t>Machine Learning </a:t>
            </a:r>
            <a:r>
              <a:rPr lang="en-US" dirty="0" smtClean="0">
                <a:latin typeface="Calibri" panose="020F0502020204030204" pitchFamily="34" charset="0"/>
              </a:rPr>
              <a:t>models</a:t>
            </a:r>
          </a:p>
          <a:p>
            <a:pPr lvl="1">
              <a:buClrTx/>
            </a:pPr>
            <a:r>
              <a:rPr lang="en-US" dirty="0" smtClean="0">
                <a:latin typeface="Calibri" panose="020F0502020204030204" pitchFamily="34" charset="0"/>
              </a:rPr>
              <a:t>Model Selection </a:t>
            </a:r>
            <a:r>
              <a:rPr lang="en-US" dirty="0">
                <a:latin typeface="Calibri" panose="020F0502020204030204" pitchFamily="34" charset="0"/>
              </a:rPr>
              <a:t>and </a:t>
            </a:r>
            <a:r>
              <a:rPr lang="en-US" dirty="0" smtClean="0">
                <a:latin typeface="Calibri" panose="020F0502020204030204" pitchFamily="34" charset="0"/>
              </a:rPr>
              <a:t>Validation</a:t>
            </a:r>
          </a:p>
          <a:p>
            <a:pPr lvl="1">
              <a:buClrTx/>
            </a:pPr>
            <a:r>
              <a:rPr lang="en-US" dirty="0" smtClean="0">
                <a:latin typeface="Calibri" panose="020F0502020204030204" pitchFamily="34" charset="0"/>
              </a:rPr>
              <a:t>Model Training Strategies </a:t>
            </a:r>
            <a:r>
              <a:rPr lang="en-US" dirty="0">
                <a:latin typeface="Calibri" panose="020F0502020204030204" pitchFamily="34" charset="0"/>
              </a:rPr>
              <a:t>and </a:t>
            </a:r>
            <a:r>
              <a:rPr lang="en-US" dirty="0" err="1" smtClean="0">
                <a:latin typeface="Calibri" panose="020F0502020204030204" pitchFamily="34" charset="0"/>
              </a:rPr>
              <a:t>Hyperparameter</a:t>
            </a:r>
            <a:r>
              <a:rPr lang="en-US" dirty="0" smtClean="0">
                <a:latin typeface="Calibri" panose="020F0502020204030204" pitchFamily="34" charset="0"/>
              </a:rPr>
              <a:t> Tuning</a:t>
            </a:r>
          </a:p>
          <a:p>
            <a:pPr marL="630238" lvl="1" indent="0">
              <a:buClrTx/>
              <a:buNone/>
            </a:pPr>
            <a:r>
              <a:rPr lang="en-US" dirty="0" smtClean="0">
                <a:latin typeface="Calibri" panose="020F0502020204030204" pitchFamily="34" charset="0"/>
              </a:rPr>
              <a:t>…with </a:t>
            </a:r>
            <a:r>
              <a:rPr lang="en-US" dirty="0">
                <a:latin typeface="Calibri" panose="020F0502020204030204" pitchFamily="34" charset="0"/>
              </a:rPr>
              <a:t>code – hands on</a:t>
            </a:r>
            <a:r>
              <a:rPr lang="en-US" dirty="0" smtClean="0">
                <a:latin typeface="Calibri" panose="020F0502020204030204" pitchFamily="34" charset="0"/>
              </a:rPr>
              <a:t>!</a:t>
            </a:r>
          </a:p>
          <a:p>
            <a:pPr lvl="1">
              <a:buClrTx/>
            </a:pPr>
            <a:endParaRPr lang="en-US" dirty="0">
              <a:latin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</a:rPr>
              <a:t>Session 3</a:t>
            </a:r>
            <a:r>
              <a:rPr lang="en-US" b="1" dirty="0" smtClean="0">
                <a:latin typeface="Calibri" panose="020F0502020204030204" pitchFamily="34" charset="0"/>
              </a:rPr>
              <a:t>: Neural Networks</a:t>
            </a:r>
          </a:p>
          <a:p>
            <a:pPr lvl="1">
              <a:buClrTx/>
            </a:pPr>
            <a:r>
              <a:rPr lang="en-US" dirty="0" smtClean="0">
                <a:latin typeface="Calibri" panose="020F0502020204030204" pitchFamily="34" charset="0"/>
              </a:rPr>
              <a:t>an introduction to Neural </a:t>
            </a:r>
            <a:r>
              <a:rPr lang="en-US" dirty="0">
                <a:latin typeface="Calibri" panose="020F0502020204030204" pitchFamily="34" charset="0"/>
              </a:rPr>
              <a:t>Networks (w/ code, hands on</a:t>
            </a:r>
            <a:r>
              <a:rPr lang="en-US" dirty="0" smtClean="0">
                <a:latin typeface="Calibri" panose="020F0502020204030204" pitchFamily="34" charset="0"/>
              </a:rPr>
              <a:t>!)</a:t>
            </a:r>
          </a:p>
          <a:p>
            <a:pPr lvl="1">
              <a:buClrTx/>
            </a:pPr>
            <a:r>
              <a:rPr lang="en-US" dirty="0" smtClean="0">
                <a:latin typeface="Calibri" panose="020F0502020204030204" pitchFamily="34" charset="0"/>
              </a:rPr>
              <a:t>some Deep Learning examples</a:t>
            </a:r>
            <a:endParaRPr lang="en-US" dirty="0">
              <a:latin typeface="Calibri" panose="020F0502020204030204" pitchFamily="34" charset="0"/>
            </a:endParaRPr>
          </a:p>
          <a:p>
            <a:pPr marL="630238" lvl="1" indent="0">
              <a:buClrTx/>
              <a:buNone/>
            </a:pPr>
            <a:r>
              <a:rPr lang="en-US" dirty="0" smtClean="0">
                <a:latin typeface="Calibri" panose="020F0502020204030204" pitchFamily="34" charset="0"/>
              </a:rPr>
              <a:t>…with </a:t>
            </a:r>
            <a:r>
              <a:rPr lang="en-US" dirty="0">
                <a:latin typeface="Calibri" panose="020F0502020204030204" pitchFamily="34" charset="0"/>
              </a:rPr>
              <a:t>code – hands on!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GB" dirty="0">
                <a:latin typeface="Calibri" panose="020F050202020403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5469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6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9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2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5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7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8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0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1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3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4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6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7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9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0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it-IT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>
                <a:latin typeface="Calibri" panose="020F0502020204030204" pitchFamily="34" charset="0"/>
              </a:rPr>
              <a:pPr>
                <a:defRPr/>
              </a:pPr>
              <a:t>4</a:t>
            </a:fld>
            <a:endParaRPr lang="en-GB" noProof="1">
              <a:latin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</a:rPr>
              <a:t>Every decisional process we observe is the outcome of a judgmental process</a:t>
            </a:r>
          </a:p>
          <a:p>
            <a:r>
              <a:rPr lang="en-GB" dirty="0">
                <a:latin typeface="Calibri" panose="020F0502020204030204" pitchFamily="34" charset="0"/>
              </a:rPr>
              <a:t>Sometimes it is useful to automatize such processes, to support human decision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</a:rPr>
              <a:t>Why do we need Machine Learning?</a:t>
            </a:r>
          </a:p>
        </p:txBody>
      </p:sp>
      <p:sp>
        <p:nvSpPr>
          <p:cNvPr id="8" name="AutoShape 2" descr="data:image/png;base64,iVBORw0KGgoAAAANSUhEUgAAATkAAAChCAMAAACLfThZAAABCFBMVEX///8BoNiTnKi0ucDF2t/3+PlDVmwAn9jq7O5IWW9SYnbn6evx8/Tc3+JXZ3nA3v/N0daZoqzGytCrsrq/xMoAmtZ5hZLY3OA2TGWCjJlxfo5jcYKNlqJUY3emqbBebX4WeKNUXW50h5URi7vy+P/V6f91fYqf0+w/st8kptpseIh6wuV+iZbk8fkvR2CHm6fp8/7E5vS33fFpuuHX6v4jQVu73P/U6f7Q6vYiWHgiY4bh7/4AldQab5fI4v4kXH0Al8xUhJ1Qn8Qbd6I8cpFvq8oAK011wuUWg7OlxNS63OuAlbCv0e6dscYXNlQuU28AidB/o7iNyvJjuui90tiGz+siSmg4V296andKAAAePUlEQVR4nO1diV/bSJaWpS5ZN7rQbQsaQ4LauOkEyEEg7PbOhp2daXa3h87//59sHTqqpJIs2+SYab4f2Njo/PRevaNeVQnCJgC2s0xiL9xopx2xqP9YDG32XQM4q8Jzbd/RVOlbX8s/FcJVZpR/mmluDG77DAr2pQ1fgUI+zeVn6kZCvzTh6zxSNdFHnz3tG1/QPw1y1LTZqiG4Uu6gLwLnG1/RPwlcC70mUNyUzIgA/NtYPevrGBQueo0UwY2KpYqYE+JnAzsGK0yWHFqqKaiXWNrs4tte0vcJQ9cZXTSxsgpJksDXIsYflKi1iwK+zsV9v1CcmQyhOUr9lZ2Qt988+Fo6JMaq2SWMVVmV5VT6M5MHxJUTQgKA6URZ9WWlmT5U1nlA/m6Y01NN0tE39jL68zZ+hhrXcgMytRQ7vfTeTEvWolgn31Xa6q4ausxZ/FUu8/uDgYVG8ZzMQfxIUdncoXfgyXkSK8tAtdBGfil77sqkjxAEX/WCvxvkc/hir8Qi9lYo2pqn5Psl5ErMbcWMQllXfBk6dgWOJQSlJE60EpJDyb1vcN3fHH4uoAbMFLRMCGX0TU40EX0QLUub5VY+0ywodKZMdkkwUWCWmX6EuIa7K7xD/4tDQ2IjxUK8DCxbRfoalgR1gi2LiFzZ2vkF2RFB/BPGZUSOHC+APLiRhkXIIjoIZNZqVs2ZQ2jykJa75DtF/mIXCFx/DDZIvV6A86e4MAm7IXMRh1dqjpkTy2ZLj+bUHSRVAEE2EgK0FQluocP3xdTViOIRyLP1RyI4Pj8HF+B69wsTsVy5y9RG2csUPzqpcjNAqtnEYTGkVa2QMnFREpy8k0Hz4YvAkIW3Z8JbcPZ2aCt/LHO3+HVxjXL2u/nwGW67QORBtXNEC5PiNl6Ga8mB42TFKmj8kFK+/Bl88cpNl+5OVzEAIxJOT9/+z6vXH4a2kkYxB5o+jr3Fxfmbnbo5iMwJYjzzddmOupdhuN5cYiSqlDkh9QQ7Kv/+sjL3VvhlcfbL0FZjZO58cbu4reQMv1/sQp1XnrJQV6skI+2aOOyekXZOz2Q1kuWE2Ntd2rnF4njR3+4Y8ph2LhXXnuac05N2frz9ZZtEzOxCC5bWJZEczRzaA5oTeD+J6uFYwy1UqKj6DrYVHAsAQPJ6/m3IY0xrtl7mLnhf7tIvifw5kFi4nXKtBNIRqq1rbxGJ/Lk4CXUTQ/cud/LnLoi4LRbgesHzFoxRD2V9O3fL/fZ8BwfFh36FqMLHJknwRYPylPutLZLWLsFcmOdWhTwVlGjLNDtoVOj6GnoLi65gGFHnKw4a5q4BdDs4yt8jXLu4J6kj2FkNW/DS1gZuO6BXVi2/c9u49XZxfc5ydd65QQ5zoOtONMzdLi4uGkNQY6Al3RqGzNy31JEfd9nexW7lSjobULhaHB8vrnj/Oe/SBB3V9j23mTPmuSqrJy0vaJxX8tTg5+cadJmD1FH5OW0wP3eOWmFua8JvndvWrsWcF90c3U3u7t/lOv31t2EOtnORiPUvpHLCDTjMCXqq4pwwcIPI7/57DK65xq5DMstc9u5uMplM4c+9TMv9t2JOUJwc+maR5fDcMh5zuB8ikqOo2DqX3tNkt1WYYc57N5kQ5iaTI7pa45sxBwEMoyeO4zMHYfTuMgYjPSmaOSO6w8y9xNTdUGxVzJnD2P5qt0Ivc08F6Mn1/5NmzrvBEvfy7T5+p2xZyZx5meYD+LLdxXpHjDjMPe3D23uz1++Q0sylR5Cw/Q+Pwv4+krqPTbBcMqd/y6KhYN7+psucSd1NaI9D/xnPb4UF38NHoJlT7ybT0zP85wtI3U3jTn0PzJkdz7PL3JLyAK00KdYiKX5jzgEDFrs2Rou969uBiJ9lDirpK6jfL6G+3r9rHvL3wFzVwdWgw5wSURptjcqSgOb+jXn08P7m5v0fh9WJFscUcaYX57M09qoGgWbOwsw9wsNB8/pr4cm1JO/EnPRbFK1oRNHlNoG4m7e/aDM3p10ASxdGoKkO8OUbYiAnRy1vFgLMVVX0QzP0RVUlgk0zlx2gdu7sp9OzT9PJZ53yRcYw5zudhojA0yIbuhY1QChr67NWHMitqLQdt4KIvuENmXMeSt6QU3Yfsc2fv8LFBAA7O3qMfWyaufBhOp2cnk6nU+iXyIrg19HLEHOhTW4oCXqSB3MvjOgI1F+5o7PzDKSWuoateF5njroZc97DhMYR8xCWKDHoB2oURWrgo7huiYpeqC1Ofi39YPg7mrnZTBMMxRASvydhNZ8LitWIR6bqX8WzRszZ3NiDRsmcubpjmJvcHzbb5DHKNxQ+OpbiJ6hoI261HMbhQbXnHQwhxjFnuZZQyLKQSIS5kAYyVHOkxSKK5lx4ZvS4vhZzYLWCT0xJAoxYkIIaVWqvZO7kHsnLfglEwPs6ektiAaRp4ymaaQqEuOW8KtZ7zP30PhrFXDBbCpYPmfPVijnA+AKpVzIn+JEURKlPSrN2YC6MEy46mTgkcxYyRcDFfptrC6Zbe3FVMogwZ/6BbvrFGcFbpHZ3ldB5qWDIrEVzIDlpu1X3DqFl/hidhKpB9dvwmDNDXbC8vM1cF4Q5wf/NgWbWo4+3BexI4vqzbtCOYBBzYG1MQZib4+jp5esSOPp8IPsqKwXeZmsvbwZ37LSjputDHQMqgG2iByUExWA+hzlVK4SZy2UONnslUNUpYc7D5iokT2975vJen19rWd5NLMQJip4m+7S2Tm6IusZzwekWkwVO3aPbOSJi7lJMilxOdCchdoRhTnMhcz6XOU1WSyCiEHMgKB1TUKTGLsypvXzELctbMafoXJRBOWFuhj3ZTy8IHrHMHeAHrqy4YwbASgE9fRyGSur5VpIQX84z0gVQM4eyOJrfyxwLyJwpNyZ8HoVfhLllD3NJ9PlzpLZRZUoJcxqJAV4RvKCYk2LB4Tmf8MueoQSYuQyXMPvLqpK5Zi6Xlxsw5/kRnZ2H3t12/hzC5swhTTzsbO0zzOU8bcWNW+LyT6nLgovts9Pum15CkpBtRW4dPImGda1mTvOT8cx5cmTTKqOEqrxVDIEAb+OUg8mLYeaAIDVATaXEMIejp2l9NCxzJFUUKQrfwVd1A3f/2u2+aY9iLqaZA04mbcacr2oaoynaTN26ChUyN51MO9gfYO7m4AA22k4Dv8Oc+xHnOsAC4wwzR7IHK9AzSqWwBX5Dp/cyJ2fLzZh7UmDmKJQfpv3MFbEDI2qQNfqE2ieWOUDSRBVwM4edWSD3ZZ4Dt4c5UyNH7zKnwkNpUMexbUVeiVsy1xd9PSnazJ2uZa70/t0GuIyWYU6Q3rPB1+SuDFyjbn84QdInc2iMkAst6qXRaueIzGWQuQwyl0HmsplQZDD6ykaVC+wIxBwRCqykr1+uZw77ecCaVdCQS9lizm0xN/1Yhggrw5xxL8QKhYjbTRSiatE8V6M4tGD4QUap1e2ck3nl71yYZ9ArxL9fo4NMNUFJ3OtPj4+fHvdHMicoDZCotJjLDljmPlaBp2aClcABkIHZzhcShPhr2xTEVArk1feQE4bI5Msoevj8+T20EqePn6pAaYy2tsB6JULKpEqO/qhtv+iVo0JbgM2Ux5cUky5/Ucqqb8ScIne8yjpg+NKDD3I874FrBeIDVNbHFy9+GWEh0kDkoGCYMyJ4nIPo4/3d3d3RwQMV4oUabrQ6SN2qUp7AjXNVluVIVmXGFtMRv9EPci1fbHyzjfUArMKldHKP1PXlY2UtBphzJS5Kcghz9sfJ0bvC9DNLVVOHLaE1BbUbK9taPToDw4xcE3qqyG1lu53LkZGNtvb14OqiFkVq/GXmX/Gw5OuW4IvSDfHqJuuZG0aVK7k57CnFlgoh7ASuBowgU/p8Zp++laNxG+Y+kVL2qjdyQaqMjThCg9sUSU31AdHcVipdrAdgZQdSjDKRd03jtCNz6aXTW06h+oKnsldsQE/et5ivvCjhiktJWc0cmD7iSvSrsgv8xSl+M8Xq/N6lPIDI2q7MSJuj47tWhnsNbuTDh4P1zGUpRFPJWaH0Oghz3kAez7zUIS80Lahbxeyk5ySVlwErI5CauVf7k19eCsLF1e2LR1SNeLrfGk5htEp6WThxam1TbQ+CSNM0K9UiGIseHEJX87Ds6htg7uT+6OgwbJfAOKxtHYILnWI7iityzWVkC/qKo9zuTOtIxLyxrRgvYQsDydrb2zvdXyyurqbT1/XdwU09ZQ1zkpD8tkVbaGo56ZnX5M9Hn5FvH1pzGXUADMWtJOIHDdC3/njmBB8NEvVULfMkL8PdrS6POAg7bQ1JE1RymxVzuGRnenoOmfu//dfHe7e/T/fPyk2R4zgz1zCXqHF/crcXoEpWSZpVyDK6BRg7A+nw3dEQc9DVOARgpmolVOSsSRswB81oDA2AKYmZKEHRU5Zyr3abCePD2GUAUjFH/M/pT5C5vcnv8OUKfqhvD170GuY86NdvMTimGjkNg2ldE1dmIhek/bHzP/63NyecQAfUAnXcatsuuu1K5sCokBE40bK6XqitgxUKjEhUBrhk7my/TClcQdJ+Ry97r/eni+ZS1jGHb2hz5rzqimVDUaWVKOh2ZfPCQG7X/LMxRJUrKVaXlxqUncISSc37SqzL30VHFLMeYwGkItKKBMYTUtqtL6drxTJKX+2qeSuZA2Xv2tkCNRqk7Tg7K4/3BZmrR5I4luXl9+8C2oeyf2s1Pa2I38OYa4HkMx4x9Wl+af38849y0OOgAN22RbHy0Chc7x1TxWJiZppVd7PmlccaE7d+QeaEuAhJWlmaFz8+Pv4cZZSfFbd0iMec2im1oTH7+QeEHwfuEtHWmbTtdoF+KuTabGZZeY6coaSqT9meOfuy3d2x1SBA8bdLiFUUpfhwsPlp+ouVFSsrrVwJgjt4/fPiB4Kkvx1DBgUVmZi0Z3Bxe73XfJrRDydgmAtxuh3qhhECqq8Yxmz4brjMpZ7c0oFtmJNkBwqOlEVqAY/mh6biF818Lhl7wzVzUu3EqYMd1+o/Sub+0b5W+qihcnJSRH8wYf01PayOYS5hmFOT5XIZQx/ajJW0qYOwvXIsL4c5UxaSVgO+BXM6mQnCkB01gabR813b1/VULRs4hc001jFEFT/kGj+hVsKIfqjQ7vSuL8B1DuWHm4Oj6VTtJXeAOQ3/q6/7jsuc6HTqBrexrSRr5sdC5kVI5qCgAxQMldSxQteNW93BMTmmVjP3I7cn1Yj+eI9Iw3jobTDHMIe0lapa0rFEcJmTdQG0sgnbM+emQuDRKZ7K9rMtXZe54V7etcwJ1l3VxXP062Vv5D2GOaitVlohd/u1FXvSMdtTuL22CklUiP/xU43Xk3c8oauYw24HMqxSjJjTOcN3MVHrmYvvK+Z+PQnXa6vu766tGSLNZlOrW1oI7HiJJw90Z+vkqDw0W2Fd9Rq+v7mRRdTPihpHwY6zDrAWr2dOevf+11LmBoZ+DDHnohHLsj7etkKufwECmx/c3itZrd7ft/r4eELXrY7YsZ0TTEeqnhhjfRe3V1QNe8Oc22YuxpYqNUbbVkUWTvdPUa84ha084RR6wm6wVFulqZOjsnBEoZ4OmysBRVrMdmznIFZlU/dA+ze312CvcUtq5kypzdwwOMy5gfBh+mExZ0zfttEX9Ek052OLuYOoND9ZU7BSR/wP795BEYFagXNy/qqbaSV1m2OYK0rbekNvcXsu8JjrytwwOMxB2/Di9FGwmYBv24jfLgTHOWT6+Sf3h5Xdplq6up3z0Vg+oMmqjJgDnOQ+3nsUc/OyobunxXexd0UNieXKnHkZrEFidpizqzkzlJVGsbVtlim0hFiUGeLuqMx205XXir4gffPdtdV9T5i764T9NWrmFJu6S9tdB6PFnLGU7dIMA9XVktqp24I5ktmMZSv9lSlkuqGagWZKk1bEn+a5hpgLRacDrOKjmFOi8pz9k1I0Mudtdpcsc94qqyeXgl8LzmUVom9jIUxVS4rCkv/tJQNqej7QJDK6ET/2hE2PA3zwPuaYUXOHpYl433v5fJkbAZo5Ww5SG5dFYQSuYOaxTDyI7SZM0mU/DFtdmzqlOdR8cz3M9aKPuds3exR1S+QN79/df1z2ZQ/4MrcAwmLNaO2GOSNRbcRWWLnAooT+Dq0C3fqWU01xHHC6TMtsbFhtIZpyb2whFA7Irlzmbm+FxVVzy9LN9OBBtuK5KBd8hW1kLqTu8vbN4kq4GpybpGEOFzPAXaGLDnRdB4KUkHIVnDZ5Quao0kCqwLJizqhLmHAJjS9rHWBB7WFusXd++6b5GD68ryKvee0On19QjjFf5kC/zIFybgWKOVRSEYiqamnyLLdkNZdlB91Z/LTM+RRzVNE7J+LfKoZYXL2hN7uM0QAVHKRXZW/Xtxe8zCYjc/0Ae7fEG2wxt1RNL/r7316env7t79pS19B3uzDHWQqCDqqcJq3wVMyxMxDChlS3ojxwEhVUPY5sNr1mLpyPusvrY/QjdJhDu3onR6cvft9PHUC0dRfmDDXHo9+WDXKKEKrrsIc5Ny06wA3xKK8EjY8oO6PFDDkL+N75MmeMkznUHOD2r62t2JJOXwlnuIAi3JW50qe8LJqxcgU1do2KjdOoA6RdSt8sCOOYc7zK4Oly3UF4fs1r50Jn3F2el2PeKeZQBRAueAT7f62Yy1HJ7k7MYQQ9iUWt8Vi6QdbwyJ+RMpeFpREyIqaFrdHInLm1P+dES5V0wk9eCG8/oPoJM1KDCFdc7cZc2FMHzy96LrFlO8eeOFUqx0c1+COlN5W5CrQnrEvlUV6/Fl7skz8VnzQOO04dyp84EgwOLBhmTrfGMAeDlPLp6CtB4K2/8xQy1+DFRHj5mt1uR+Y87viObv87jRZzEhuBOfLPFawl/NzTHkTGMgPAMH1kKArOTTQyB8PhIOMFew1oK8ZlbvHh1YfW5LE7MgcueR683Z4/kgHLnBJ1Q386C3CpcSu9YDgZRHKk4Qod3nQZjczBP5bB4Em0ldjcBr+n+uX09Al6qmnEvKFjwzagxdyaAg7ZTi1OvyvyGOtZIW1O2XrNnC02ffw98MR5VNfZ8pl79eGxtRNk7nqXCda5NmLeM2UKAWYuJgFXvJa5ZJlHnI4ah6bfiLLMmbMLetbMAb1yynpha7FcT3DZU5EzOWt9AZk73mlyTp5AtKsPWWDmNBvFsKG2ljnXMc2OSOmFyvS4W3PJm4tawfPn7GwtcyBzK3e6l7nOtOw7T8stcUaypYMltIQ5fGPKeuYEocnyVHBWEjtJZPmoREo4G5lT1jKHsI65DiBzt/wJLUcCcFwCbbCSn8NcM3ZzyRnQ0GYuRrLFnKNqWKlKlI7M2ez40Da2YW7HBblisRNFyYOPmMMc1c/PsdUt5shU4owYVW4QpQBqW+bM5iQ8PWuYgxdUjGPuYrdJiOcaO9dLECTBek94B221MT2sJ1L2RxhNv0QtD3a8mbaScV+jmNvetuL5L52WX+JKirApcz1TcuBEbIs5IFn4o8v4jLNSTZddJwkYhDnQew7cQJTMhTGaxDZxv0y1aw08/WWbudl/+lzm6gYMM5eTzLpFmLN6hwnheWko5hw5CfECFCYTrFYLL4Td8cOVzElR30nwM8DMKYmMmgvgW9pgGISw+5IXbebMEPCYC+Rq6BFmruyHABtqaxHoZWURWydcjzTo1oNWMrcGmDm9bgJ8uZsda2GX8YhY5uazExbByUk3eQFFxK9WQuTEECj7xNNVhdVWMiKEFOoxHNVzcniddIK9rJjTBZ1zEgXQ2loDrMUGRHWAc9fzm6MOulO6hIVQDRtnew0Jc3NJkrpdOqoZs9pK5JtUT7LudiWBRifBVcsc0IA1Vzsnic1GW78a8Dox89bYezQsqMWcoStQ4EILGwLFW9IGob1OBwcNc2W5KHbIPLayqNLHdiE0NsUb2VY+bndaTqiNYz5z0zZzsTxTTwRzNcMP2cqpJz7TNtHWcv0/3BHKGlevqp6yO/XbYCtt5RzlqTGGOZ/WVhaVtnpSV5HklrbqszIuR4UY7Lp1TbokagUwtcwBFWhO5yTqSG19WpnDGGSOrP4BmbOLnnznBrbVW7nzRl0B06LVVTNCp1QKjNPWNWO/v7bMARwTQ+aMlR1zs3aEOR16KHbYhg1M1PCXzPnQMJiEZzyPRM64BbWp1VsDPpt2zhZCvXsS3UUTXwZREcC3JQyA+Dn8ry1zZCEM1D9ppxn3sRHmPF/y0w5yU6S0FYfzhCAsb+x40GZsYXuS7UrmQAoKL++cZGX5Nhk2Cl8sz3aTnHehT0/cGm3dK7W1F+O1FZfSllO2oO5Kj5kDrl5ssZyhocYa28qWsOL82JI34KyRuYvb68XtU4jgOAuBCkP29q6OO++EORMaOc58p0ZIaSuec6B0YhA7bCJAb55Aa1YE0GirbXbOwUooZk7nPcyaqetbVAR/vsfZZkOMlTnE1N5x550wh9YSSzpFu4XpoDspKSIrmpbZo5UhOEyMShkMdl22xrYmIJA6J5GZ8BMzN7z4GpK2c1zPvSuGLUTdzg0zN4hKuPBCd2Vsn/iixabymq5DnckXr7GtyVjmqgdT1o7u7a6um2hrL3NIW3nlzrgwtGIOx6shaZfcy3bPJJWwS2k2mnbOFVyzfQbbGsWcm8hRubrlAnP2pn+tj9EYy1wPhrQ10WltLScyIGMu0m5k3xgGdr3A2rYGYNnR1uUYbTVSyzUE4OdoKmFI3cVib4dFNs+rJQc3Zq5KNJD3TbJMuIsS5ZgMtWv+6APRa7Gvsa0jtBXIlTiX9aG3V9s3cufHi8U1WWhytLaiyS2gY4ynQ/+Epr6A76/bzOmhQndK2LS2wtuUsBuhR7z+cbkxqRn9/24751MdHyO0lSqzdLA0g+37vMrFdC+Qsd60nXuLJgt5XU4a0mHOlsJl0xGme4y2QsoADD99/tQ4VEmaSd17V+ZADMTqFBlHW1sFRfTBhP7JZcahsiu3i2Phv5+UOR4ox20J9Sa+5Oexac+Y7j8ftq0n//ULhRx9+ivLXOl8+3iWMWf7lWjB+fV13VuGtH4jbX1DtJUwh99bzJm27tUzl3iKizSQYk5ZAbudDKkQUrkYagpJTjsngWZ2lPxon8JH/IlNaWN3Byo4zqkMFxsNYdFZ6HRjC4FmWQb1e1tbfTOr55LMdDT/EhMsZFl7GZ4a9BymIRVTdWQOiMCpTuEcHqG1PKbkd4qYm94h5vR69k20Gq1jeQYeeBGuyJebr6vXXS58a68E8JjjgWbOWPVX+1DJE3qo4LBtDY4m+6/Ap/1XC/SbHr06e42ZM7VyOCTAGWhHSHFOQYrx19xJPwfBWWd9U9uK32F7dzY9PYU2tsVc6OrzGo7it7QV2r3+RBk1FROgNuu2c3PgVafwrKPpKbwY+PsW/p78O2qICXPV1tg7BHiRoTpZ3yl1WYtF97q3jSH4FiL0TaokUOloqzSgJn5TG2E0E5lwbKsDvOoMc+sITeH3WP4WR2+Fn1rMCRG1+E5pPHgVe8PgFFI8LXM8MO3cwHqwVI6D7sdeY1tRO3cKrwUtE3b6EUrg/l3DHEDDmf26a9dQ57qJ1GBz5jjYXlt5njAPNHO8kuAazVwsVCjW9LdycXI0neLp6PDL56PpPs2cqVpaaFvlJDZ2lOfWDJvYr8lcB3gpgz7mqlw3lZ/DGCzNa2ilesP7+/gNeHwz/csjRDnnyqP2F/SGLompvggtNXZidVaf/NsyR9DDXEDS3jkbQ6yp5mgmd6ASJ/21TLaVpgVb5FDUMUSprbqiA6Aohj0X57ZRDyb9ptpavvdrq0EKT1jmBgtpGx2lntVwXYlR9MSthLlQ1uTQRiNK0eoCpJsRneTrMrdpZrNQNU1u1zLNh6IfUPu/lGgO1s/5atTH3GD7+30zV4NmLhy3TsGscSTW1Kb3ZZkAmWoIFRq0Ku++vrZekbi11tatmBO0MWVroOUvDzDXp63lqSM1gtrKrIWAruY7thA0GOaGp5oswVau78BcH1rMUc9JlEevaPWVmROCERfW7vcbYI4tVMfMmesfDsOcrcn1lKtZoijJyFVhRlSBxQNlHesLcoXWSBJ5vb6GrVE7A8yFzIST2CspBuKUai/qkszIBn5Z2o37Lg2ZvxZGGyfvDzpo7Zpm/bt760/jaMzHeP0eWcp+tgYuwCpn08PQHMmzorXHh5fd/IlXXi29JTwXN5B5y690wR8i2NpkaP8Rp9h0j00ugPmfs2Zj3v45EtFK6ZdQU+PNk3d/ToRo+YW6t20ZrZ6JGwtfXlHDpr7cAkT/ggDPZD3jGc94xjOe8YxnPOMZz3jGM57xjGc84xnPeMYznjEO/w/SFzweAE7nD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>
              <a:latin typeface="Calibri" panose="020F0502020204030204" pitchFamily="34" charset="0"/>
            </a:endParaRPr>
          </a:p>
        </p:txBody>
      </p:sp>
      <p:sp>
        <p:nvSpPr>
          <p:cNvPr id="9" name="AutoShape 4" descr="data:image/png;base64,iVBORw0KGgoAAAANSUhEUgAAATkAAAChCAMAAACLfThZAAABCFBMVEX///8BoNiTnKi0ucDF2t/3+PlDVmwAn9jq7O5IWW9SYnbn6evx8/Tc3+JXZ3nA3v/N0daZoqzGytCrsrq/xMoAmtZ5hZLY3OA2TGWCjJlxfo5jcYKNlqJUY3emqbBebX4WeKNUXW50h5URi7vy+P/V6f91fYqf0+w/st8kptpseIh6wuV+iZbk8fkvR2CHm6fp8/7E5vS33fFpuuHX6v4jQVu73P/U6f7Q6vYiWHgiY4bh7/4AldQab5fI4v4kXH0Al8xUhJ1Qn8Qbd6I8cpFvq8oAK011wuUWg7OlxNS63OuAlbCv0e6dscYXNlQuU28AidB/o7iNyvJjuui90tiGz+siSmg4V296andKAAAePUlEQVR4nO1diV/bSJaWpS5ZN7rQbQsaQ4LauOkEyEEg7PbOhp2daXa3h87//59sHTqqpJIs2+SYab4f2Njo/PRevaNeVQnCJgC2s0xiL9xopx2xqP9YDG32XQM4q8Jzbd/RVOlbX8s/FcJVZpR/mmluDG77DAr2pQ1fgUI+zeVn6kZCvzTh6zxSNdFHnz3tG1/QPw1y1LTZqiG4Uu6gLwLnG1/RPwlcC70mUNyUzIgA/NtYPevrGBQueo0UwY2KpYqYE+JnAzsGK0yWHFqqKaiXWNrs4tte0vcJQ9cZXTSxsgpJksDXIsYflKi1iwK+zsV9v1CcmQyhOUr9lZ2Qt988+Fo6JMaq2SWMVVmV5VT6M5MHxJUTQgKA6URZ9WWlmT5U1nlA/m6Y01NN0tE39jL68zZ+hhrXcgMytRQ7vfTeTEvWolgn31Xa6q4ausxZ/FUu8/uDgYVG8ZzMQfxIUdncoXfgyXkSK8tAtdBGfil77sqkjxAEX/WCvxvkc/hir8Qi9lYo2pqn5Psl5ErMbcWMQllXfBk6dgWOJQSlJE60EpJDyb1vcN3fHH4uoAbMFLRMCGX0TU40EX0QLUub5VY+0ywodKZMdkkwUWCWmX6EuIa7K7xD/4tDQ2IjxUK8DCxbRfoalgR1gi2LiFzZ2vkF2RFB/BPGZUSOHC+APLiRhkXIIjoIZNZqVs2ZQ2jykJa75DtF/mIXCFx/DDZIvV6A86e4MAm7IXMRh1dqjpkTy2ZLj+bUHSRVAEE2EgK0FQluocP3xdTViOIRyLP1RyI4Pj8HF+B69wsTsVy5y9RG2csUPzqpcjNAqtnEYTGkVa2QMnFREpy8k0Hz4YvAkIW3Z8JbcPZ2aCt/LHO3+HVxjXL2u/nwGW67QORBtXNEC5PiNl6Ga8mB42TFKmj8kFK+/Bl88cpNl+5OVzEAIxJOT9/+z6vXH4a2kkYxB5o+jr3Fxfmbnbo5iMwJYjzzddmOupdhuN5cYiSqlDkh9QQ7Kv/+sjL3VvhlcfbL0FZjZO58cbu4reQMv1/sQp1XnrJQV6skI+2aOOyekXZOz2Q1kuWE2Ntd2rnF4njR3+4Y8ph2LhXXnuac05N2frz9ZZtEzOxCC5bWJZEczRzaA5oTeD+J6uFYwy1UqKj6DrYVHAsAQPJ6/m3IY0xrtl7mLnhf7tIvifw5kFi4nXKtBNIRqq1rbxGJ/Lk4CXUTQ/cud/LnLoi4LRbgesHzFoxRD2V9O3fL/fZ8BwfFh36FqMLHJknwRYPylPutLZLWLsFcmOdWhTwVlGjLNDtoVOj6GnoLi65gGFHnKw4a5q4BdDs4yt8jXLu4J6kj2FkNW/DS1gZuO6BXVi2/c9u49XZxfc5ydd65QQ5zoOtONMzdLi4uGkNQY6Al3RqGzNy31JEfd9nexW7lSjobULhaHB8vrnj/Oe/SBB3V9j23mTPmuSqrJy0vaJxX8tTg5+cadJmD1FH5OW0wP3eOWmFua8JvndvWrsWcF90c3U3u7t/lOv31t2EOtnORiPUvpHLCDTjMCXqq4pwwcIPI7/57DK65xq5DMstc9u5uMplM4c+9TMv9t2JOUJwc+maR5fDcMh5zuB8ikqOo2DqX3tNkt1WYYc57N5kQ5iaTI7pa45sxBwEMoyeO4zMHYfTuMgYjPSmaOSO6w8y9xNTdUGxVzJnD2P5qt0Ivc08F6Mn1/5NmzrvBEvfy7T5+p2xZyZx5meYD+LLdxXpHjDjMPe3D23uz1++Q0sylR5Cw/Q+Pwv4+krqPTbBcMqd/y6KhYN7+psucSd1NaI9D/xnPb4UF38NHoJlT7ybT0zP85wtI3U3jTn0PzJkdz7PL3JLyAK00KdYiKX5jzgEDFrs2Rou969uBiJ9lDirpK6jfL6G+3r9rHvL3wFzVwdWgw5wSURptjcqSgOb+jXn08P7m5v0fh9WJFscUcaYX57M09qoGgWbOwsw9wsNB8/pr4cm1JO/EnPRbFK1oRNHlNoG4m7e/aDM3p10ASxdGoKkO8OUbYiAnRy1vFgLMVVX0QzP0RVUlgk0zlx2gdu7sp9OzT9PJZ53yRcYw5zudhojA0yIbuhY1QChr67NWHMitqLQdt4KIvuENmXMeSt6QU3Yfsc2fv8LFBAA7O3qMfWyaufBhOp2cnk6nU+iXyIrg19HLEHOhTW4oCXqSB3MvjOgI1F+5o7PzDKSWuoateF5njroZc97DhMYR8xCWKDHoB2oURWrgo7huiYpeqC1Ofi39YPg7mrnZTBMMxRASvydhNZ8LitWIR6bqX8WzRszZ3NiDRsmcubpjmJvcHzbb5DHKNxQ+OpbiJ6hoI261HMbhQbXnHQwhxjFnuZZQyLKQSIS5kAYyVHOkxSKK5lx4ZvS4vhZzYLWCT0xJAoxYkIIaVWqvZO7kHsnLfglEwPs6ektiAaRp4ymaaQqEuOW8KtZ7zP30PhrFXDBbCpYPmfPVijnA+AKpVzIn+JEURKlPSrN2YC6MEy46mTgkcxYyRcDFfptrC6Zbe3FVMogwZ/6BbvrFGcFbpHZ3ldB5qWDIrEVzIDlpu1X3DqFl/hidhKpB9dvwmDNDXbC8vM1cF4Q5wf/NgWbWo4+3BexI4vqzbtCOYBBzYG1MQZib4+jp5esSOPp8IPsqKwXeZmsvbwZ37LSjputDHQMqgG2iByUExWA+hzlVK4SZy2UONnslUNUpYc7D5iokT2975vJen19rWd5NLMQJip4m+7S2Tm6IusZzwekWkwVO3aPbOSJi7lJMilxOdCchdoRhTnMhcz6XOU1WSyCiEHMgKB1TUKTGLsypvXzELctbMafoXJRBOWFuhj3ZTy8IHrHMHeAHrqy4YwbASgE9fRyGSur5VpIQX84z0gVQM4eyOJrfyxwLyJwpNyZ8HoVfhLllD3NJ9PlzpLZRZUoJcxqJAV4RvKCYk2LB4Tmf8MueoQSYuQyXMPvLqpK5Zi6Xlxsw5/kRnZ2H3t12/hzC5swhTTzsbO0zzOU8bcWNW+LyT6nLgovts9Pum15CkpBtRW4dPImGda1mTvOT8cx5cmTTKqOEqrxVDIEAb+OUg8mLYeaAIDVATaXEMIejp2l9NCxzJFUUKQrfwVd1A3f/2u2+aY9iLqaZA04mbcacr2oaoynaTN26ChUyN51MO9gfYO7m4AA22k4Dv8Oc+xHnOsAC4wwzR7IHK9AzSqWwBX5Dp/cyJ2fLzZh7UmDmKJQfpv3MFbEDI2qQNfqE2ieWOUDSRBVwM4edWSD3ZZ4Dt4c5UyNH7zKnwkNpUMexbUVeiVsy1xd9PSnazJ2uZa70/t0GuIyWYU6Q3rPB1+SuDFyjbn84QdInc2iMkAst6qXRaueIzGWQuQwyl0HmsplQZDD6ykaVC+wIxBwRCqykr1+uZw77ecCaVdCQS9lizm0xN/1Yhggrw5xxL8QKhYjbTRSiatE8V6M4tGD4QUap1e2ck3nl71yYZ9ArxL9fo4NMNUFJ3OtPj4+fHvdHMicoDZCotJjLDljmPlaBp2aClcABkIHZzhcShPhr2xTEVArk1feQE4bI5Msoevj8+T20EqePn6pAaYy2tsB6JULKpEqO/qhtv+iVo0JbgM2Ux5cUky5/Ucqqb8ScIne8yjpg+NKDD3I874FrBeIDVNbHFy9+GWEh0kDkoGCYMyJ4nIPo4/3d3d3RwQMV4oUabrQ6SN2qUp7AjXNVluVIVmXGFtMRv9EPci1fbHyzjfUArMKldHKP1PXlY2UtBphzJS5Kcghz9sfJ0bvC9DNLVVOHLaE1BbUbK9taPToDw4xcE3qqyG1lu53LkZGNtvb14OqiFkVq/GXmX/Gw5OuW4IvSDfHqJuuZG0aVK7k57CnFlgoh7ASuBowgU/p8Zp++laNxG+Y+kVL2qjdyQaqMjThCg9sUSU31AdHcVipdrAdgZQdSjDKRd03jtCNz6aXTW06h+oKnsldsQE/et5ivvCjhiktJWc0cmD7iSvSrsgv8xSl+M8Xq/N6lPIDI2q7MSJuj47tWhnsNbuTDh4P1zGUpRFPJWaH0Oghz3kAez7zUIS80Lahbxeyk5ySVlwErI5CauVf7k19eCsLF1e2LR1SNeLrfGk5htEp6WThxam1TbQ+CSNM0K9UiGIseHEJX87Ds6htg7uT+6OgwbJfAOKxtHYILnWI7iityzWVkC/qKo9zuTOtIxLyxrRgvYQsDydrb2zvdXyyurqbT1/XdwU09ZQ1zkpD8tkVbaGo56ZnX5M9Hn5FvH1pzGXUADMWtJOIHDdC3/njmBB8NEvVULfMkL8PdrS6POAg7bQ1JE1RymxVzuGRnenoOmfu//dfHe7e/T/fPyk2R4zgz1zCXqHF/crcXoEpWSZpVyDK6BRg7A+nw3dEQc9DVOARgpmolVOSsSRswB81oDA2AKYmZKEHRU5Zyr3abCePD2GUAUjFH/M/pT5C5vcnv8OUKfqhvD170GuY86NdvMTimGjkNg2ldE1dmIhek/bHzP/63NyecQAfUAnXcatsuuu1K5sCokBE40bK6XqitgxUKjEhUBrhk7my/TClcQdJ+Ry97r/eni+ZS1jGHb2hz5rzqimVDUaWVKOh2ZfPCQG7X/LMxRJUrKVaXlxqUncISSc37SqzL30VHFLMeYwGkItKKBMYTUtqtL6drxTJKX+2qeSuZA2Xv2tkCNRqk7Tg7K4/3BZmrR5I4luXl9+8C2oeyf2s1Pa2I38OYa4HkMx4x9Wl+af38849y0OOgAN22RbHy0Chc7x1TxWJiZppVd7PmlccaE7d+QeaEuAhJWlmaFz8+Pv4cZZSfFbd0iMec2im1oTH7+QeEHwfuEtHWmbTtdoF+KuTabGZZeY6coaSqT9meOfuy3d2x1SBA8bdLiFUUpfhwsPlp+ouVFSsrrVwJgjt4/fPiB4Kkvx1DBgUVmZi0Z3Bxe73XfJrRDydgmAtxuh3qhhECqq8Yxmz4brjMpZ7c0oFtmJNkBwqOlEVqAY/mh6biF818Lhl7wzVzUu3EqYMd1+o/Sub+0b5W+qihcnJSRH8wYf01PayOYS5hmFOT5XIZQx/ajJW0qYOwvXIsL4c5UxaSVgO+BXM6mQnCkB01gabR813b1/VULRs4hc001jFEFT/kGj+hVsKIfqjQ7vSuL8B1DuWHm4Oj6VTtJXeAOQ3/q6/7jsuc6HTqBrexrSRr5sdC5kVI5qCgAxQMldSxQteNW93BMTmmVjP3I7cn1Yj+eI9Iw3jobTDHMIe0lapa0rFEcJmTdQG0sgnbM+emQuDRKZ7K9rMtXZe54V7etcwJ1l3VxXP062Vv5D2GOaitVlohd/u1FXvSMdtTuL22CklUiP/xU43Xk3c8oauYw24HMqxSjJjTOcN3MVHrmYvvK+Z+PQnXa6vu766tGSLNZlOrW1oI7HiJJw90Z+vkqDw0W2Fd9Rq+v7mRRdTPihpHwY6zDrAWr2dOevf+11LmBoZ+DDHnohHLsj7etkKufwECmx/c3itZrd7ft/r4eELXrY7YsZ0TTEeqnhhjfRe3V1QNe8Oc22YuxpYqNUbbVkUWTvdPUa84ha084RR6wm6wVFulqZOjsnBEoZ4OmysBRVrMdmznIFZlU/dA+ze312CvcUtq5kypzdwwOMy5gfBh+mExZ0zfttEX9Ek052OLuYOoND9ZU7BSR/wP795BEYFagXNy/qqbaSV1m2OYK0rbekNvcXsu8JjrytwwOMxB2/Di9FGwmYBv24jfLgTHOWT6+Sf3h5Xdplq6up3z0Vg+oMmqjJgDnOQ+3nsUc/OyobunxXexd0UNieXKnHkZrEFidpizqzkzlJVGsbVtlim0hFiUGeLuqMx205XXir4gffPdtdV9T5i764T9NWrmFJu6S9tdB6PFnLGU7dIMA9XVktqp24I5ktmMZSv9lSlkuqGagWZKk1bEn+a5hpgLRacDrOKjmFOi8pz9k1I0Mudtdpcsc94qqyeXgl8LzmUVom9jIUxVS4rCkv/tJQNqej7QJDK6ET/2hE2PA3zwPuaYUXOHpYl433v5fJkbAZo5Ww5SG5dFYQSuYOaxTDyI7SZM0mU/DFtdmzqlOdR8cz3M9aKPuds3exR1S+QN79/df1z2ZQ/4MrcAwmLNaO2GOSNRbcRWWLnAooT+Dq0C3fqWU01xHHC6TMtsbFhtIZpyb2whFA7Irlzmbm+FxVVzy9LN9OBBtuK5KBd8hW1kLqTu8vbN4kq4GpybpGEOFzPAXaGLDnRdB4KUkHIVnDZ5Quao0kCqwLJizqhLmHAJjS9rHWBB7WFusXd++6b5GD68ryKvee0On19QjjFf5kC/zIFybgWKOVRSEYiqamnyLLdkNZdlB91Z/LTM+RRzVNE7J+LfKoZYXL2hN7uM0QAVHKRXZW/Xtxe8zCYjc/0Ae7fEG2wxt1RNL/r7316env7t79pS19B3uzDHWQqCDqqcJq3wVMyxMxDChlS3ojxwEhVUPY5sNr1mLpyPusvrY/QjdJhDu3onR6cvft9PHUC0dRfmDDXHo9+WDXKKEKrrsIc5Ny06wA3xKK8EjY8oO6PFDDkL+N75MmeMkznUHOD2r62t2JJOXwlnuIAi3JW50qe8LJqxcgU1do2KjdOoA6RdSt8sCOOYc7zK4Oly3UF4fs1r50Jn3F2el2PeKeZQBRAueAT7f62Yy1HJ7k7MYQQ9iUWt8Vi6QdbwyJ+RMpeFpREyIqaFrdHInLm1P+dES5V0wk9eCG8/oPoJM1KDCFdc7cZc2FMHzy96LrFlO8eeOFUqx0c1+COlN5W5CrQnrEvlUV6/Fl7skz8VnzQOO04dyp84EgwOLBhmTrfGMAeDlPLp6CtB4K2/8xQy1+DFRHj5mt1uR+Y87viObv87jRZzEhuBOfLPFawl/NzTHkTGMgPAMH1kKArOTTQyB8PhIOMFew1oK8ZlbvHh1YfW5LE7MgcueR683Z4/kgHLnBJ1Q386C3CpcSu9YDgZRHKk4Qod3nQZjczBP5bB4Em0ldjcBr+n+uX09Al6qmnEvKFjwzagxdyaAg7ZTi1OvyvyGOtZIW1O2XrNnC02ffw98MR5VNfZ8pl79eGxtRNk7nqXCda5NmLeM2UKAWYuJgFXvJa5ZJlHnI4ah6bfiLLMmbMLetbMAb1yynpha7FcT3DZU5EzOWt9AZk73mlyTp5AtKsPWWDmNBvFsKG2ljnXMc2OSOmFyvS4W3PJm4tawfPn7GwtcyBzK3e6l7nOtOw7T8stcUaypYMltIQ5fGPKeuYEocnyVHBWEjtJZPmoREo4G5lT1jKHsI65DiBzt/wJLUcCcFwCbbCSn8NcM3ZzyRnQ0GYuRrLFnKNqWKlKlI7M2ez40Da2YW7HBblisRNFyYOPmMMc1c/PsdUt5shU4owYVW4QpQBqW+bM5iQ8PWuYgxdUjGPuYrdJiOcaO9dLECTBek94B221MT2sJ1L2RxhNv0QtD3a8mbaScV+jmNvetuL5L52WX+JKirApcz1TcuBEbIs5IFn4o8v4jLNSTZddJwkYhDnQew7cQJTMhTGaxDZxv0y1aw08/WWbudl/+lzm6gYMM5eTzLpFmLN6hwnheWko5hw5CfECFCYTrFYLL4Td8cOVzElR30nwM8DMKYmMmgvgW9pgGISw+5IXbebMEPCYC+Rq6BFmruyHABtqaxHoZWURWydcjzTo1oNWMrcGmDm9bgJ8uZsda2GX8YhY5uazExbByUk3eQFFxK9WQuTEECj7xNNVhdVWMiKEFOoxHNVzcniddIK9rJjTBZ1zEgXQ2loDrMUGRHWAc9fzm6MOulO6hIVQDRtnew0Jc3NJkrpdOqoZs9pK5JtUT7LudiWBRifBVcsc0IA1Vzsnic1GW78a8Dox89bYezQsqMWcoStQ4EILGwLFW9IGob1OBwcNc2W5KHbIPLayqNLHdiE0NsUb2VY+bndaTqiNYz5z0zZzsTxTTwRzNcMP2cqpJz7TNtHWcv0/3BHKGlevqp6yO/XbYCtt5RzlqTGGOZ/WVhaVtnpSV5HklrbqszIuR4UY7Lp1TbokagUwtcwBFWhO5yTqSG19WpnDGGSOrP4BmbOLnnznBrbVW7nzRl0B06LVVTNCp1QKjNPWNWO/v7bMARwTQ+aMlR1zs3aEOR16KHbYhg1M1PCXzPnQMJiEZzyPRM64BbWp1VsDPpt2zhZCvXsS3UUTXwZREcC3JQyA+Dn8ry1zZCEM1D9ppxn3sRHmPF/y0w5yU6S0FYfzhCAsb+x40GZsYXuS7UrmQAoKL++cZGX5Nhk2Cl8sz3aTnHehT0/cGm3dK7W1F+O1FZfSllO2oO5Kj5kDrl5ssZyhocYa28qWsOL82JI34KyRuYvb68XtU4jgOAuBCkP29q6OO++EORMaOc58p0ZIaSuec6B0YhA7bCJAb55Aa1YE0GirbXbOwUooZk7nPcyaqetbVAR/vsfZZkOMlTnE1N5x550wh9YSSzpFu4XpoDspKSIrmpbZo5UhOEyMShkMdl22xrYmIJA6J5GZ8BMzN7z4GpK2c1zPvSuGLUTdzg0zN4hKuPBCd2Vsn/iixabymq5DnckXr7GtyVjmqgdT1o7u7a6um2hrL3NIW3nlzrgwtGIOx6shaZfcy3bPJJWwS2k2mnbOFVyzfQbbGsWcm8hRubrlAnP2pn+tj9EYy1wPhrQ10WltLScyIGMu0m5k3xgGdr3A2rYGYNnR1uUYbTVSyzUE4OdoKmFI3cVib4dFNs+rJQc3Zq5KNJD3TbJMuIsS5ZgMtWv+6APRa7Gvsa0jtBXIlTiX9aG3V9s3cufHi8U1WWhytLaiyS2gY4ynQ/+Epr6A76/bzOmhQndK2LS2wtuUsBuhR7z+cbkxqRn9/24751MdHyO0lSqzdLA0g+37vMrFdC+Qsd60nXuLJgt5XU4a0mHOlsJl0xGme4y2QsoADD99/tQ4VEmaSd17V+ZADMTqFBlHW1sFRfTBhP7JZcahsiu3i2Phv5+UOR4ox20J9Sa+5Oexac+Y7j8ftq0n//ULhRx9+ivLXOl8+3iWMWf7lWjB+fV13VuGtH4jbX1DtJUwh99bzJm27tUzl3iKizSQYk5ZAbudDKkQUrkYagpJTjsngWZ2lPxon8JH/IlNaWN3Byo4zqkMFxsNYdFZ6HRjC4FmWQb1e1tbfTOr55LMdDT/EhMsZFl7GZ4a9BymIRVTdWQOiMCpTuEcHqG1PKbkd4qYm94h5vR69k20Gq1jeQYeeBGuyJebr6vXXS58a68E8JjjgWbOWPVX+1DJE3qo4LBtDY4m+6/Ap/1XC/SbHr06e42ZM7VyOCTAGWhHSHFOQYrx19xJPwfBWWd9U9uK32F7dzY9PYU2tsVc6OrzGo7it7QV2r3+RBk1FROgNuu2c3PgVafwrKPpKbwY+PsW/p78O2qICXPV1tg7BHiRoTpZ3yl1WYtF97q3jSH4FiL0TaokUOloqzSgJn5TG2E0E5lwbKsDvOoMc+sITeH3WP4WR2+Fn1rMCRG1+E5pPHgVe8PgFFI8LXM8MO3cwHqwVI6D7sdeY1tRO3cKrwUtE3b6EUrg/l3DHEDDmf26a9dQ57qJ1GBz5jjYXlt5njAPNHO8kuAazVwsVCjW9LdycXI0neLp6PDL56PpPs2cqVpaaFvlJDZ2lOfWDJvYr8lcB3gpgz7mqlw3lZ/DGCzNa2ilesP7+/gNeHwz/csjRDnnyqP2F/SGLompvggtNXZidVaf/NsyR9DDXEDS3jkbQ6yp5mgmd6ASJ/21TLaVpgVb5FDUMUSprbqiA6Aohj0X57ZRDyb9ptpavvdrq0EKT1jmBgtpGx2lntVwXYlR9MSthLlQ1uTQRiNK0eoCpJsRneTrMrdpZrNQNU1u1zLNh6IfUPu/lGgO1s/5atTH3GD7+30zV4NmLhy3TsGscSTW1Kb3ZZkAmWoIFRq0Ku++vrZekbi11tatmBO0MWVroOUvDzDXp63lqSM1gtrKrIWAruY7thA0GOaGp5oswVau78BcH1rMUc9JlEevaPWVmROCERfW7vcbYI4tVMfMmesfDsOcrcn1lKtZoijJyFVhRlSBxQNlHesLcoXWSBJ5vb6GrVE7A8yFzIST2CspBuKUai/qkszIBn5Z2o37Lg2ZvxZGGyfvDzpo7Zpm/bt760/jaMzHeP0eWcp+tgYuwCpn08PQHMmzorXHh5fd/IlXXi29JTwXN5B5y690wR8i2NpkaP8Rp9h0j00ugPmfs2Zj3v45EtFK6ZdQU+PNk3d/ToRo+YW6t20ZrZ6JGwtfXlHDpr7cAkT/ggDPZD3jGc94xjOe8YxnPOMZz3jGM57xjGc84xnPeMYznjEO/w/SFzweAE7nD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>
              <a:latin typeface="Calibri" panose="020F050202020403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94532" y="2063692"/>
            <a:ext cx="648000" cy="648000"/>
            <a:chOff x="460375" y="2063692"/>
            <a:chExt cx="648000" cy="6480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375" y="2063692"/>
              <a:ext cx="648000" cy="64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Rounded Rectangle 21"/>
            <p:cNvSpPr/>
            <p:nvPr/>
          </p:nvSpPr>
          <p:spPr>
            <a:xfrm>
              <a:off x="460375" y="2063692"/>
              <a:ext cx="648000" cy="6480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94532" y="2867589"/>
            <a:ext cx="648000" cy="687342"/>
            <a:chOff x="460375" y="2770970"/>
            <a:chExt cx="648000" cy="687342"/>
          </a:xfrm>
        </p:grpSpPr>
        <p:sp>
          <p:nvSpPr>
            <p:cNvPr id="25" name="Rounded Rectangle 24"/>
            <p:cNvSpPr/>
            <p:nvPr/>
          </p:nvSpPr>
          <p:spPr>
            <a:xfrm>
              <a:off x="460375" y="2810312"/>
              <a:ext cx="648000" cy="6480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latin typeface="Calibri" panose="020F0502020204030204" pitchFamily="34" charset="0"/>
              </a:endParaRPr>
            </a:p>
          </p:txBody>
        </p:sp>
        <p:pic>
          <p:nvPicPr>
            <p:cNvPr id="17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540" y="2854701"/>
              <a:ext cx="553670" cy="57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627167" y="277097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latin typeface="Calibri" panose="020F0502020204030204" pitchFamily="34" charset="0"/>
                </a:rPr>
                <a:t>€</a:t>
              </a:r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194532" y="3710828"/>
            <a:ext cx="648000" cy="648000"/>
            <a:chOff x="442808" y="3552738"/>
            <a:chExt cx="648000" cy="648000"/>
          </a:xfrm>
        </p:grpSpPr>
        <p:sp>
          <p:nvSpPr>
            <p:cNvPr id="29" name="Rounded Rectangle 28"/>
            <p:cNvSpPr/>
            <p:nvPr/>
          </p:nvSpPr>
          <p:spPr>
            <a:xfrm>
              <a:off x="442808" y="3552738"/>
              <a:ext cx="648000" cy="6480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latin typeface="Calibri" panose="020F0502020204030204" pitchFamily="34" charset="0"/>
              </a:endParaRPr>
            </a:p>
          </p:txBody>
        </p: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0000">
              <a:off x="532808" y="3642738"/>
              <a:ext cx="468000" cy="46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8" name="Group 27"/>
          <p:cNvGrpSpPr/>
          <p:nvPr/>
        </p:nvGrpSpPr>
        <p:grpSpPr>
          <a:xfrm>
            <a:off x="194532" y="4514725"/>
            <a:ext cx="648000" cy="648000"/>
            <a:chOff x="449847" y="4454555"/>
            <a:chExt cx="648000" cy="648000"/>
          </a:xfrm>
        </p:grpSpPr>
        <p:sp>
          <p:nvSpPr>
            <p:cNvPr id="30" name="Rounded Rectangle 29"/>
            <p:cNvSpPr/>
            <p:nvPr/>
          </p:nvSpPr>
          <p:spPr>
            <a:xfrm>
              <a:off x="449847" y="4454555"/>
              <a:ext cx="648000" cy="6480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latin typeface="Calibri" panose="020F0502020204030204" pitchFamily="34" charset="0"/>
              </a:endParaRPr>
            </a:p>
          </p:txBody>
        </p:sp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847" y="4508555"/>
              <a:ext cx="540000" cy="54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>
            <a:off x="194532" y="5318621"/>
            <a:ext cx="648000" cy="648000"/>
            <a:chOff x="449847" y="5318621"/>
            <a:chExt cx="648000" cy="648000"/>
          </a:xfrm>
        </p:grpSpPr>
        <p:sp>
          <p:nvSpPr>
            <p:cNvPr id="31" name="Rounded Rectangle 30"/>
            <p:cNvSpPr/>
            <p:nvPr/>
          </p:nvSpPr>
          <p:spPr>
            <a:xfrm>
              <a:off x="449847" y="5318621"/>
              <a:ext cx="648000" cy="6480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latin typeface="Calibri" panose="020F0502020204030204" pitchFamily="34" charset="0"/>
              </a:endParaRPr>
            </a:p>
          </p:txBody>
        </p:sp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847" y="5354621"/>
              <a:ext cx="576000" cy="57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Rectangle 6"/>
          <p:cNvSpPr/>
          <p:nvPr/>
        </p:nvSpPr>
        <p:spPr>
          <a:xfrm>
            <a:off x="986730" y="2063692"/>
            <a:ext cx="3909270" cy="6480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700" dirty="0">
                <a:solidFill>
                  <a:schemeClr val="tx1"/>
                </a:solidFill>
                <a:latin typeface="Calibri" panose="020F0502020204030204" pitchFamily="34" charset="0"/>
              </a:rPr>
              <a:t>Take an umbrella while leaving for work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86730" y="2906931"/>
            <a:ext cx="3909270" cy="6480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700" dirty="0">
                <a:solidFill>
                  <a:schemeClr val="tx1"/>
                </a:solidFill>
                <a:latin typeface="Calibri" panose="020F0502020204030204" pitchFamily="34" charset="0"/>
              </a:rPr>
              <a:t>Grant a loan to someone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86730" y="3710828"/>
            <a:ext cx="3909270" cy="6480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700" dirty="0">
                <a:solidFill>
                  <a:schemeClr val="tx1"/>
                </a:solidFill>
                <a:latin typeface="Calibri" panose="020F0502020204030204" pitchFamily="34" charset="0"/>
              </a:rPr>
              <a:t>Apply a commercial offer to a client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86730" y="4514725"/>
            <a:ext cx="3909270" cy="6480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700" dirty="0">
                <a:solidFill>
                  <a:schemeClr val="tx1"/>
                </a:solidFill>
                <a:latin typeface="Calibri" panose="020F0502020204030204" pitchFamily="34" charset="0"/>
              </a:rPr>
              <a:t>Extract the main message of written text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86730" y="5318621"/>
            <a:ext cx="3909270" cy="6480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700" dirty="0">
                <a:solidFill>
                  <a:schemeClr val="tx1"/>
                </a:solidFill>
                <a:latin typeface="Calibri" panose="020F0502020204030204" pitchFamily="34" charset="0"/>
              </a:rPr>
              <a:t>Identify contents of a picture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040198" y="2063692"/>
            <a:ext cx="3909270" cy="6480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700" dirty="0">
                <a:solidFill>
                  <a:schemeClr val="tx1"/>
                </a:solidFill>
                <a:latin typeface="Calibri" panose="020F0502020204030204" pitchFamily="34" charset="0"/>
              </a:rPr>
              <a:t>Ok, maybe not!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040198" y="2906931"/>
            <a:ext cx="3909270" cy="6480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700" dirty="0">
                <a:solidFill>
                  <a:schemeClr val="tx1"/>
                </a:solidFill>
                <a:latin typeface="Calibri" panose="020F0502020204030204" pitchFamily="34" charset="0"/>
              </a:rPr>
              <a:t>Grant loans to 1 million candidates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040198" y="3710828"/>
            <a:ext cx="3909270" cy="6480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700" dirty="0">
                <a:solidFill>
                  <a:schemeClr val="tx1"/>
                </a:solidFill>
                <a:latin typeface="Calibri" panose="020F0502020204030204" pitchFamily="34" charset="0"/>
              </a:rPr>
              <a:t>Associate similar offers to similar clients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040198" y="4514725"/>
            <a:ext cx="3909270" cy="6480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700" dirty="0">
                <a:solidFill>
                  <a:schemeClr val="tx1"/>
                </a:solidFill>
                <a:latin typeface="Calibri" panose="020F0502020204030204" pitchFamily="34" charset="0"/>
              </a:rPr>
              <a:t>Identify spam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040198" y="5318621"/>
            <a:ext cx="3909270" cy="6480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700" dirty="0">
                <a:solidFill>
                  <a:schemeClr val="tx1"/>
                </a:solidFill>
                <a:latin typeface="Calibri" panose="020F0502020204030204" pitchFamily="34" charset="0"/>
              </a:rPr>
              <a:t>Identify diseases in a million CAT scans</a:t>
            </a:r>
          </a:p>
        </p:txBody>
      </p:sp>
    </p:spTree>
    <p:extLst>
      <p:ext uri="{BB962C8B-B14F-4D97-AF65-F5344CB8AC3E}">
        <p14:creationId xmlns:p14="http://schemas.microsoft.com/office/powerpoint/2010/main" val="182156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t-IT" dirty="0">
                <a:latin typeface="Calibri" panose="020F0502020204030204" pitchFamily="34" charset="0"/>
                <a:hlinkClick r:id="rId2"/>
              </a:rPr>
              <a:t>https://hbr.org/2016/05/when-to-trust-robots-with-decisions-and-when-not-to</a:t>
            </a:r>
            <a:endParaRPr lang="it-IT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>
                <a:latin typeface="Calibri" panose="020F0502020204030204" pitchFamily="34" charset="0"/>
              </a:rPr>
              <a:pPr>
                <a:defRPr/>
              </a:pPr>
              <a:t>5</a:t>
            </a:fld>
            <a:endParaRPr lang="en-GB" noProof="1">
              <a:latin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000" y="1260000"/>
            <a:ext cx="8683200" cy="46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</a:rPr>
              <a:t>What is Machine Learning used for?</a:t>
            </a:r>
            <a:endParaRPr lang="it-IT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09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it-IT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>
                <a:latin typeface="Calibri" panose="020F0502020204030204" pitchFamily="34" charset="0"/>
              </a:rPr>
              <a:pPr>
                <a:defRPr/>
              </a:pPr>
              <a:t>6</a:t>
            </a:fld>
            <a:endParaRPr lang="en-GB" noProof="1">
              <a:latin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</a:rPr>
              <a:t>Machine Learning is a set of tools that use information to enable the automation of decision making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</a:rPr>
              <a:t>What is Machine Learning?</a:t>
            </a:r>
          </a:p>
        </p:txBody>
      </p:sp>
      <p:sp>
        <p:nvSpPr>
          <p:cNvPr id="8" name="Freeform 7"/>
          <p:cNvSpPr/>
          <p:nvPr/>
        </p:nvSpPr>
        <p:spPr>
          <a:xfrm rot="5400000">
            <a:off x="3381045" y="4061393"/>
            <a:ext cx="248310" cy="290476"/>
          </a:xfrm>
          <a:custGeom>
            <a:avLst/>
            <a:gdLst>
              <a:gd name="connsiteX0" fmla="*/ 0 w 248310"/>
              <a:gd name="connsiteY0" fmla="*/ 58095 h 290476"/>
              <a:gd name="connsiteX1" fmla="*/ 124155 w 248310"/>
              <a:gd name="connsiteY1" fmla="*/ 58095 h 290476"/>
              <a:gd name="connsiteX2" fmla="*/ 124155 w 248310"/>
              <a:gd name="connsiteY2" fmla="*/ 0 h 290476"/>
              <a:gd name="connsiteX3" fmla="*/ 248310 w 248310"/>
              <a:gd name="connsiteY3" fmla="*/ 145238 h 290476"/>
              <a:gd name="connsiteX4" fmla="*/ 124155 w 248310"/>
              <a:gd name="connsiteY4" fmla="*/ 290476 h 290476"/>
              <a:gd name="connsiteX5" fmla="*/ 124155 w 248310"/>
              <a:gd name="connsiteY5" fmla="*/ 232381 h 290476"/>
              <a:gd name="connsiteX6" fmla="*/ 0 w 248310"/>
              <a:gd name="connsiteY6" fmla="*/ 232381 h 290476"/>
              <a:gd name="connsiteX7" fmla="*/ 0 w 248310"/>
              <a:gd name="connsiteY7" fmla="*/ 58095 h 290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310" h="290476">
                <a:moveTo>
                  <a:pt x="0" y="58095"/>
                </a:moveTo>
                <a:lnTo>
                  <a:pt x="124155" y="58095"/>
                </a:lnTo>
                <a:lnTo>
                  <a:pt x="124155" y="0"/>
                </a:lnTo>
                <a:lnTo>
                  <a:pt x="248310" y="145238"/>
                </a:lnTo>
                <a:lnTo>
                  <a:pt x="124155" y="290476"/>
                </a:lnTo>
                <a:lnTo>
                  <a:pt x="124155" y="232381"/>
                </a:lnTo>
                <a:lnTo>
                  <a:pt x="0" y="232381"/>
                </a:lnTo>
                <a:lnTo>
                  <a:pt x="0" y="58095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8095" rIns="74493" bIns="58095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00" kern="1200" dirty="0">
              <a:latin typeface="Calibri" panose="020F0502020204030204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279773" y="4450254"/>
            <a:ext cx="1171277" cy="867477"/>
          </a:xfrm>
          <a:custGeom>
            <a:avLst/>
            <a:gdLst>
              <a:gd name="connsiteX0" fmla="*/ 0 w 1171277"/>
              <a:gd name="connsiteY0" fmla="*/ 86748 h 867477"/>
              <a:gd name="connsiteX1" fmla="*/ 86748 w 1171277"/>
              <a:gd name="connsiteY1" fmla="*/ 0 h 867477"/>
              <a:gd name="connsiteX2" fmla="*/ 1084529 w 1171277"/>
              <a:gd name="connsiteY2" fmla="*/ 0 h 867477"/>
              <a:gd name="connsiteX3" fmla="*/ 1171277 w 1171277"/>
              <a:gd name="connsiteY3" fmla="*/ 86748 h 867477"/>
              <a:gd name="connsiteX4" fmla="*/ 1171277 w 1171277"/>
              <a:gd name="connsiteY4" fmla="*/ 780729 h 867477"/>
              <a:gd name="connsiteX5" fmla="*/ 1084529 w 1171277"/>
              <a:gd name="connsiteY5" fmla="*/ 867477 h 867477"/>
              <a:gd name="connsiteX6" fmla="*/ 86748 w 1171277"/>
              <a:gd name="connsiteY6" fmla="*/ 867477 h 867477"/>
              <a:gd name="connsiteX7" fmla="*/ 0 w 1171277"/>
              <a:gd name="connsiteY7" fmla="*/ 780729 h 867477"/>
              <a:gd name="connsiteX8" fmla="*/ 0 w 1171277"/>
              <a:gd name="connsiteY8" fmla="*/ 86748 h 86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1277" h="867477">
                <a:moveTo>
                  <a:pt x="0" y="86748"/>
                </a:moveTo>
                <a:cubicBezTo>
                  <a:pt x="0" y="38838"/>
                  <a:pt x="38838" y="0"/>
                  <a:pt x="86748" y="0"/>
                </a:cubicBezTo>
                <a:lnTo>
                  <a:pt x="1084529" y="0"/>
                </a:lnTo>
                <a:cubicBezTo>
                  <a:pt x="1132439" y="0"/>
                  <a:pt x="1171277" y="38838"/>
                  <a:pt x="1171277" y="86748"/>
                </a:cubicBezTo>
                <a:lnTo>
                  <a:pt x="1171277" y="780729"/>
                </a:lnTo>
                <a:cubicBezTo>
                  <a:pt x="1171277" y="828639"/>
                  <a:pt x="1132439" y="867477"/>
                  <a:pt x="1084529" y="867477"/>
                </a:cubicBezTo>
                <a:lnTo>
                  <a:pt x="86748" y="867477"/>
                </a:lnTo>
                <a:cubicBezTo>
                  <a:pt x="38838" y="867477"/>
                  <a:pt x="0" y="828639"/>
                  <a:pt x="0" y="780729"/>
                </a:cubicBezTo>
                <a:lnTo>
                  <a:pt x="0" y="86748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93988" tIns="93988" rIns="93988" bIns="93988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>
                <a:latin typeface="Calibri" panose="020F0502020204030204" pitchFamily="34" charset="0"/>
              </a:rPr>
              <a:t>New Data</a:t>
            </a:r>
          </a:p>
        </p:txBody>
      </p:sp>
      <p:sp>
        <p:nvSpPr>
          <p:cNvPr id="10" name="Freeform 9"/>
          <p:cNvSpPr/>
          <p:nvPr/>
        </p:nvSpPr>
        <p:spPr>
          <a:xfrm>
            <a:off x="2568178" y="4738754"/>
            <a:ext cx="248310" cy="290476"/>
          </a:xfrm>
          <a:custGeom>
            <a:avLst/>
            <a:gdLst>
              <a:gd name="connsiteX0" fmla="*/ 0 w 248310"/>
              <a:gd name="connsiteY0" fmla="*/ 58095 h 290476"/>
              <a:gd name="connsiteX1" fmla="*/ 124155 w 248310"/>
              <a:gd name="connsiteY1" fmla="*/ 58095 h 290476"/>
              <a:gd name="connsiteX2" fmla="*/ 124155 w 248310"/>
              <a:gd name="connsiteY2" fmla="*/ 0 h 290476"/>
              <a:gd name="connsiteX3" fmla="*/ 248310 w 248310"/>
              <a:gd name="connsiteY3" fmla="*/ 145238 h 290476"/>
              <a:gd name="connsiteX4" fmla="*/ 124155 w 248310"/>
              <a:gd name="connsiteY4" fmla="*/ 290476 h 290476"/>
              <a:gd name="connsiteX5" fmla="*/ 124155 w 248310"/>
              <a:gd name="connsiteY5" fmla="*/ 232381 h 290476"/>
              <a:gd name="connsiteX6" fmla="*/ 0 w 248310"/>
              <a:gd name="connsiteY6" fmla="*/ 232381 h 290476"/>
              <a:gd name="connsiteX7" fmla="*/ 0 w 248310"/>
              <a:gd name="connsiteY7" fmla="*/ 58095 h 290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310" h="290476">
                <a:moveTo>
                  <a:pt x="0" y="58095"/>
                </a:moveTo>
                <a:lnTo>
                  <a:pt x="124155" y="58095"/>
                </a:lnTo>
                <a:lnTo>
                  <a:pt x="124155" y="0"/>
                </a:lnTo>
                <a:lnTo>
                  <a:pt x="248310" y="145238"/>
                </a:lnTo>
                <a:lnTo>
                  <a:pt x="124155" y="290476"/>
                </a:lnTo>
                <a:lnTo>
                  <a:pt x="124155" y="232381"/>
                </a:lnTo>
                <a:lnTo>
                  <a:pt x="0" y="232381"/>
                </a:lnTo>
                <a:lnTo>
                  <a:pt x="0" y="58095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8095" rIns="74493" bIns="58095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00" kern="1200" dirty="0">
              <a:latin typeface="Calibri" panose="020F0502020204030204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919562" y="4450254"/>
            <a:ext cx="1171277" cy="867477"/>
          </a:xfrm>
          <a:custGeom>
            <a:avLst/>
            <a:gdLst>
              <a:gd name="connsiteX0" fmla="*/ 0 w 1171277"/>
              <a:gd name="connsiteY0" fmla="*/ 86748 h 867477"/>
              <a:gd name="connsiteX1" fmla="*/ 86748 w 1171277"/>
              <a:gd name="connsiteY1" fmla="*/ 0 h 867477"/>
              <a:gd name="connsiteX2" fmla="*/ 1084529 w 1171277"/>
              <a:gd name="connsiteY2" fmla="*/ 0 h 867477"/>
              <a:gd name="connsiteX3" fmla="*/ 1171277 w 1171277"/>
              <a:gd name="connsiteY3" fmla="*/ 86748 h 867477"/>
              <a:gd name="connsiteX4" fmla="*/ 1171277 w 1171277"/>
              <a:gd name="connsiteY4" fmla="*/ 780729 h 867477"/>
              <a:gd name="connsiteX5" fmla="*/ 1084529 w 1171277"/>
              <a:gd name="connsiteY5" fmla="*/ 867477 h 867477"/>
              <a:gd name="connsiteX6" fmla="*/ 86748 w 1171277"/>
              <a:gd name="connsiteY6" fmla="*/ 867477 h 867477"/>
              <a:gd name="connsiteX7" fmla="*/ 0 w 1171277"/>
              <a:gd name="connsiteY7" fmla="*/ 780729 h 867477"/>
              <a:gd name="connsiteX8" fmla="*/ 0 w 1171277"/>
              <a:gd name="connsiteY8" fmla="*/ 86748 h 86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1277" h="867477">
                <a:moveTo>
                  <a:pt x="0" y="86748"/>
                </a:moveTo>
                <a:cubicBezTo>
                  <a:pt x="0" y="38838"/>
                  <a:pt x="38838" y="0"/>
                  <a:pt x="86748" y="0"/>
                </a:cubicBezTo>
                <a:lnTo>
                  <a:pt x="1084529" y="0"/>
                </a:lnTo>
                <a:cubicBezTo>
                  <a:pt x="1132439" y="0"/>
                  <a:pt x="1171277" y="38838"/>
                  <a:pt x="1171277" y="86748"/>
                </a:cubicBezTo>
                <a:lnTo>
                  <a:pt x="1171277" y="780729"/>
                </a:lnTo>
                <a:cubicBezTo>
                  <a:pt x="1171277" y="828639"/>
                  <a:pt x="1132439" y="867477"/>
                  <a:pt x="1084529" y="867477"/>
                </a:cubicBezTo>
                <a:lnTo>
                  <a:pt x="86748" y="867477"/>
                </a:lnTo>
                <a:cubicBezTo>
                  <a:pt x="38838" y="867477"/>
                  <a:pt x="0" y="828639"/>
                  <a:pt x="0" y="780729"/>
                </a:cubicBezTo>
                <a:lnTo>
                  <a:pt x="0" y="86748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93988" tIns="93988" rIns="93988" bIns="93988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>
                <a:latin typeface="Calibri" panose="020F0502020204030204" pitchFamily="34" charset="0"/>
              </a:rPr>
              <a:t>Trained Model</a:t>
            </a:r>
          </a:p>
        </p:txBody>
      </p:sp>
      <p:sp>
        <p:nvSpPr>
          <p:cNvPr id="12" name="Freeform 11"/>
          <p:cNvSpPr/>
          <p:nvPr/>
        </p:nvSpPr>
        <p:spPr>
          <a:xfrm>
            <a:off x="4207967" y="4738754"/>
            <a:ext cx="248310" cy="290476"/>
          </a:xfrm>
          <a:custGeom>
            <a:avLst/>
            <a:gdLst>
              <a:gd name="connsiteX0" fmla="*/ 0 w 248310"/>
              <a:gd name="connsiteY0" fmla="*/ 58095 h 290476"/>
              <a:gd name="connsiteX1" fmla="*/ 124155 w 248310"/>
              <a:gd name="connsiteY1" fmla="*/ 58095 h 290476"/>
              <a:gd name="connsiteX2" fmla="*/ 124155 w 248310"/>
              <a:gd name="connsiteY2" fmla="*/ 0 h 290476"/>
              <a:gd name="connsiteX3" fmla="*/ 248310 w 248310"/>
              <a:gd name="connsiteY3" fmla="*/ 145238 h 290476"/>
              <a:gd name="connsiteX4" fmla="*/ 124155 w 248310"/>
              <a:gd name="connsiteY4" fmla="*/ 290476 h 290476"/>
              <a:gd name="connsiteX5" fmla="*/ 124155 w 248310"/>
              <a:gd name="connsiteY5" fmla="*/ 232381 h 290476"/>
              <a:gd name="connsiteX6" fmla="*/ 0 w 248310"/>
              <a:gd name="connsiteY6" fmla="*/ 232381 h 290476"/>
              <a:gd name="connsiteX7" fmla="*/ 0 w 248310"/>
              <a:gd name="connsiteY7" fmla="*/ 58095 h 290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310" h="290476">
                <a:moveTo>
                  <a:pt x="0" y="58095"/>
                </a:moveTo>
                <a:lnTo>
                  <a:pt x="124155" y="58095"/>
                </a:lnTo>
                <a:lnTo>
                  <a:pt x="124155" y="0"/>
                </a:lnTo>
                <a:lnTo>
                  <a:pt x="248310" y="145238"/>
                </a:lnTo>
                <a:lnTo>
                  <a:pt x="124155" y="290476"/>
                </a:lnTo>
                <a:lnTo>
                  <a:pt x="124155" y="232381"/>
                </a:lnTo>
                <a:lnTo>
                  <a:pt x="0" y="232381"/>
                </a:lnTo>
                <a:lnTo>
                  <a:pt x="0" y="58095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8095" rIns="74493" bIns="58095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00" kern="1200" dirty="0">
              <a:latin typeface="Calibri" panose="020F0502020204030204" pitchFamily="34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4559350" y="4450254"/>
            <a:ext cx="1171277" cy="867477"/>
          </a:xfrm>
          <a:custGeom>
            <a:avLst/>
            <a:gdLst>
              <a:gd name="connsiteX0" fmla="*/ 0 w 1171277"/>
              <a:gd name="connsiteY0" fmla="*/ 86748 h 867477"/>
              <a:gd name="connsiteX1" fmla="*/ 86748 w 1171277"/>
              <a:gd name="connsiteY1" fmla="*/ 0 h 867477"/>
              <a:gd name="connsiteX2" fmla="*/ 1084529 w 1171277"/>
              <a:gd name="connsiteY2" fmla="*/ 0 h 867477"/>
              <a:gd name="connsiteX3" fmla="*/ 1171277 w 1171277"/>
              <a:gd name="connsiteY3" fmla="*/ 86748 h 867477"/>
              <a:gd name="connsiteX4" fmla="*/ 1171277 w 1171277"/>
              <a:gd name="connsiteY4" fmla="*/ 780729 h 867477"/>
              <a:gd name="connsiteX5" fmla="*/ 1084529 w 1171277"/>
              <a:gd name="connsiteY5" fmla="*/ 867477 h 867477"/>
              <a:gd name="connsiteX6" fmla="*/ 86748 w 1171277"/>
              <a:gd name="connsiteY6" fmla="*/ 867477 h 867477"/>
              <a:gd name="connsiteX7" fmla="*/ 0 w 1171277"/>
              <a:gd name="connsiteY7" fmla="*/ 780729 h 867477"/>
              <a:gd name="connsiteX8" fmla="*/ 0 w 1171277"/>
              <a:gd name="connsiteY8" fmla="*/ 86748 h 86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1277" h="867477">
                <a:moveTo>
                  <a:pt x="0" y="86748"/>
                </a:moveTo>
                <a:cubicBezTo>
                  <a:pt x="0" y="38838"/>
                  <a:pt x="38838" y="0"/>
                  <a:pt x="86748" y="0"/>
                </a:cubicBezTo>
                <a:lnTo>
                  <a:pt x="1084529" y="0"/>
                </a:lnTo>
                <a:cubicBezTo>
                  <a:pt x="1132439" y="0"/>
                  <a:pt x="1171277" y="38838"/>
                  <a:pt x="1171277" y="86748"/>
                </a:cubicBezTo>
                <a:lnTo>
                  <a:pt x="1171277" y="780729"/>
                </a:lnTo>
                <a:cubicBezTo>
                  <a:pt x="1171277" y="828639"/>
                  <a:pt x="1132439" y="867477"/>
                  <a:pt x="1084529" y="867477"/>
                </a:cubicBezTo>
                <a:lnTo>
                  <a:pt x="86748" y="867477"/>
                </a:lnTo>
                <a:cubicBezTo>
                  <a:pt x="38838" y="867477"/>
                  <a:pt x="0" y="828639"/>
                  <a:pt x="0" y="780729"/>
                </a:cubicBezTo>
                <a:lnTo>
                  <a:pt x="0" y="86748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93988" tIns="93988" rIns="93988" bIns="93988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>
                <a:latin typeface="Calibri" panose="020F0502020204030204" pitchFamily="34" charset="0"/>
              </a:rPr>
              <a:t>Prediction</a:t>
            </a:r>
          </a:p>
        </p:txBody>
      </p:sp>
      <p:sp>
        <p:nvSpPr>
          <p:cNvPr id="14" name="Freeform 13"/>
          <p:cNvSpPr/>
          <p:nvPr/>
        </p:nvSpPr>
        <p:spPr>
          <a:xfrm>
            <a:off x="2919562" y="3092848"/>
            <a:ext cx="1171277" cy="867477"/>
          </a:xfrm>
          <a:custGeom>
            <a:avLst/>
            <a:gdLst>
              <a:gd name="connsiteX0" fmla="*/ 0 w 1171277"/>
              <a:gd name="connsiteY0" fmla="*/ 86748 h 867477"/>
              <a:gd name="connsiteX1" fmla="*/ 86748 w 1171277"/>
              <a:gd name="connsiteY1" fmla="*/ 0 h 867477"/>
              <a:gd name="connsiteX2" fmla="*/ 1084529 w 1171277"/>
              <a:gd name="connsiteY2" fmla="*/ 0 h 867477"/>
              <a:gd name="connsiteX3" fmla="*/ 1171277 w 1171277"/>
              <a:gd name="connsiteY3" fmla="*/ 86748 h 867477"/>
              <a:gd name="connsiteX4" fmla="*/ 1171277 w 1171277"/>
              <a:gd name="connsiteY4" fmla="*/ 780729 h 867477"/>
              <a:gd name="connsiteX5" fmla="*/ 1084529 w 1171277"/>
              <a:gd name="connsiteY5" fmla="*/ 867477 h 867477"/>
              <a:gd name="connsiteX6" fmla="*/ 86748 w 1171277"/>
              <a:gd name="connsiteY6" fmla="*/ 867477 h 867477"/>
              <a:gd name="connsiteX7" fmla="*/ 0 w 1171277"/>
              <a:gd name="connsiteY7" fmla="*/ 780729 h 867477"/>
              <a:gd name="connsiteX8" fmla="*/ 0 w 1171277"/>
              <a:gd name="connsiteY8" fmla="*/ 86748 h 86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1277" h="867477">
                <a:moveTo>
                  <a:pt x="0" y="86748"/>
                </a:moveTo>
                <a:cubicBezTo>
                  <a:pt x="0" y="38838"/>
                  <a:pt x="38838" y="0"/>
                  <a:pt x="86748" y="0"/>
                </a:cubicBezTo>
                <a:lnTo>
                  <a:pt x="1084529" y="0"/>
                </a:lnTo>
                <a:cubicBezTo>
                  <a:pt x="1132439" y="0"/>
                  <a:pt x="1171277" y="38838"/>
                  <a:pt x="1171277" y="86748"/>
                </a:cubicBezTo>
                <a:lnTo>
                  <a:pt x="1171277" y="780729"/>
                </a:lnTo>
                <a:cubicBezTo>
                  <a:pt x="1171277" y="828639"/>
                  <a:pt x="1132439" y="867477"/>
                  <a:pt x="1084529" y="867477"/>
                </a:cubicBezTo>
                <a:lnTo>
                  <a:pt x="86748" y="867477"/>
                </a:lnTo>
                <a:cubicBezTo>
                  <a:pt x="38838" y="867477"/>
                  <a:pt x="0" y="828639"/>
                  <a:pt x="0" y="780729"/>
                </a:cubicBezTo>
                <a:lnTo>
                  <a:pt x="0" y="86748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93988" tIns="93988" rIns="93988" bIns="93988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>
                <a:latin typeface="Calibri" panose="020F0502020204030204" pitchFamily="34" charset="0"/>
              </a:rPr>
              <a:t>Machine Learning Algorithm</a:t>
            </a:r>
          </a:p>
        </p:txBody>
      </p:sp>
      <p:sp>
        <p:nvSpPr>
          <p:cNvPr id="15" name="Freeform 14"/>
          <p:cNvSpPr/>
          <p:nvPr/>
        </p:nvSpPr>
        <p:spPr>
          <a:xfrm>
            <a:off x="2919562" y="1728559"/>
            <a:ext cx="1171277" cy="867477"/>
          </a:xfrm>
          <a:custGeom>
            <a:avLst/>
            <a:gdLst>
              <a:gd name="connsiteX0" fmla="*/ 0 w 1171277"/>
              <a:gd name="connsiteY0" fmla="*/ 86748 h 867477"/>
              <a:gd name="connsiteX1" fmla="*/ 86748 w 1171277"/>
              <a:gd name="connsiteY1" fmla="*/ 0 h 867477"/>
              <a:gd name="connsiteX2" fmla="*/ 1084529 w 1171277"/>
              <a:gd name="connsiteY2" fmla="*/ 0 h 867477"/>
              <a:gd name="connsiteX3" fmla="*/ 1171277 w 1171277"/>
              <a:gd name="connsiteY3" fmla="*/ 86748 h 867477"/>
              <a:gd name="connsiteX4" fmla="*/ 1171277 w 1171277"/>
              <a:gd name="connsiteY4" fmla="*/ 780729 h 867477"/>
              <a:gd name="connsiteX5" fmla="*/ 1084529 w 1171277"/>
              <a:gd name="connsiteY5" fmla="*/ 867477 h 867477"/>
              <a:gd name="connsiteX6" fmla="*/ 86748 w 1171277"/>
              <a:gd name="connsiteY6" fmla="*/ 867477 h 867477"/>
              <a:gd name="connsiteX7" fmla="*/ 0 w 1171277"/>
              <a:gd name="connsiteY7" fmla="*/ 780729 h 867477"/>
              <a:gd name="connsiteX8" fmla="*/ 0 w 1171277"/>
              <a:gd name="connsiteY8" fmla="*/ 86748 h 86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1277" h="867477">
                <a:moveTo>
                  <a:pt x="0" y="86748"/>
                </a:moveTo>
                <a:cubicBezTo>
                  <a:pt x="0" y="38838"/>
                  <a:pt x="38838" y="0"/>
                  <a:pt x="86748" y="0"/>
                </a:cubicBezTo>
                <a:lnTo>
                  <a:pt x="1084529" y="0"/>
                </a:lnTo>
                <a:cubicBezTo>
                  <a:pt x="1132439" y="0"/>
                  <a:pt x="1171277" y="38838"/>
                  <a:pt x="1171277" y="86748"/>
                </a:cubicBezTo>
                <a:lnTo>
                  <a:pt x="1171277" y="780729"/>
                </a:lnTo>
                <a:cubicBezTo>
                  <a:pt x="1171277" y="828639"/>
                  <a:pt x="1132439" y="867477"/>
                  <a:pt x="1084529" y="867477"/>
                </a:cubicBezTo>
                <a:lnTo>
                  <a:pt x="86748" y="867477"/>
                </a:lnTo>
                <a:cubicBezTo>
                  <a:pt x="38838" y="867477"/>
                  <a:pt x="0" y="828639"/>
                  <a:pt x="0" y="780729"/>
                </a:cubicBezTo>
                <a:lnTo>
                  <a:pt x="0" y="86748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93988" tIns="93988" rIns="93988" bIns="93988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>
                <a:latin typeface="Calibri" panose="020F0502020204030204" pitchFamily="34" charset="0"/>
              </a:rPr>
              <a:t>Training Data</a:t>
            </a:r>
          </a:p>
        </p:txBody>
      </p:sp>
      <p:sp>
        <p:nvSpPr>
          <p:cNvPr id="16" name="Curved Right Arrow 15"/>
          <p:cNvSpPr/>
          <p:nvPr/>
        </p:nvSpPr>
        <p:spPr>
          <a:xfrm>
            <a:off x="2254011" y="2162297"/>
            <a:ext cx="581850" cy="1364290"/>
          </a:xfrm>
          <a:prstGeom prst="curvedRightArrow">
            <a:avLst/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8095" rIns="74493" bIns="58095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Aft>
                <a:spcPct val="35000"/>
              </a:spcAft>
            </a:pPr>
            <a:endParaRPr lang="it-IT" sz="1300" dirty="0">
              <a:latin typeface="Calibri" panose="020F0502020204030204" pitchFamily="34" charset="0"/>
            </a:endParaRPr>
          </a:p>
        </p:txBody>
      </p:sp>
      <p:sp>
        <p:nvSpPr>
          <p:cNvPr id="17" name="Curved Right Arrow 16"/>
          <p:cNvSpPr/>
          <p:nvPr/>
        </p:nvSpPr>
        <p:spPr>
          <a:xfrm rot="10800000">
            <a:off x="4207967" y="2162297"/>
            <a:ext cx="581850" cy="1364290"/>
          </a:xfrm>
          <a:prstGeom prst="curvedRightArrow">
            <a:avLst/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8095" rIns="74493" bIns="58095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Aft>
                <a:spcPct val="35000"/>
              </a:spcAft>
            </a:pPr>
            <a:endParaRPr lang="it-IT" sz="1300" dirty="0">
              <a:latin typeface="Calibri" panose="020F0502020204030204" pitchFamily="34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6063655" y="4738754"/>
            <a:ext cx="248310" cy="290476"/>
          </a:xfrm>
          <a:custGeom>
            <a:avLst/>
            <a:gdLst>
              <a:gd name="connsiteX0" fmla="*/ 0 w 248310"/>
              <a:gd name="connsiteY0" fmla="*/ 58095 h 290476"/>
              <a:gd name="connsiteX1" fmla="*/ 124155 w 248310"/>
              <a:gd name="connsiteY1" fmla="*/ 58095 h 290476"/>
              <a:gd name="connsiteX2" fmla="*/ 124155 w 248310"/>
              <a:gd name="connsiteY2" fmla="*/ 0 h 290476"/>
              <a:gd name="connsiteX3" fmla="*/ 248310 w 248310"/>
              <a:gd name="connsiteY3" fmla="*/ 145238 h 290476"/>
              <a:gd name="connsiteX4" fmla="*/ 124155 w 248310"/>
              <a:gd name="connsiteY4" fmla="*/ 290476 h 290476"/>
              <a:gd name="connsiteX5" fmla="*/ 124155 w 248310"/>
              <a:gd name="connsiteY5" fmla="*/ 232381 h 290476"/>
              <a:gd name="connsiteX6" fmla="*/ 0 w 248310"/>
              <a:gd name="connsiteY6" fmla="*/ 232381 h 290476"/>
              <a:gd name="connsiteX7" fmla="*/ 0 w 248310"/>
              <a:gd name="connsiteY7" fmla="*/ 58095 h 290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310" h="290476">
                <a:moveTo>
                  <a:pt x="0" y="58095"/>
                </a:moveTo>
                <a:lnTo>
                  <a:pt x="124155" y="58095"/>
                </a:lnTo>
                <a:lnTo>
                  <a:pt x="124155" y="0"/>
                </a:lnTo>
                <a:lnTo>
                  <a:pt x="248310" y="145238"/>
                </a:lnTo>
                <a:lnTo>
                  <a:pt x="124155" y="290476"/>
                </a:lnTo>
                <a:lnTo>
                  <a:pt x="124155" y="232381"/>
                </a:lnTo>
                <a:lnTo>
                  <a:pt x="0" y="232381"/>
                </a:lnTo>
                <a:lnTo>
                  <a:pt x="0" y="5809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8095" rIns="74493" bIns="58095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00" kern="1200" dirty="0">
              <a:latin typeface="Calibri" panose="020F0502020204030204" pitchFamily="34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6580138" y="4450254"/>
            <a:ext cx="1865362" cy="867477"/>
          </a:xfrm>
          <a:custGeom>
            <a:avLst/>
            <a:gdLst>
              <a:gd name="connsiteX0" fmla="*/ 0 w 1171277"/>
              <a:gd name="connsiteY0" fmla="*/ 86748 h 867477"/>
              <a:gd name="connsiteX1" fmla="*/ 86748 w 1171277"/>
              <a:gd name="connsiteY1" fmla="*/ 0 h 867477"/>
              <a:gd name="connsiteX2" fmla="*/ 1084529 w 1171277"/>
              <a:gd name="connsiteY2" fmla="*/ 0 h 867477"/>
              <a:gd name="connsiteX3" fmla="*/ 1171277 w 1171277"/>
              <a:gd name="connsiteY3" fmla="*/ 86748 h 867477"/>
              <a:gd name="connsiteX4" fmla="*/ 1171277 w 1171277"/>
              <a:gd name="connsiteY4" fmla="*/ 780729 h 867477"/>
              <a:gd name="connsiteX5" fmla="*/ 1084529 w 1171277"/>
              <a:gd name="connsiteY5" fmla="*/ 867477 h 867477"/>
              <a:gd name="connsiteX6" fmla="*/ 86748 w 1171277"/>
              <a:gd name="connsiteY6" fmla="*/ 867477 h 867477"/>
              <a:gd name="connsiteX7" fmla="*/ 0 w 1171277"/>
              <a:gd name="connsiteY7" fmla="*/ 780729 h 867477"/>
              <a:gd name="connsiteX8" fmla="*/ 0 w 1171277"/>
              <a:gd name="connsiteY8" fmla="*/ 86748 h 86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1277" h="867477">
                <a:moveTo>
                  <a:pt x="0" y="86748"/>
                </a:moveTo>
                <a:cubicBezTo>
                  <a:pt x="0" y="38838"/>
                  <a:pt x="38838" y="0"/>
                  <a:pt x="86748" y="0"/>
                </a:cubicBezTo>
                <a:lnTo>
                  <a:pt x="1084529" y="0"/>
                </a:lnTo>
                <a:cubicBezTo>
                  <a:pt x="1132439" y="0"/>
                  <a:pt x="1171277" y="38838"/>
                  <a:pt x="1171277" y="86748"/>
                </a:cubicBezTo>
                <a:lnTo>
                  <a:pt x="1171277" y="780729"/>
                </a:lnTo>
                <a:cubicBezTo>
                  <a:pt x="1171277" y="828639"/>
                  <a:pt x="1132439" y="867477"/>
                  <a:pt x="1084529" y="867477"/>
                </a:cubicBezTo>
                <a:lnTo>
                  <a:pt x="86748" y="867477"/>
                </a:lnTo>
                <a:cubicBezTo>
                  <a:pt x="38838" y="867477"/>
                  <a:pt x="0" y="828639"/>
                  <a:pt x="0" y="780729"/>
                </a:cubicBezTo>
                <a:lnTo>
                  <a:pt x="0" y="86748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0" vert="horz" wrap="square" lIns="93988" tIns="93988" rIns="93988" bIns="93988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>
                <a:latin typeface="Calibri" panose="020F0502020204030204" pitchFamily="34" charset="0"/>
              </a:rPr>
              <a:t>Prescriptive Analytics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279773" y="5549901"/>
            <a:ext cx="4450854" cy="3461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</a:rPr>
              <a:t>Machine learning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580138" y="5549901"/>
            <a:ext cx="1865362" cy="34618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</a:rPr>
              <a:t>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304784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it-IT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>
                <a:latin typeface="Calibri" panose="020F0502020204030204" pitchFamily="34" charset="0"/>
              </a:rPr>
              <a:pPr>
                <a:defRPr/>
              </a:pPr>
              <a:t>7</a:t>
            </a:fld>
            <a:endParaRPr lang="en-GB" noProof="1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quarter" idx="15"/>
              </p:nvPr>
            </p:nvSpPr>
            <p:spPr/>
            <p:txBody>
              <a:bodyPr/>
              <a:lstStyle/>
              <a:p>
                <a:r>
                  <a:rPr lang="en-GB" dirty="0">
                    <a:latin typeface="Calibri" panose="020F0502020204030204" pitchFamily="34" charset="0"/>
                  </a:rPr>
                  <a:t>A </a:t>
                </a:r>
                <a:r>
                  <a:rPr lang="en-GB" b="1" dirty="0">
                    <a:latin typeface="Calibri" panose="020F0502020204030204" pitchFamily="34" charset="0"/>
                  </a:rPr>
                  <a:t>ML Model</a:t>
                </a:r>
                <a:r>
                  <a:rPr lang="en-GB" dirty="0">
                    <a:latin typeface="Calibri" panose="020F0502020204030204" pitchFamily="34" charset="0"/>
                  </a:rPr>
                  <a:t> is the artefact of the function that maps inputs to outputs</a:t>
                </a:r>
              </a:p>
              <a:p>
                <a:endParaRPr lang="en-GB" dirty="0">
                  <a:latin typeface="Calibri" panose="020F0502020204030204" pitchFamily="34" charset="0"/>
                </a:endParaRPr>
              </a:p>
              <a:p>
                <a:pPr lvl="1"/>
                <a:r>
                  <a:rPr lang="en-GB" u="sng" dirty="0">
                    <a:latin typeface="Calibri" panose="020F0502020204030204" pitchFamily="34" charset="0"/>
                  </a:rPr>
                  <a:t>Parameters</a:t>
                </a:r>
                <a:r>
                  <a:rPr lang="en-GB" dirty="0">
                    <a:latin typeface="Calibri" panose="020F0502020204030204" pitchFamily="34" charset="0"/>
                  </a:rPr>
                  <a:t>: tuned by the ML algorithm</a:t>
                </a:r>
              </a:p>
              <a:p>
                <a:pPr marL="457200" lvl="1" indent="0">
                  <a:buNone/>
                </a:pPr>
                <a:endParaRPr lang="en-GB" dirty="0">
                  <a:latin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:r>
                  <a:rPr lang="en-GB" dirty="0">
                    <a:latin typeface="Calibri" panose="020F0502020204030204" pitchFamily="34" charset="0"/>
                  </a:rPr>
                  <a:t>		e.g.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𝑦</m:t>
                      </m:r>
                      <m:r>
                        <a:rPr lang="en-GB" i="1">
                          <a:latin typeface="Cambria Math"/>
                        </a:rPr>
                        <m:t>=</m:t>
                      </m:r>
                      <m:r>
                        <a:rPr lang="en-GB" b="1" i="1">
                          <a:latin typeface="Cambria Math"/>
                        </a:rPr>
                        <m:t>𝒂</m:t>
                      </m:r>
                      <m:r>
                        <a:rPr lang="en-GB" b="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GB" b="0" i="1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GB" b="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GB" b="1" i="1">
                          <a:latin typeface="Cambria Math"/>
                          <a:ea typeface="Cambria Math"/>
                        </a:rPr>
                        <m:t>𝒃</m:t>
                      </m:r>
                      <m:r>
                        <a:rPr lang="it-IT" i="1">
                          <a:latin typeface="Cambria Math"/>
                          <a:ea typeface="Cambria Math"/>
                        </a:rPr>
                        <m:t>,        </m:t>
                      </m:r>
                      <m:r>
                        <a:rPr lang="it-IT" b="1" i="1" smtClean="0">
                          <a:latin typeface="Cambria Math"/>
                          <a:ea typeface="Cambria Math"/>
                        </a:rPr>
                        <m:t>𝒂</m:t>
                      </m:r>
                      <m:r>
                        <a:rPr lang="it-IT" b="1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it-IT" b="1" i="1" smtClean="0">
                          <a:latin typeface="Cambria Math"/>
                          <a:ea typeface="Cambria Math"/>
                        </a:rPr>
                        <m:t>𝒃</m:t>
                      </m:r>
                      <m:r>
                        <a:rPr lang="it-IT" i="1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it-IT" i="1" smtClean="0">
                          <a:latin typeface="Cambria Math"/>
                          <a:ea typeface="Cambria Math"/>
                        </a:rPr>
                        <m:t>ℝ</m:t>
                      </m:r>
                    </m:oMath>
                  </m:oMathPara>
                </a14:m>
                <a:endParaRPr lang="en-GB" b="1" dirty="0">
                  <a:latin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:endParaRPr lang="en-GB" u="sng" dirty="0">
                  <a:latin typeface="Calibri" panose="020F0502020204030204" pitchFamily="34" charset="0"/>
                </a:endParaRPr>
              </a:p>
              <a:p>
                <a:pPr lvl="1"/>
                <a:r>
                  <a:rPr lang="en-GB" u="sng" dirty="0" err="1">
                    <a:latin typeface="Calibri" panose="020F0502020204030204" pitchFamily="34" charset="0"/>
                  </a:rPr>
                  <a:t>Hyperparameters</a:t>
                </a:r>
                <a:r>
                  <a:rPr lang="en-GB" dirty="0">
                    <a:latin typeface="Calibri" panose="020F0502020204030204" pitchFamily="34" charset="0"/>
                  </a:rPr>
                  <a:t>: tuned with </a:t>
                </a:r>
                <a:r>
                  <a:rPr lang="en-US" dirty="0">
                    <a:latin typeface="Calibri" panose="020F0502020204030204" pitchFamily="34" charset="0"/>
                  </a:rPr>
                  <a:t>a good mix of common sense and optimization algorithms</a:t>
                </a:r>
                <a:endParaRPr lang="en-GB" dirty="0">
                  <a:latin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:r>
                  <a:rPr lang="en-GB" dirty="0">
                    <a:latin typeface="Calibri" panose="020F0502020204030204" pitchFamily="34" charset="0"/>
                  </a:rPr>
                  <a:t>		e.g.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𝑦</m:t>
                      </m:r>
                      <m:r>
                        <a:rPr lang="en-GB" b="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GB" b="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p>
                      </m:sSup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it-IT" i="1" smtClean="0">
                          <a:latin typeface="Cambria Math"/>
                          <a:ea typeface="Cambria Math"/>
                        </a:rPr>
                        <m:t>…</m:t>
                      </m:r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GB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it-IT" b="1" i="1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</m:sup>
                      </m:sSup>
                      <m:r>
                        <a:rPr lang="it-IT" i="1">
                          <a:latin typeface="Cambria Math"/>
                          <a:ea typeface="Cambria Math"/>
                        </a:rPr>
                        <m:t>,       </m:t>
                      </m:r>
                      <m:r>
                        <a:rPr lang="it-IT" b="1" i="1" smtClean="0">
                          <a:latin typeface="Cambria Math"/>
                          <a:ea typeface="Cambria Math"/>
                        </a:rPr>
                        <m:t>𝒏</m:t>
                      </m:r>
                      <m:r>
                        <a:rPr lang="it-IT" i="1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it-IT" i="1" smtClean="0">
                          <a:latin typeface="Cambria Math"/>
                          <a:ea typeface="Cambria Math"/>
                        </a:rPr>
                        <m:t>ℤ</m:t>
                      </m:r>
                    </m:oMath>
                  </m:oMathPara>
                </a14:m>
                <a:endParaRPr lang="it-IT" dirty="0">
                  <a:latin typeface="Calibri" panose="020F0502020204030204" pitchFamily="34" charset="0"/>
                  <a:ea typeface="Cambria Math"/>
                </a:endParaRPr>
              </a:p>
              <a:p>
                <a:pPr marL="457200" lvl="1" indent="0">
                  <a:buNone/>
                </a:pPr>
                <a:endParaRPr lang="it-IT" i="1" dirty="0">
                  <a:latin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𝑦</m:t>
                      </m:r>
                      <m:r>
                        <a:rPr lang="en-GB" i="1">
                          <a:latin typeface="Cambria Math"/>
                        </a:rPr>
                        <m:t>=</m:t>
                      </m:r>
                      <m:r>
                        <a:rPr lang="en-GB" b="0" i="1">
                          <a:latin typeface="Cambria Math"/>
                        </a:rPr>
                        <m:t>𝑎</m:t>
                      </m:r>
                      <m:r>
                        <a:rPr lang="en-GB" b="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it-IT" b="1" i="1" smtClean="0">
                          <a:latin typeface="Cambria Math"/>
                          <a:ea typeface="Cambria Math"/>
                        </a:rPr>
                        <m:t>𝒌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GB" b="0" i="1"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,        </m:t>
                      </m:r>
                      <m:r>
                        <a:rPr lang="it-IT" b="1" i="1" smtClean="0">
                          <a:latin typeface="Cambria Math"/>
                          <a:ea typeface="Cambria Math"/>
                        </a:rPr>
                        <m:t>𝒌</m:t>
                      </m:r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∈(0,1)</m:t>
                      </m:r>
                    </m:oMath>
                  </m:oMathPara>
                </a14:m>
                <a:endParaRPr lang="it-IT" dirty="0">
                  <a:latin typeface="Calibri" panose="020F0502020204030204" pitchFamily="34" charset="0"/>
                  <a:ea typeface="Cambria Math"/>
                </a:endParaRPr>
              </a:p>
              <a:p>
                <a:pPr marL="0" indent="0">
                  <a:buNone/>
                </a:pPr>
                <a:endParaRPr lang="en-GB" dirty="0"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Calibri" panose="020F0502020204030204" pitchFamily="34" charset="0"/>
                </a:endParaRPr>
              </a:p>
              <a:p>
                <a:r>
                  <a:rPr lang="en-GB" dirty="0">
                    <a:latin typeface="Calibri" panose="020F0502020204030204" pitchFamily="34" charset="0"/>
                  </a:rPr>
                  <a:t>A </a:t>
                </a:r>
                <a:r>
                  <a:rPr lang="en-GB" b="1" dirty="0">
                    <a:latin typeface="Calibri" panose="020F0502020204030204" pitchFamily="34" charset="0"/>
                  </a:rPr>
                  <a:t>ML algorithm</a:t>
                </a:r>
                <a:r>
                  <a:rPr lang="en-GB" dirty="0">
                    <a:latin typeface="Calibri" panose="020F0502020204030204" pitchFamily="34" charset="0"/>
                  </a:rPr>
                  <a:t>: the set of computational methods that manages parameter tuning</a:t>
                </a:r>
              </a:p>
              <a:p>
                <a:endParaRPr lang="en-GB" b="1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blipFill rotWithShape="1">
                <a:blip r:embed="rId2"/>
                <a:stretch>
                  <a:fillRect l="-1263" t="-14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</a:rPr>
              <a:t>What is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209997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smtClean="0">
                <a:latin typeface="Calibri" panose="020F0502020204030204" pitchFamily="34" charset="0"/>
              </a:rPr>
              <a:pPr>
                <a:defRPr/>
              </a:pPr>
              <a:t>8</a:t>
            </a:fld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</a:rPr>
              <a:t>Types of Machine Learning – by how they work</a:t>
            </a:r>
          </a:p>
        </p:txBody>
      </p:sp>
      <p:sp>
        <p:nvSpPr>
          <p:cNvPr id="10" name="Freeform 9"/>
          <p:cNvSpPr/>
          <p:nvPr/>
        </p:nvSpPr>
        <p:spPr>
          <a:xfrm>
            <a:off x="6495283" y="2151240"/>
            <a:ext cx="91440" cy="37341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7341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3678147" y="3413741"/>
            <a:ext cx="266725" cy="208046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80460"/>
                </a:lnTo>
                <a:lnTo>
                  <a:pt x="266725" y="2080460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 11"/>
          <p:cNvSpPr/>
          <p:nvPr/>
        </p:nvSpPr>
        <p:spPr>
          <a:xfrm>
            <a:off x="3678147" y="3413741"/>
            <a:ext cx="266725" cy="8179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17958"/>
                </a:lnTo>
                <a:lnTo>
                  <a:pt x="266725" y="81795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4343696" y="2151240"/>
            <a:ext cx="91440" cy="37341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7341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/>
          <p:cNvSpPr/>
          <p:nvPr/>
        </p:nvSpPr>
        <p:spPr>
          <a:xfrm>
            <a:off x="1526559" y="3413741"/>
            <a:ext cx="266725" cy="208046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80460"/>
                </a:lnTo>
                <a:lnTo>
                  <a:pt x="266725" y="2080460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1526559" y="3413741"/>
            <a:ext cx="266725" cy="8179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17958"/>
                </a:lnTo>
                <a:lnTo>
                  <a:pt x="266725" y="81795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15"/>
          <p:cNvSpPr/>
          <p:nvPr/>
        </p:nvSpPr>
        <p:spPr>
          <a:xfrm>
            <a:off x="2192108" y="2151240"/>
            <a:ext cx="91440" cy="37341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7341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Rounded Rectangle 16"/>
          <p:cNvSpPr/>
          <p:nvPr/>
        </p:nvSpPr>
        <p:spPr>
          <a:xfrm>
            <a:off x="1348742" y="1262154"/>
            <a:ext cx="1778171" cy="8890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0" vert="horz" wrap="square" lIns="93988" tIns="93988" rIns="93988" bIns="93988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Aft>
                <a:spcPct val="35000"/>
              </a:spcAft>
            </a:pPr>
            <a:r>
              <a:rPr lang="en-GB" dirty="0">
                <a:latin typeface="Calibri" panose="020F0502020204030204" pitchFamily="34" charset="0"/>
              </a:rPr>
              <a:t>Labelled data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348742" y="2524656"/>
            <a:ext cx="1778171" cy="88908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93988" tIns="93988" rIns="93988" bIns="93988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Aft>
                <a:spcPct val="35000"/>
              </a:spcAft>
            </a:pPr>
            <a:r>
              <a:rPr lang="en-GB" dirty="0">
                <a:latin typeface="Calibri" panose="020F0502020204030204" pitchFamily="34" charset="0"/>
              </a:rPr>
              <a:t>Supervised learning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793285" y="3787158"/>
            <a:ext cx="1778171" cy="8890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93988" tIns="93988" rIns="93988" bIns="93988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Aft>
                <a:spcPct val="35000"/>
              </a:spcAft>
            </a:pPr>
            <a:r>
              <a:rPr lang="en-GB" dirty="0">
                <a:latin typeface="Calibri" panose="020F0502020204030204" pitchFamily="34" charset="0"/>
              </a:rPr>
              <a:t>Classification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793285" y="5049659"/>
            <a:ext cx="1778171" cy="8890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93988" tIns="93988" rIns="93988" bIns="93988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Aft>
                <a:spcPct val="35000"/>
              </a:spcAft>
            </a:pPr>
            <a:r>
              <a:rPr lang="en-GB" dirty="0">
                <a:latin typeface="Calibri" panose="020F0502020204030204" pitchFamily="34" charset="0"/>
              </a:rPr>
              <a:t>Regression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500330" y="1262154"/>
            <a:ext cx="1778171" cy="8890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0" vert="horz" wrap="square" lIns="93988" tIns="93988" rIns="93988" bIns="93988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Aft>
                <a:spcPct val="35000"/>
              </a:spcAft>
            </a:pPr>
            <a:r>
              <a:rPr lang="en-GB" dirty="0">
                <a:latin typeface="Calibri" panose="020F0502020204030204" pitchFamily="34" charset="0"/>
              </a:rPr>
              <a:t>Unlabelled data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500330" y="2524656"/>
            <a:ext cx="1778171" cy="88908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93988" tIns="93988" rIns="93988" bIns="93988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Aft>
                <a:spcPct val="35000"/>
              </a:spcAft>
            </a:pPr>
            <a:r>
              <a:rPr lang="en-GB" dirty="0">
                <a:latin typeface="Calibri" panose="020F0502020204030204" pitchFamily="34" charset="0"/>
              </a:rPr>
              <a:t>Unsupervised learning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944873" y="3787158"/>
            <a:ext cx="1778171" cy="8890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93988" tIns="93988" rIns="93988" bIns="93988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Aft>
                <a:spcPct val="35000"/>
              </a:spcAft>
            </a:pPr>
            <a:r>
              <a:rPr lang="en-GB" dirty="0">
                <a:latin typeface="Calibri" panose="020F0502020204030204" pitchFamily="34" charset="0"/>
              </a:rPr>
              <a:t>Clustering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944873" y="5049659"/>
            <a:ext cx="1778171" cy="8890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93988" tIns="93988" rIns="93988" bIns="93988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Aft>
                <a:spcPct val="35000"/>
              </a:spcAft>
            </a:pPr>
            <a:r>
              <a:rPr lang="en-GB" dirty="0">
                <a:latin typeface="Calibri" panose="020F0502020204030204" pitchFamily="34" charset="0"/>
              </a:rPr>
              <a:t>Dimensionality reduction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651917" y="1262154"/>
            <a:ext cx="1778171" cy="8890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0" vert="horz" wrap="square" lIns="93988" tIns="93988" rIns="93988" bIns="93988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Aft>
                <a:spcPct val="35000"/>
              </a:spcAft>
            </a:pPr>
            <a:r>
              <a:rPr lang="en-GB" dirty="0">
                <a:latin typeface="Calibri" panose="020F0502020204030204" pitchFamily="34" charset="0"/>
              </a:rPr>
              <a:t>Environment model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651917" y="2524656"/>
            <a:ext cx="1778171" cy="88908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93988" tIns="93988" rIns="93988" bIns="93988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Aft>
                <a:spcPct val="35000"/>
              </a:spcAft>
            </a:pPr>
            <a:r>
              <a:rPr lang="en-GB" dirty="0">
                <a:latin typeface="Calibri" panose="020F0502020204030204" pitchFamily="34" charset="0"/>
              </a:rPr>
              <a:t>Reinforcement learning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64272" y="5171035"/>
            <a:ext cx="214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latin typeface="Calibri" panose="020F0502020204030204" pitchFamily="34" charset="0"/>
              </a:rPr>
              <a:t>…but is this the most</a:t>
            </a:r>
          </a:p>
          <a:p>
            <a:pPr algn="r"/>
            <a:r>
              <a:rPr lang="en-GB" dirty="0">
                <a:latin typeface="Calibri" panose="020F0502020204030204" pitchFamily="34" charset="0"/>
              </a:rPr>
              <a:t>effective taxonomy?</a:t>
            </a:r>
          </a:p>
        </p:txBody>
      </p:sp>
    </p:spTree>
    <p:extLst>
      <p:ext uri="{BB962C8B-B14F-4D97-AF65-F5344CB8AC3E}">
        <p14:creationId xmlns:p14="http://schemas.microsoft.com/office/powerpoint/2010/main" val="269173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t-IT" dirty="0">
                <a:latin typeface="Calibri" panose="020F0502020204030204" pitchFamily="34" charset="0"/>
                <a:hlinkClick r:id="rId2"/>
              </a:rPr>
              <a:t>http://scikit-learn.org/stable/tutorial/machine_learning_map/index.html</a:t>
            </a:r>
            <a:endParaRPr lang="it-IT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>
                <a:latin typeface="Calibri" panose="020F0502020204030204" pitchFamily="34" charset="0"/>
              </a:rPr>
              <a:pPr>
                <a:defRPr/>
              </a:pPr>
              <a:t>9</a:t>
            </a:fld>
            <a:endParaRPr lang="en-GB" noProof="1">
              <a:latin typeface="Calibri" panose="020F0502020204030204" pitchFamily="34" charset="0"/>
            </a:endParaRP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000" y="1260000"/>
            <a:ext cx="8683200" cy="46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</a:rPr>
              <a:t>Types of Machine Learning – by what we need them to do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61" y="1261011"/>
            <a:ext cx="3401389" cy="19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48229" y="5560778"/>
            <a:ext cx="4114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latin typeface="Calibri" panose="020F0502020204030204" pitchFamily="34" charset="0"/>
              </a:rPr>
              <a:t>we will focus </a:t>
            </a:r>
            <a:r>
              <a:rPr lang="en-GB" dirty="0" smtClean="0">
                <a:latin typeface="Calibri" panose="020F0502020204030204" pitchFamily="34" charset="0"/>
              </a:rPr>
              <a:t>on examples of </a:t>
            </a:r>
            <a:r>
              <a:rPr lang="en-GB" dirty="0">
                <a:latin typeface="Calibri" panose="020F0502020204030204" pitchFamily="34" charset="0"/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93724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UniPower"/>
  <p:tag name="BRANDKEY" val="BK0015"/>
  <p:tag name="FONT" val="UniCredit"/>
  <p:tag name="FORMAT" val="Standard"/>
  <p:tag name="VARIATION" val="Default"/>
</p:tagLst>
</file>

<file path=ppt/theme/theme1.xml><?xml version="1.0" encoding="utf-8"?>
<a:theme xmlns:a="http://schemas.openxmlformats.org/drawingml/2006/main" name="mlTeachings">
  <a:themeElements>
    <a:clrScheme name="UCG">
      <a:dk1>
        <a:sysClr val="windowText" lastClr="000000"/>
      </a:dk1>
      <a:lt1>
        <a:sysClr val="window" lastClr="FFFFFF"/>
      </a:lt1>
      <a:dk2>
        <a:srgbClr val="999999"/>
      </a:dk2>
      <a:lt2>
        <a:srgbClr val="CCCCCC"/>
      </a:lt2>
      <a:accent1>
        <a:srgbClr val="00AFD0"/>
      </a:accent1>
      <a:accent2>
        <a:srgbClr val="C0E4ED"/>
      </a:accent2>
      <a:accent3>
        <a:srgbClr val="3B8BCA"/>
      </a:accent3>
      <a:accent4>
        <a:srgbClr val="005095"/>
      </a:accent4>
      <a:accent5>
        <a:srgbClr val="9FCA7A"/>
      </a:accent5>
      <a:accent6>
        <a:srgbClr val="9E3A8B"/>
      </a:accent6>
      <a:hlink>
        <a:srgbClr val="3B8BCA"/>
      </a:hlink>
      <a:folHlink>
        <a:srgbClr val="000000"/>
      </a:folHlink>
    </a:clrScheme>
    <a:fontScheme name="UniCredit">
      <a:majorFont>
        <a:latin typeface="UniCredit"/>
        <a:ea typeface=""/>
        <a:cs typeface=""/>
      </a:majorFont>
      <a:minorFont>
        <a:latin typeface="UniCredi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AFD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UniCredit_4_3.potx" id="{3B308D82-0A1A-4596-9552-0D004D502A7F}" vid="{740313D7-B2BC-4B8B-A9B4-9C7B7B4F5C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1AD50702BB6954F8C744E84FEC0F9AA" ma:contentTypeVersion="0" ma:contentTypeDescription="Ein neues Dokument erstellen." ma:contentTypeScope="" ma:versionID="5acdcf21646717152045cea69f664a46">
  <xsd:schema xmlns:xsd="http://www.w3.org/2001/XMLSchema" xmlns:p="http://schemas.microsoft.com/office/2006/metadata/properties" targetNamespace="http://schemas.microsoft.com/office/2006/metadata/properties" ma:root="true" ma:fieldsID="246f02dd96380beb4f7cdcce14d77fd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82C2DB-D42D-4D9F-A730-8F802D302C9A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451C3CE-1206-4616-80E4-1B877A7284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434BFED0-AF3A-425B-A3DF-D1FE9B2516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907</Words>
  <Application>Microsoft Office PowerPoint</Application>
  <PresentationFormat>On-screen Show (4:3)</PresentationFormat>
  <Paragraphs>276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mlTeachings</vt:lpstr>
      <vt:lpstr>Machine Learning:  a hands-on experience</vt:lpstr>
      <vt:lpstr>Welcome and thanks for being here!</vt:lpstr>
      <vt:lpstr>AGENDA</vt:lpstr>
      <vt:lpstr>Why do we need Machine Learning?</vt:lpstr>
      <vt:lpstr>What is Machine Learning used for?</vt:lpstr>
      <vt:lpstr>What is Machine Learning?</vt:lpstr>
      <vt:lpstr>What is Machine Learning?</vt:lpstr>
      <vt:lpstr>Types of Machine Learning – by how they work</vt:lpstr>
      <vt:lpstr>Types of Machine Learning – by what we need them to do</vt:lpstr>
      <vt:lpstr>Machine Learning is nothing new, why the hype?</vt:lpstr>
      <vt:lpstr>What do you need for Machine Learning?</vt:lpstr>
      <vt:lpstr>Machine Learning models: linear and logistic regressions</vt:lpstr>
      <vt:lpstr>Machine Learning models: k-Nearest Neighbors (k-NN)</vt:lpstr>
      <vt:lpstr>Let's give this all a try</vt:lpstr>
    </vt:vector>
  </TitlesOfParts>
  <Company>UGIS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Models:  a hands-on experience</dc:title>
  <dc:creator>LUCA MAMMI</dc:creator>
  <cp:lastModifiedBy>LUCA MAMMI</cp:lastModifiedBy>
  <cp:revision>259</cp:revision>
  <dcterms:created xsi:type="dcterms:W3CDTF">2018-03-14T13:30:48Z</dcterms:created>
  <dcterms:modified xsi:type="dcterms:W3CDTF">2018-06-19T14:10:20Z</dcterms:modified>
  <cp:version>3.4.2.0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0x01010051AD50702BB6954F8C744E84FEC0F9AA</vt:lpwstr>
  </property>
</Properties>
</file>