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</p:sldMasterIdLst>
  <p:notesMasterIdLst>
    <p:notesMasterId r:id="rId9"/>
  </p:notesMasterIdLst>
  <p:sldIdLst>
    <p:sldId id="256" r:id="rId5"/>
    <p:sldId id="257" r:id="rId6"/>
    <p:sldId id="260" r:id="rId7"/>
    <p:sldId id="259" r:id="rId8"/>
  </p:sldIdLst>
  <p:sldSz cx="9144000" cy="6858000" type="screen4x3"/>
  <p:notesSz cx="6858000" cy="9144000"/>
  <p:custDataLst>
    <p:tags r:id="rId1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CA MAMMI" initials="L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6969"/>
    <a:srgbClr val="686868"/>
    <a:srgbClr val="4E4E4E"/>
    <a:srgbClr val="800080"/>
    <a:srgbClr val="000000"/>
    <a:srgbClr val="FF0000"/>
    <a:srgbClr val="F8F8F8"/>
    <a:srgbClr val="EAEAEA"/>
    <a:srgbClr val="00A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72532-2365-4550-8B7C-814F0932B43A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6A672-4FCD-4D73-BD21-E8DEC813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6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- Text -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ueGradient"/>
          <p:cNvSpPr/>
          <p:nvPr userDrawn="1"/>
        </p:nvSpPr>
        <p:spPr bwMode="gray">
          <a:xfrm>
            <a:off x="0" y="4280400"/>
            <a:ext cx="9144000" cy="25920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noProof="1">
              <a:noFill/>
              <a:latin typeface="UniCredit" panose="02000506040000020004" pitchFamily="2" charset="0"/>
              <a:cs typeface="Arial" panose="020B0604020202020204" pitchFamily="34" charset="0"/>
            </a:endParaRPr>
          </a:p>
        </p:txBody>
      </p:sp>
      <p:sp>
        <p:nvSpPr>
          <p:cNvPr id="7" name="CityDate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4942800"/>
            <a:ext cx="5040000" cy="208800"/>
          </a:xfrm>
        </p:spPr>
        <p:txBody>
          <a:bodyPr anchor="b">
            <a:normAutofit/>
          </a:bodyPr>
          <a:lstStyle>
            <a:lvl1pPr marL="0" indent="0" fontAlgn="auto">
              <a:spcBef>
                <a:spcPts val="0"/>
              </a:spcBef>
              <a:spcAft>
                <a:spcPts val="0"/>
              </a:spcAft>
              <a:buNone/>
              <a:defRPr sz="1000" b="1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Insert city and date</a:t>
            </a:r>
          </a:p>
        </p:txBody>
      </p:sp>
      <p:sp>
        <p:nvSpPr>
          <p:cNvPr id="3" name="NameFunction"/>
          <p:cNvSpPr>
            <a:spLocks noGrp="1"/>
          </p:cNvSpPr>
          <p:nvPr>
            <p:ph type="body" sz="quarter" idx="17" hasCustomPrompt="1"/>
          </p:nvPr>
        </p:nvSpPr>
        <p:spPr>
          <a:xfrm>
            <a:off x="539750" y="4546800"/>
            <a:ext cx="5040000" cy="208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latin typeface="+mn-lt"/>
              </a:defRPr>
            </a:lvl1pPr>
            <a:lvl2pPr marL="457188" indent="0">
              <a:buNone/>
              <a:defRPr sz="1200" b="1">
                <a:latin typeface="UniCredit" panose="02000506040000020004" pitchFamily="2" charset="0"/>
              </a:defRPr>
            </a:lvl2pPr>
            <a:lvl3pPr marL="914377" indent="0">
              <a:buNone/>
              <a:defRPr sz="1200" b="1">
                <a:latin typeface="UniCredit" panose="02000506040000020004" pitchFamily="2" charset="0"/>
              </a:defRPr>
            </a:lvl3pPr>
            <a:lvl4pPr marL="1371566" indent="0">
              <a:buNone/>
              <a:defRPr sz="1200" b="1">
                <a:latin typeface="UniCredit" panose="02000506040000020004" pitchFamily="2" charset="0"/>
              </a:defRPr>
            </a:lvl4pPr>
            <a:lvl5pPr marL="1828755" indent="0">
              <a:buNone/>
              <a:defRPr sz="1200" b="1">
                <a:latin typeface="UniCredit" panose="02000506040000020004" pitchFamily="2" charset="0"/>
              </a:defRPr>
            </a:lvl5pPr>
          </a:lstStyle>
          <a:p>
            <a:pPr>
              <a:defRPr/>
            </a:pPr>
            <a:r>
              <a:rPr lang="en-GB" noProof="0" dirty="0"/>
              <a:t>Insert name and function</a:t>
            </a:r>
          </a:p>
        </p:txBody>
      </p:sp>
      <p:sp>
        <p:nvSpPr>
          <p:cNvPr id="24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3279600"/>
            <a:ext cx="8179200" cy="8280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GB" noProof="0" dirty="0"/>
              <a:t>Insert subtitle</a:t>
            </a:r>
          </a:p>
        </p:txBody>
      </p:sp>
      <p:sp>
        <p:nvSpPr>
          <p:cNvPr id="21" name="Title"/>
          <p:cNvSpPr>
            <a:spLocks noGrp="1"/>
          </p:cNvSpPr>
          <p:nvPr>
            <p:ph type="title" hasCustomPrompt="1"/>
          </p:nvPr>
        </p:nvSpPr>
        <p:spPr>
          <a:xfrm>
            <a:off x="540000" y="892800"/>
            <a:ext cx="6663600" cy="222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en-GB" sz="3400" noProof="0" dirty="0">
                <a:latin typeface="+mj-lt"/>
                <a:cs typeface="+mj-cs"/>
              </a:defRPr>
            </a:lvl1pPr>
          </a:lstStyle>
          <a:p>
            <a:pPr lvl="0" defTabSz="966788"/>
            <a:r>
              <a:rPr lang="en-GB" noProof="0" dirty="0"/>
              <a:t>Insert title</a:t>
            </a:r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0" y="54330600"/>
            <a:ext cx="7918720" cy="14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36245"/>
      </p:ext>
    </p:extLst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- Picture - One B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lueGradient"/>
          <p:cNvSpPr/>
          <p:nvPr userDrawn="1"/>
        </p:nvSpPr>
        <p:spPr bwMode="gray">
          <a:xfrm>
            <a:off x="0" y="4280400"/>
            <a:ext cx="9144000" cy="25920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noProof="1">
              <a:noFill/>
              <a:latin typeface="UniCredit" panose="02000506040000020004" pitchFamily="2" charset="0"/>
            </a:endParaRPr>
          </a:p>
        </p:txBody>
      </p:sp>
      <p:sp>
        <p:nvSpPr>
          <p:cNvPr id="8" name="Title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280400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GB" noProof="1"/>
              <a:t>Insert picture</a:t>
            </a:r>
          </a:p>
        </p:txBody>
      </p:sp>
      <p:sp>
        <p:nvSpPr>
          <p:cNvPr id="10" name="CityDate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4942800"/>
            <a:ext cx="5040000" cy="208800"/>
          </a:xfrm>
        </p:spPr>
        <p:txBody>
          <a:bodyPr anchor="b">
            <a:normAutofit/>
          </a:bodyPr>
          <a:lstStyle>
            <a:lvl1pPr marL="0" indent="0" fontAlgn="auto">
              <a:spcBef>
                <a:spcPts val="0"/>
              </a:spcBef>
              <a:spcAft>
                <a:spcPts val="0"/>
              </a:spcAft>
              <a:buNone/>
              <a:defRPr sz="1000" b="1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Insert city and date</a:t>
            </a:r>
          </a:p>
        </p:txBody>
      </p:sp>
      <p:sp>
        <p:nvSpPr>
          <p:cNvPr id="11" name="NameFunction"/>
          <p:cNvSpPr>
            <a:spLocks noGrp="1"/>
          </p:cNvSpPr>
          <p:nvPr>
            <p:ph type="body" sz="quarter" idx="17" hasCustomPrompt="1"/>
          </p:nvPr>
        </p:nvSpPr>
        <p:spPr>
          <a:xfrm>
            <a:off x="539750" y="4546800"/>
            <a:ext cx="5040000" cy="208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latin typeface="+mn-lt"/>
              </a:defRPr>
            </a:lvl1pPr>
            <a:lvl2pPr marL="457188" indent="0">
              <a:buNone/>
              <a:defRPr sz="1200" b="1">
                <a:latin typeface="UniCredit" panose="02000506040000020004" pitchFamily="2" charset="0"/>
              </a:defRPr>
            </a:lvl2pPr>
            <a:lvl3pPr marL="914377" indent="0">
              <a:buNone/>
              <a:defRPr sz="1200" b="1">
                <a:latin typeface="UniCredit" panose="02000506040000020004" pitchFamily="2" charset="0"/>
              </a:defRPr>
            </a:lvl3pPr>
            <a:lvl4pPr marL="1371566" indent="0">
              <a:buNone/>
              <a:defRPr sz="1200" b="1">
                <a:latin typeface="UniCredit" panose="02000506040000020004" pitchFamily="2" charset="0"/>
              </a:defRPr>
            </a:lvl4pPr>
            <a:lvl5pPr marL="1828755" indent="0">
              <a:buNone/>
              <a:defRPr sz="1200" b="1">
                <a:latin typeface="UniCredit" panose="02000506040000020004" pitchFamily="2" charset="0"/>
              </a:defRPr>
            </a:lvl5pPr>
          </a:lstStyle>
          <a:p>
            <a:pPr>
              <a:defRPr/>
            </a:pPr>
            <a:r>
              <a:rPr lang="en-GB" noProof="0" dirty="0"/>
              <a:t>Insert name and function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3279600"/>
            <a:ext cx="8179200" cy="8280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GB" noProof="0" dirty="0"/>
              <a:t>Insert subtitle</a:t>
            </a:r>
          </a:p>
        </p:txBody>
      </p:sp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540000" y="892800"/>
            <a:ext cx="5760000" cy="106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3200"/>
              </a:lnSpc>
              <a:defRPr sz="3400" b="1"/>
            </a:lvl1pPr>
          </a:lstStyle>
          <a:p>
            <a:r>
              <a:rPr lang="en-GB" noProof="0" dirty="0"/>
              <a:t>Insert title</a:t>
            </a:r>
          </a:p>
        </p:txBody>
      </p:sp>
      <p:pic>
        <p:nvPicPr>
          <p:cNvPr id="2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0" y="54330600"/>
            <a:ext cx="7918720" cy="14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74709"/>
      </p:ext>
    </p:extLst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"/>
          <p:cNvSpPr>
            <a:spLocks noGrp="1"/>
          </p:cNvSpPr>
          <p:nvPr>
            <p:ph type="pic" sz="quarter" idx="15"/>
          </p:nvPr>
        </p:nvSpPr>
        <p:spPr>
          <a:xfrm>
            <a:off x="0" y="1033200"/>
            <a:ext cx="5792400" cy="583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US" noProof="1"/>
              <a:t>Click icon to add picture</a:t>
            </a:r>
            <a:endParaRPr lang="en-GB" noProof="1"/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5" name="Text"/>
          <p:cNvSpPr>
            <a:spLocks noGrp="1"/>
          </p:cNvSpPr>
          <p:nvPr>
            <p:ph sz="quarter" idx="16" hasCustomPrompt="1"/>
          </p:nvPr>
        </p:nvSpPr>
        <p:spPr>
          <a:xfrm>
            <a:off x="5983200" y="1260000"/>
            <a:ext cx="2980800" cy="4680000"/>
          </a:xfrm>
        </p:spPr>
        <p:txBody>
          <a:bodyPr anchor="ctr"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3429901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nal Slide - 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33200"/>
            <a:ext cx="9144000" cy="5832000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GB" noProof="1"/>
              <a:t>Insert picture</a:t>
            </a:r>
          </a:p>
        </p:txBody>
      </p:sp>
      <p:sp>
        <p:nvSpPr>
          <p:cNvPr id="7" name="SlideNumber"/>
          <p:cNvSpPr>
            <a:spLocks noGrp="1"/>
          </p:cNvSpPr>
          <p:nvPr>
            <p:ph type="sldNum" sz="quarter" idx="11"/>
          </p:nvPr>
        </p:nvSpPr>
        <p:spPr>
          <a:xfrm>
            <a:off x="270000" y="6318000"/>
            <a:ext cx="270000" cy="360000"/>
          </a:xfrm>
        </p:spPr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9" name="Headline"/>
          <p:cNvSpPr>
            <a:spLocks noChangeShapeType="1"/>
          </p:cNvSpPr>
          <p:nvPr userDrawn="1"/>
        </p:nvSpPr>
        <p:spPr bwMode="auto">
          <a:xfrm>
            <a:off x="0" y="1026000"/>
            <a:ext cx="9144000" cy="0"/>
          </a:xfrm>
          <a:prstGeom prst="line">
            <a:avLst/>
          </a:prstGeom>
          <a:noFill/>
          <a:ln w="19050">
            <a:solidFill>
              <a:srgbClr val="00AFD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100" noProof="1">
              <a:latin typeface="UniCredit" panose="02000506040000020004" pitchFamily="2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1362239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nal Slide - 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GB" noProof="0" dirty="0"/>
              <a:t>Insert picture</a:t>
            </a:r>
          </a:p>
        </p:txBody>
      </p:sp>
      <p:sp>
        <p:nvSpPr>
          <p:cNvPr id="8" name="SlideNumber"/>
          <p:cNvSpPr>
            <a:spLocks noGrp="1"/>
          </p:cNvSpPr>
          <p:nvPr>
            <p:ph type="sldNum" sz="quarter" idx="11"/>
          </p:nvPr>
        </p:nvSpPr>
        <p:spPr>
          <a:xfrm>
            <a:off x="270000" y="6318000"/>
            <a:ext cx="270000" cy="360000"/>
          </a:xfrm>
        </p:spPr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1080000" y="972000"/>
            <a:ext cx="3895200" cy="1472400"/>
          </a:xfrm>
        </p:spPr>
        <p:txBody>
          <a:bodyPr anchor="t" anchorCtr="0"/>
          <a:lstStyle>
            <a:lvl1pPr>
              <a:lnSpc>
                <a:spcPts val="3400"/>
              </a:lnSpc>
              <a:defRPr sz="3400"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1563562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nal Slide - Picture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ueGradient"/>
          <p:cNvSpPr/>
          <p:nvPr userDrawn="1"/>
        </p:nvSpPr>
        <p:spPr>
          <a:xfrm>
            <a:off x="0" y="5248800"/>
            <a:ext cx="9144000" cy="16200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noProof="1">
              <a:noFill/>
              <a:latin typeface="UniCredit" panose="02000506040000020004" pitchFamily="2" charset="0"/>
            </a:endParaRPr>
          </a:p>
        </p:txBody>
      </p:sp>
      <p:sp>
        <p:nvSpPr>
          <p:cNvPr id="7" name="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248800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GB" noProof="1"/>
              <a:t>Insert picture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40000" y="5580000"/>
            <a:ext cx="7722000" cy="979200"/>
          </a:xfrm>
        </p:spPr>
        <p:txBody>
          <a:bodyPr/>
          <a:lstStyle>
            <a:lvl1pPr>
              <a:lnSpc>
                <a:spcPts val="3400"/>
              </a:lnSpc>
              <a:defRPr sz="3400"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245128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seline"/>
          <p:cNvSpPr>
            <a:spLocks noChangeShapeType="1"/>
          </p:cNvSpPr>
          <p:nvPr userDrawn="1"/>
        </p:nvSpPr>
        <p:spPr bwMode="auto">
          <a:xfrm>
            <a:off x="0" y="6127200"/>
            <a:ext cx="9144000" cy="0"/>
          </a:xfrm>
          <a:prstGeom prst="line">
            <a:avLst/>
          </a:prstGeom>
          <a:noFill/>
          <a:ln w="19050">
            <a:solidFill>
              <a:srgbClr val="00AFD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100" noProof="1">
              <a:latin typeface="UniCredit" panose="02000506040000020004" pitchFamily="2" charset="0"/>
            </a:endParaRPr>
          </a:p>
        </p:txBody>
      </p:sp>
      <p:sp>
        <p:nvSpPr>
          <p:cNvPr id="5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6" name="Text"/>
          <p:cNvSpPr>
            <a:spLocks noGrp="1"/>
          </p:cNvSpPr>
          <p:nvPr>
            <p:ph sz="quarter" idx="15" hasCustomPrompt="1"/>
          </p:nvPr>
        </p:nvSpPr>
        <p:spPr>
          <a:xfrm>
            <a:off x="270000" y="1260000"/>
            <a:ext cx="86832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358466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1 Column Text withou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6" name="Text"/>
          <p:cNvSpPr>
            <a:spLocks noGrp="1"/>
          </p:cNvSpPr>
          <p:nvPr>
            <p:ph sz="quarter" idx="15" hasCustomPrompt="1"/>
          </p:nvPr>
        </p:nvSpPr>
        <p:spPr>
          <a:xfrm>
            <a:off x="270000" y="1260000"/>
            <a:ext cx="86832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134152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2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seline"/>
          <p:cNvSpPr>
            <a:spLocks noChangeShapeType="1"/>
          </p:cNvSpPr>
          <p:nvPr userDrawn="1"/>
        </p:nvSpPr>
        <p:spPr bwMode="auto">
          <a:xfrm>
            <a:off x="0" y="6127200"/>
            <a:ext cx="9144000" cy="0"/>
          </a:xfrm>
          <a:prstGeom prst="line">
            <a:avLst/>
          </a:prstGeom>
          <a:noFill/>
          <a:ln w="19050">
            <a:solidFill>
              <a:srgbClr val="00AFD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100" noProof="1">
              <a:latin typeface="UniCredit" panose="02000506040000020004" pitchFamily="2" charset="0"/>
            </a:endParaRPr>
          </a:p>
        </p:txBody>
      </p:sp>
      <p:sp>
        <p:nvSpPr>
          <p:cNvPr id="11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12" name="ContentColumn2"/>
          <p:cNvSpPr>
            <a:spLocks noGrp="1"/>
          </p:cNvSpPr>
          <p:nvPr>
            <p:ph sz="quarter" idx="18" hasCustomPrompt="1"/>
          </p:nvPr>
        </p:nvSpPr>
        <p:spPr>
          <a:xfrm>
            <a:off x="4820400" y="1260000"/>
            <a:ext cx="41400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5" name="ContentColumn1"/>
          <p:cNvSpPr>
            <a:spLocks noGrp="1"/>
          </p:cNvSpPr>
          <p:nvPr>
            <p:ph sz="quarter" idx="17" hasCustomPrompt="1"/>
          </p:nvPr>
        </p:nvSpPr>
        <p:spPr>
          <a:xfrm>
            <a:off x="270000" y="1260000"/>
            <a:ext cx="41400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266122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2 Columns Text withou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"/>
          <p:cNvSpPr>
            <a:spLocks noGrp="1"/>
          </p:cNvSpPr>
          <p:nvPr>
            <p:ph type="body" sz="quarter" idx="17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11" name="ContentColumn2"/>
          <p:cNvSpPr>
            <a:spLocks noGrp="1"/>
          </p:cNvSpPr>
          <p:nvPr>
            <p:ph sz="quarter" idx="16" hasCustomPrompt="1"/>
          </p:nvPr>
        </p:nvSpPr>
        <p:spPr>
          <a:xfrm>
            <a:off x="4820400" y="1260000"/>
            <a:ext cx="41400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6" name="ContentColumn1"/>
          <p:cNvSpPr>
            <a:spLocks noGrp="1"/>
          </p:cNvSpPr>
          <p:nvPr>
            <p:ph sz="quarter" idx="15" hasCustomPrompt="1"/>
          </p:nvPr>
        </p:nvSpPr>
        <p:spPr>
          <a:xfrm>
            <a:off x="269875" y="1260000"/>
            <a:ext cx="41400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277774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5" name="Text"/>
          <p:cNvSpPr>
            <a:spLocks noGrp="1"/>
          </p:cNvSpPr>
          <p:nvPr>
            <p:ph type="body" sz="quarter" idx="15" hasCustomPrompt="1"/>
          </p:nvPr>
        </p:nvSpPr>
        <p:spPr>
          <a:xfrm>
            <a:off x="270000" y="1260000"/>
            <a:ext cx="8690400" cy="4680000"/>
          </a:xfrm>
        </p:spPr>
        <p:txBody>
          <a:bodyPr anchor="ctr">
            <a:noAutofit/>
          </a:bodyPr>
          <a:lstStyle>
            <a:lvl1pPr marL="266400" indent="-266400">
              <a:buClr>
                <a:srgbClr val="E1061C"/>
              </a:buClr>
              <a:defRPr sz="1800"/>
            </a:lvl1pPr>
            <a:lvl2pPr>
              <a:buClr>
                <a:srgbClr val="E1061C"/>
              </a:buClr>
              <a:defRPr sz="1800"/>
            </a:lvl2pPr>
            <a:lvl3pPr>
              <a:buClr>
                <a:srgbClr val="E1061C"/>
              </a:buClr>
              <a:defRPr sz="1800"/>
            </a:lvl3pPr>
            <a:lvl4pPr>
              <a:spcBef>
                <a:spcPts val="432"/>
              </a:spcBef>
              <a:buClr>
                <a:srgbClr val="E1061C"/>
              </a:buClr>
              <a:defRPr sz="1800"/>
            </a:lvl4pPr>
            <a:lvl5pPr>
              <a:spcBef>
                <a:spcPts val="432"/>
              </a:spcBef>
              <a:buClr>
                <a:srgbClr val="E1061C"/>
              </a:buClr>
              <a:defRPr sz="1800"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agenda</a:t>
            </a:r>
          </a:p>
        </p:txBody>
      </p:sp>
    </p:spTree>
    <p:extLst>
      <p:ext uri="{BB962C8B-B14F-4D97-AF65-F5344CB8AC3E}">
        <p14:creationId xmlns:p14="http://schemas.microsoft.com/office/powerpoint/2010/main" val="197216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- Text - One B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ueGradient"/>
          <p:cNvSpPr/>
          <p:nvPr userDrawn="1"/>
        </p:nvSpPr>
        <p:spPr bwMode="gray">
          <a:xfrm>
            <a:off x="0" y="4280400"/>
            <a:ext cx="9144000" cy="25920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noProof="1">
              <a:noFill/>
              <a:latin typeface="UniCredit" panose="02000506040000020004" pitchFamily="2" charset="0"/>
              <a:cs typeface="Arial" panose="020B0604020202020204" pitchFamily="34" charset="0"/>
            </a:endParaRPr>
          </a:p>
        </p:txBody>
      </p:sp>
      <p:sp>
        <p:nvSpPr>
          <p:cNvPr id="7" name="CityDate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4942800"/>
            <a:ext cx="5040000" cy="208800"/>
          </a:xfrm>
        </p:spPr>
        <p:txBody>
          <a:bodyPr anchor="b">
            <a:normAutofit/>
          </a:bodyPr>
          <a:lstStyle>
            <a:lvl1pPr marL="0" indent="0" fontAlgn="auto">
              <a:spcBef>
                <a:spcPts val="0"/>
              </a:spcBef>
              <a:spcAft>
                <a:spcPts val="0"/>
              </a:spcAft>
              <a:buNone/>
              <a:defRPr sz="1000" b="1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Insert city and date</a:t>
            </a:r>
          </a:p>
        </p:txBody>
      </p:sp>
      <p:sp>
        <p:nvSpPr>
          <p:cNvPr id="3" name="NameFunction"/>
          <p:cNvSpPr>
            <a:spLocks noGrp="1"/>
          </p:cNvSpPr>
          <p:nvPr>
            <p:ph type="body" sz="quarter" idx="17" hasCustomPrompt="1"/>
          </p:nvPr>
        </p:nvSpPr>
        <p:spPr>
          <a:xfrm>
            <a:off x="539750" y="4546800"/>
            <a:ext cx="5040000" cy="208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latin typeface="+mn-lt"/>
              </a:defRPr>
            </a:lvl1pPr>
            <a:lvl2pPr marL="457188" indent="0">
              <a:buNone/>
              <a:defRPr sz="1200" b="1">
                <a:latin typeface="UniCredit" panose="02000506040000020004" pitchFamily="2" charset="0"/>
              </a:defRPr>
            </a:lvl2pPr>
            <a:lvl3pPr marL="914377" indent="0">
              <a:buNone/>
              <a:defRPr sz="1200" b="1">
                <a:latin typeface="UniCredit" panose="02000506040000020004" pitchFamily="2" charset="0"/>
              </a:defRPr>
            </a:lvl3pPr>
            <a:lvl4pPr marL="1371566" indent="0">
              <a:buNone/>
              <a:defRPr sz="1200" b="1">
                <a:latin typeface="UniCredit" panose="02000506040000020004" pitchFamily="2" charset="0"/>
              </a:defRPr>
            </a:lvl4pPr>
            <a:lvl5pPr marL="1828755" indent="0">
              <a:buNone/>
              <a:defRPr sz="1200" b="1">
                <a:latin typeface="UniCredit" panose="02000506040000020004" pitchFamily="2" charset="0"/>
              </a:defRPr>
            </a:lvl5pPr>
          </a:lstStyle>
          <a:p>
            <a:pPr>
              <a:defRPr/>
            </a:pPr>
            <a:r>
              <a:rPr lang="en-GB" noProof="0" dirty="0"/>
              <a:t>Insert name and function</a:t>
            </a:r>
          </a:p>
        </p:txBody>
      </p:sp>
      <p:sp>
        <p:nvSpPr>
          <p:cNvPr id="24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3279600"/>
            <a:ext cx="8179200" cy="8280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GB" noProof="0" dirty="0"/>
              <a:t>Insert subtitle</a:t>
            </a:r>
          </a:p>
        </p:txBody>
      </p:sp>
      <p:sp>
        <p:nvSpPr>
          <p:cNvPr id="21" name="Title"/>
          <p:cNvSpPr>
            <a:spLocks noGrp="1"/>
          </p:cNvSpPr>
          <p:nvPr>
            <p:ph type="title" hasCustomPrompt="1"/>
          </p:nvPr>
        </p:nvSpPr>
        <p:spPr>
          <a:xfrm>
            <a:off x="540000" y="892800"/>
            <a:ext cx="5760000" cy="222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en-GB" sz="3400" noProof="0" dirty="0">
                <a:latin typeface="+mj-lt"/>
                <a:cs typeface="+mj-cs"/>
              </a:defRPr>
            </a:lvl1pPr>
          </a:lstStyle>
          <a:p>
            <a:pPr lvl="0" defTabSz="966788"/>
            <a:r>
              <a:rPr lang="en-GB" noProof="0" dirty="0"/>
              <a:t>Insert title</a:t>
            </a:r>
          </a:p>
        </p:txBody>
      </p:sp>
      <p:pic>
        <p:nvPicPr>
          <p:cNvPr id="2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0" y="54330600"/>
            <a:ext cx="7918720" cy="14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2701"/>
      </p:ext>
    </p:extLst>
  </p:cSld>
  <p:clrMapOvr>
    <a:masterClrMapping/>
  </p:clrMapOvr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- Picture -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lueGradient"/>
          <p:cNvSpPr/>
          <p:nvPr userDrawn="1"/>
        </p:nvSpPr>
        <p:spPr bwMode="gray">
          <a:xfrm>
            <a:off x="0" y="4280400"/>
            <a:ext cx="9144000" cy="25920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noProof="1">
              <a:noFill/>
              <a:latin typeface="UniCredit" panose="02000506040000020004" pitchFamily="2" charset="0"/>
            </a:endParaRPr>
          </a:p>
        </p:txBody>
      </p:sp>
      <p:sp>
        <p:nvSpPr>
          <p:cNvPr id="8" name="Title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280400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GB" noProof="1"/>
              <a:t>Insert picture</a:t>
            </a:r>
          </a:p>
        </p:txBody>
      </p:sp>
      <p:sp>
        <p:nvSpPr>
          <p:cNvPr id="10" name="CityDate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4942800"/>
            <a:ext cx="5040000" cy="208800"/>
          </a:xfrm>
        </p:spPr>
        <p:txBody>
          <a:bodyPr anchor="b">
            <a:normAutofit/>
          </a:bodyPr>
          <a:lstStyle>
            <a:lvl1pPr marL="0" indent="0" fontAlgn="auto">
              <a:spcBef>
                <a:spcPts val="0"/>
              </a:spcBef>
              <a:spcAft>
                <a:spcPts val="0"/>
              </a:spcAft>
              <a:buNone/>
              <a:defRPr sz="1000" b="1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Insert city and date</a:t>
            </a:r>
          </a:p>
        </p:txBody>
      </p:sp>
      <p:sp>
        <p:nvSpPr>
          <p:cNvPr id="11" name="NameFunction"/>
          <p:cNvSpPr>
            <a:spLocks noGrp="1"/>
          </p:cNvSpPr>
          <p:nvPr>
            <p:ph type="body" sz="quarter" idx="17" hasCustomPrompt="1"/>
          </p:nvPr>
        </p:nvSpPr>
        <p:spPr>
          <a:xfrm>
            <a:off x="539750" y="4546800"/>
            <a:ext cx="5040000" cy="208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latin typeface="+mn-lt"/>
              </a:defRPr>
            </a:lvl1pPr>
            <a:lvl2pPr marL="457188" indent="0">
              <a:buNone/>
              <a:defRPr sz="1200" b="1">
                <a:latin typeface="UniCredit" panose="02000506040000020004" pitchFamily="2" charset="0"/>
              </a:defRPr>
            </a:lvl2pPr>
            <a:lvl3pPr marL="914377" indent="0">
              <a:buNone/>
              <a:defRPr sz="1200" b="1">
                <a:latin typeface="UniCredit" panose="02000506040000020004" pitchFamily="2" charset="0"/>
              </a:defRPr>
            </a:lvl3pPr>
            <a:lvl4pPr marL="1371566" indent="0">
              <a:buNone/>
              <a:defRPr sz="1200" b="1">
                <a:latin typeface="UniCredit" panose="02000506040000020004" pitchFamily="2" charset="0"/>
              </a:defRPr>
            </a:lvl4pPr>
            <a:lvl5pPr marL="1828755" indent="0">
              <a:buNone/>
              <a:defRPr sz="1200" b="1">
                <a:latin typeface="UniCredit" panose="02000506040000020004" pitchFamily="2" charset="0"/>
              </a:defRPr>
            </a:lvl5pPr>
          </a:lstStyle>
          <a:p>
            <a:pPr>
              <a:defRPr/>
            </a:pPr>
            <a:r>
              <a:rPr lang="en-GB" noProof="0" dirty="0"/>
              <a:t>Insert name and function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3279600"/>
            <a:ext cx="8179200" cy="8280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GB" noProof="0" dirty="0"/>
              <a:t>Insert subtitle</a:t>
            </a:r>
          </a:p>
        </p:txBody>
      </p:sp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540000" y="892800"/>
            <a:ext cx="6663600" cy="106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3200"/>
              </a:lnSpc>
              <a:defRPr sz="3400" b="1"/>
            </a:lvl1pPr>
          </a:lstStyle>
          <a:p>
            <a:r>
              <a:rPr lang="en-GB" noProof="0" dirty="0"/>
              <a:t>Insert title</a:t>
            </a:r>
          </a:p>
        </p:txBody>
      </p:sp>
      <p:pic>
        <p:nvPicPr>
          <p:cNvPr id="2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0" y="54330600"/>
            <a:ext cx="7918720" cy="14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60882"/>
      </p:ext>
    </p:extLst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- Picture - One Bank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lueGradient"/>
          <p:cNvSpPr/>
          <p:nvPr userDrawn="1"/>
        </p:nvSpPr>
        <p:spPr bwMode="gray">
          <a:xfrm>
            <a:off x="0" y="4280400"/>
            <a:ext cx="9144000" cy="25920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noProof="1">
              <a:noFill/>
              <a:latin typeface="UniCredit" panose="02000506040000020004" pitchFamily="2" charset="0"/>
            </a:endParaRPr>
          </a:p>
        </p:txBody>
      </p:sp>
      <p:sp>
        <p:nvSpPr>
          <p:cNvPr id="8" name="Title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280400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GB" noProof="1"/>
              <a:t>Insert picture</a:t>
            </a:r>
          </a:p>
        </p:txBody>
      </p:sp>
      <p:sp>
        <p:nvSpPr>
          <p:cNvPr id="10" name="CityDate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4942800"/>
            <a:ext cx="5040000" cy="208800"/>
          </a:xfrm>
        </p:spPr>
        <p:txBody>
          <a:bodyPr anchor="b">
            <a:normAutofit/>
          </a:bodyPr>
          <a:lstStyle>
            <a:lvl1pPr marL="0" indent="0" fontAlgn="auto">
              <a:spcBef>
                <a:spcPts val="0"/>
              </a:spcBef>
              <a:spcAft>
                <a:spcPts val="0"/>
              </a:spcAft>
              <a:buNone/>
              <a:defRPr sz="1000" b="1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Insert city and date</a:t>
            </a:r>
          </a:p>
        </p:txBody>
      </p:sp>
      <p:sp>
        <p:nvSpPr>
          <p:cNvPr id="11" name="NameFunction"/>
          <p:cNvSpPr>
            <a:spLocks noGrp="1"/>
          </p:cNvSpPr>
          <p:nvPr>
            <p:ph type="body" sz="quarter" idx="17" hasCustomPrompt="1"/>
          </p:nvPr>
        </p:nvSpPr>
        <p:spPr>
          <a:xfrm>
            <a:off x="539750" y="4546800"/>
            <a:ext cx="5040000" cy="208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latin typeface="+mn-lt"/>
              </a:defRPr>
            </a:lvl1pPr>
            <a:lvl2pPr marL="457188" indent="0">
              <a:buNone/>
              <a:defRPr sz="1200" b="1">
                <a:latin typeface="UniCredit" panose="02000506040000020004" pitchFamily="2" charset="0"/>
              </a:defRPr>
            </a:lvl2pPr>
            <a:lvl3pPr marL="914377" indent="0">
              <a:buNone/>
              <a:defRPr sz="1200" b="1">
                <a:latin typeface="UniCredit" panose="02000506040000020004" pitchFamily="2" charset="0"/>
              </a:defRPr>
            </a:lvl3pPr>
            <a:lvl4pPr marL="1371566" indent="0">
              <a:buNone/>
              <a:defRPr sz="1200" b="1">
                <a:latin typeface="UniCredit" panose="02000506040000020004" pitchFamily="2" charset="0"/>
              </a:defRPr>
            </a:lvl4pPr>
            <a:lvl5pPr marL="1828755" indent="0">
              <a:buNone/>
              <a:defRPr sz="1200" b="1">
                <a:latin typeface="UniCredit" panose="02000506040000020004" pitchFamily="2" charset="0"/>
              </a:defRPr>
            </a:lvl5pPr>
          </a:lstStyle>
          <a:p>
            <a:pPr>
              <a:defRPr/>
            </a:pPr>
            <a:r>
              <a:rPr lang="en-GB" noProof="0" dirty="0"/>
              <a:t>Insert name and function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3279600"/>
            <a:ext cx="8179200" cy="8280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GB" noProof="0" dirty="0"/>
              <a:t>Insert subtitle</a:t>
            </a:r>
          </a:p>
        </p:txBody>
      </p:sp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540000" y="892800"/>
            <a:ext cx="5760000" cy="106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3200"/>
              </a:lnSpc>
              <a:defRPr sz="3400" b="1"/>
            </a:lvl1pPr>
          </a:lstStyle>
          <a:p>
            <a:r>
              <a:rPr lang="en-GB" noProof="0" dirty="0"/>
              <a:t>Insert title</a:t>
            </a:r>
          </a:p>
        </p:txBody>
      </p:sp>
      <p:pic>
        <p:nvPicPr>
          <p:cNvPr id="2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0" y="54330600"/>
            <a:ext cx="7918720" cy="14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31605"/>
      </p:ext>
    </p:extLst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line"/>
          <p:cNvSpPr>
            <a:spLocks noChangeShapeType="1"/>
          </p:cNvSpPr>
          <p:nvPr/>
        </p:nvSpPr>
        <p:spPr bwMode="auto">
          <a:xfrm>
            <a:off x="0" y="1026000"/>
            <a:ext cx="9144000" cy="0"/>
          </a:xfrm>
          <a:prstGeom prst="line">
            <a:avLst/>
          </a:prstGeom>
          <a:noFill/>
          <a:ln w="19050">
            <a:solidFill>
              <a:srgbClr val="00AFD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100" noProof="1">
              <a:latin typeface="UniCredit" panose="02000506040000020004" pitchFamily="2" charset="0"/>
              <a:cs typeface="Arial" panose="020B0604020202020204" pitchFamily="34" charset="0"/>
            </a:endParaRPr>
          </a:p>
        </p:txBody>
      </p:sp>
      <p:sp>
        <p:nvSpPr>
          <p:cNvPr id="6" name="SlideNumber"/>
          <p:cNvSpPr>
            <a:spLocks noGrp="1"/>
          </p:cNvSpPr>
          <p:nvPr>
            <p:ph type="sldNum" sz="quarter" idx="4"/>
          </p:nvPr>
        </p:nvSpPr>
        <p:spPr>
          <a:xfrm>
            <a:off x="270000" y="6318000"/>
            <a:ext cx="27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baseline="0" smtClean="0">
                <a:solidFill>
                  <a:srgbClr val="00AFD0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270000" y="1206000"/>
            <a:ext cx="8690400" cy="468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70000" y="0"/>
            <a:ext cx="8690400" cy="100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409314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9" r:id="rId2"/>
    <p:sldLayoutId id="2147483672" r:id="rId3"/>
    <p:sldLayoutId id="2147483673" r:id="rId4"/>
    <p:sldLayoutId id="2147483674" r:id="rId5"/>
    <p:sldLayoutId id="2147483676" r:id="rId6"/>
    <p:sldLayoutId id="2147483680" r:id="rId7"/>
    <p:sldLayoutId id="2147483671" r:id="rId8"/>
    <p:sldLayoutId id="2147483681" r:id="rId9"/>
    <p:sldLayoutId id="2147483682" r:id="rId10"/>
    <p:sldLayoutId id="2147483675" r:id="rId11"/>
    <p:sldLayoutId id="2147483665" r:id="rId12"/>
    <p:sldLayoutId id="2147483666" r:id="rId13"/>
    <p:sldLayoutId id="2147483667" r:id="rId14"/>
  </p:sldLayoutIdLst>
  <p:hf hdr="0" dt="0"/>
  <p:txStyles>
    <p:titleStyle>
      <a:lvl1pPr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875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749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624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498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176396" marR="0" indent="-176396" algn="l" defTabSz="342875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E1061C"/>
        </a:buClr>
        <a:buSzTx/>
        <a:buFont typeface="Arial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6384" marR="0" indent="-169196" algn="l" defTabSz="342875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E1061C"/>
        </a:buClr>
        <a:buSzTx/>
        <a:buFont typeface="Arial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79973" marR="0" indent="-165596" algn="l" defTabSz="342875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E1061C"/>
        </a:buClr>
        <a:buSzTx/>
        <a:buFont typeface="Arial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22762" marR="0" indent="-151196" algn="l" defTabSz="342875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E1061C"/>
        </a:buClr>
        <a:buSzTx/>
        <a:buFont typeface="Arial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972751" marR="0" indent="-143996" algn="l" defTabSz="342875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E1061C"/>
        </a:buClr>
        <a:buSzTx/>
        <a:buFont typeface="Arial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eta.mybinder.org/v2/gh/gbonomib/mlTeachings/master?filepath=0_teaser.ipynb?urlpath=tre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</a:rPr>
              <a:t>Milan, </a:t>
            </a:r>
            <a:r>
              <a:rPr lang="en-GB" dirty="0" smtClean="0">
                <a:latin typeface="Calibri" panose="020F0502020204030204" pitchFamily="34" charset="0"/>
              </a:rPr>
              <a:t>April 19</a:t>
            </a:r>
            <a:r>
              <a:rPr lang="en-GB" baseline="30000" dirty="0" smtClean="0">
                <a:latin typeface="Calibri" panose="020F0502020204030204" pitchFamily="34" charset="0"/>
              </a:rPr>
              <a:t>th</a:t>
            </a:r>
            <a:r>
              <a:rPr lang="en-GB" dirty="0">
                <a:latin typeface="Calibri" panose="020F0502020204030204" pitchFamily="34" charset="0"/>
              </a:rPr>
              <a:t>, 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</a:rPr>
              <a:t>Gabriele Bonomi Boseggia, Fabio Colombo, Luca Mammi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</a:rPr>
              <a:t>Machine Learning Models:</a:t>
            </a:r>
            <a:br>
              <a:rPr lang="en-GB" dirty="0">
                <a:latin typeface="Calibri" panose="020F0502020204030204" pitchFamily="34" charset="0"/>
              </a:rPr>
            </a:br>
            <a:r>
              <a:rPr lang="en-GB" dirty="0">
                <a:latin typeface="Calibri" panose="020F0502020204030204" pitchFamily="34" charset="0"/>
              </a:rPr>
              <a:t/>
            </a:r>
            <a:br>
              <a:rPr lang="en-GB" dirty="0">
                <a:latin typeface="Calibri" panose="020F0502020204030204" pitchFamily="34" charset="0"/>
              </a:rPr>
            </a:br>
            <a:r>
              <a:rPr lang="en-GB" dirty="0">
                <a:latin typeface="Calibri" panose="020F0502020204030204" pitchFamily="34" charset="0"/>
              </a:rPr>
              <a:t>a hands-on </a:t>
            </a:r>
            <a:r>
              <a:rPr lang="en-GB" dirty="0" smtClean="0">
                <a:latin typeface="Calibri" panose="020F0502020204030204" pitchFamily="34" charset="0"/>
              </a:rPr>
              <a:t>experience</a:t>
            </a:r>
            <a:br>
              <a:rPr lang="en-GB" dirty="0" smtClean="0">
                <a:latin typeface="Calibri" panose="020F0502020204030204" pitchFamily="34" charset="0"/>
              </a:rPr>
            </a:b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39749" y="3279600"/>
            <a:ext cx="8179200" cy="82800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(</a:t>
            </a:r>
            <a:r>
              <a:rPr lang="en-US" dirty="0">
                <a:latin typeface="Calibri" panose="020F0502020204030204" pitchFamily="34" charset="0"/>
              </a:rPr>
              <a:t>this is just a teaser trailer!)</a:t>
            </a:r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>
                <a:latin typeface="Calibri" panose="020F0502020204030204" pitchFamily="34" charset="0"/>
              </a:rPr>
              <a:pPr>
                <a:defRPr/>
              </a:pPr>
              <a:t>2</a:t>
            </a:fld>
            <a:endParaRPr lang="en-GB" noProof="1">
              <a:latin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alibri" panose="020F0502020204030204" pitchFamily="34" charset="0"/>
              </a:rPr>
              <a:t>Follow </a:t>
            </a:r>
            <a:r>
              <a:rPr lang="en-GB" dirty="0" smtClean="0">
                <a:latin typeface="Calibri" panose="020F0502020204030204" pitchFamily="34" charset="0"/>
              </a:rPr>
              <a:t>the link!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sz="3100" dirty="0" smtClean="0">
              <a:hlinkClick r:id="rId2"/>
            </a:endParaRPr>
          </a:p>
          <a:p>
            <a:pPr marL="0" indent="0" algn="ctr">
              <a:buNone/>
            </a:pPr>
            <a:endParaRPr lang="en-US" sz="3100" dirty="0">
              <a:hlinkClick r:id="rId2"/>
            </a:endParaRPr>
          </a:p>
          <a:p>
            <a:pPr marL="0" indent="0" algn="ctr">
              <a:buNone/>
            </a:pPr>
            <a:endParaRPr lang="en-US" sz="3100" dirty="0" smtClean="0">
              <a:hlinkClick r:id="rId2"/>
            </a:endParaRPr>
          </a:p>
          <a:p>
            <a:pPr marL="0" indent="0" algn="ctr">
              <a:buNone/>
            </a:pPr>
            <a:r>
              <a:rPr lang="en-US" sz="3100" dirty="0" smtClean="0">
                <a:hlinkClick r:id="rId2"/>
              </a:rPr>
              <a:t>http</a:t>
            </a:r>
            <a:r>
              <a:rPr lang="en-US" sz="3100" dirty="0">
                <a:hlinkClick r:id="rId2"/>
              </a:rPr>
              <a:t>://</a:t>
            </a:r>
            <a:r>
              <a:rPr lang="en-US" sz="3100" dirty="0">
                <a:hlinkClick r:id="rId2"/>
              </a:rPr>
              <a:t>beta.mybinder.org/v2/gh/gbonomib/mlTeachings/master?filepath=0_teaser.ipynb?urlpath=tree</a:t>
            </a:r>
            <a:endParaRPr lang="en-GB" sz="3100" dirty="0"/>
          </a:p>
        </p:txBody>
      </p:sp>
    </p:spTree>
    <p:extLst>
      <p:ext uri="{BB962C8B-B14F-4D97-AF65-F5344CB8AC3E}">
        <p14:creationId xmlns:p14="http://schemas.microsoft.com/office/powerpoint/2010/main" val="41224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>
                <a:latin typeface="Calibri" panose="020F0502020204030204" pitchFamily="34" charset="0"/>
              </a:rPr>
              <a:pPr>
                <a:defRPr/>
              </a:pPr>
              <a:t>3</a:t>
            </a:fld>
            <a:endParaRPr lang="en-GB" noProof="1">
              <a:latin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alibri" panose="020F0502020204030204" pitchFamily="34" charset="0"/>
              </a:rPr>
              <a:t>If you only have your phone, take a pic of </a:t>
            </a:r>
            <a:r>
              <a:rPr lang="en-GB" dirty="0" smtClean="0">
                <a:latin typeface="Calibri" panose="020F0502020204030204" pitchFamily="34" charset="0"/>
              </a:rPr>
              <a:t>the QR code</a:t>
            </a: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5" name="Picture 2" descr="C:\Users\C305392\Desktop\fr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13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>
                <a:latin typeface="Calibri" panose="020F0502020204030204" pitchFamily="34" charset="0"/>
              </a:rPr>
              <a:pPr>
                <a:defRPr/>
              </a:pPr>
              <a:t>4</a:t>
            </a:fld>
            <a:endParaRPr lang="en-GB" noProof="1">
              <a:latin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alibri" panose="020F0502020204030204" pitchFamily="34" charset="0"/>
              </a:rPr>
              <a:t>Or </a:t>
            </a:r>
            <a:r>
              <a:rPr lang="en-GB" dirty="0" smtClean="0">
                <a:latin typeface="Calibri" panose="020F0502020204030204" pitchFamily="34" charset="0"/>
              </a:rPr>
              <a:t>simply open this</a:t>
            </a:r>
            <a:endParaRPr lang="en-GB" dirty="0">
              <a:latin typeface="Calibri" panose="020F0502020204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391452"/>
              </p:ext>
            </p:extLst>
          </p:nvPr>
        </p:nvGraphicFramePr>
        <p:xfrm>
          <a:off x="3376613" y="3086100"/>
          <a:ext cx="23891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Packager Shell Object" showAsIcon="1" r:id="rId3" imgW="2388960" imgH="685080" progId="Package">
                  <p:embed/>
                </p:oleObj>
              </mc:Choice>
              <mc:Fallback>
                <p:oleObj name="Packager Shell Object" showAsIcon="1" r:id="rId3" imgW="2388960" imgH="6850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6613" y="3086100"/>
                        <a:ext cx="2389187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58088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UniPower"/>
  <p:tag name="BRANDKEY" val="BK0015"/>
  <p:tag name="FONT" val="UniCredit"/>
  <p:tag name="FORMAT" val="Standard"/>
  <p:tag name="VARIATION" val="Default"/>
</p:tagLst>
</file>

<file path=ppt/theme/theme1.xml><?xml version="1.0" encoding="utf-8"?>
<a:theme xmlns:a="http://schemas.openxmlformats.org/drawingml/2006/main" name="Blank">
  <a:themeElements>
    <a:clrScheme name="UCG">
      <a:dk1>
        <a:sysClr val="windowText" lastClr="000000"/>
      </a:dk1>
      <a:lt1>
        <a:sysClr val="window" lastClr="FFFFFF"/>
      </a:lt1>
      <a:dk2>
        <a:srgbClr val="999999"/>
      </a:dk2>
      <a:lt2>
        <a:srgbClr val="CCCCCC"/>
      </a:lt2>
      <a:accent1>
        <a:srgbClr val="00AFD0"/>
      </a:accent1>
      <a:accent2>
        <a:srgbClr val="C0E4ED"/>
      </a:accent2>
      <a:accent3>
        <a:srgbClr val="3B8BCA"/>
      </a:accent3>
      <a:accent4>
        <a:srgbClr val="005095"/>
      </a:accent4>
      <a:accent5>
        <a:srgbClr val="9FCA7A"/>
      </a:accent5>
      <a:accent6>
        <a:srgbClr val="9E3A8B"/>
      </a:accent6>
      <a:hlink>
        <a:srgbClr val="3B8BCA"/>
      </a:hlink>
      <a:folHlink>
        <a:srgbClr val="000000"/>
      </a:folHlink>
    </a:clrScheme>
    <a:fontScheme name="UniCredit">
      <a:majorFont>
        <a:latin typeface="UniCredit"/>
        <a:ea typeface=""/>
        <a:cs typeface=""/>
      </a:majorFont>
      <a:minorFont>
        <a:latin typeface="UniCredi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AFD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UniCredit_4_3.potx" id="{3B308D82-0A1A-4596-9552-0D004D502A7F}" vid="{740313D7-B2BC-4B8B-A9B4-9C7B7B4F5C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1AD50702BB6954F8C744E84FEC0F9AA" ma:contentTypeVersion="0" ma:contentTypeDescription="Ein neues Dokument erstellen." ma:contentTypeScope="" ma:versionID="5acdcf21646717152045cea69f664a46">
  <xsd:schema xmlns:xsd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82C2DB-D42D-4D9F-A730-8F802D302C9A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451C3CE-1206-4616-80E4-1B877A7284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434BFED0-AF3A-425B-A3DF-D1FE9B2516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55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Blank</vt:lpstr>
      <vt:lpstr>Packager Shell Object</vt:lpstr>
      <vt:lpstr>Machine Learning Models:  a hands-on experience </vt:lpstr>
      <vt:lpstr>Follow the link!</vt:lpstr>
      <vt:lpstr>If you only have your phone, take a pic of the QR code</vt:lpstr>
      <vt:lpstr>Or simply open this</vt:lpstr>
    </vt:vector>
  </TitlesOfParts>
  <Company>UGIS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Models:  a hands-on experience</dc:title>
  <dc:creator>LUCA MAMMI</dc:creator>
  <cp:lastModifiedBy>LUCA MAMMI</cp:lastModifiedBy>
  <cp:revision>212</cp:revision>
  <dcterms:created xsi:type="dcterms:W3CDTF">2018-03-14T13:30:48Z</dcterms:created>
  <dcterms:modified xsi:type="dcterms:W3CDTF">2018-06-19T14:18:31Z</dcterms:modified>
  <cp:version>3.4.2.0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0x01010051AD50702BB6954F8C744E84FEC0F9AA</vt:lpwstr>
  </property>
</Properties>
</file>