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B3BF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FC07-7923-4FA1-AA4B-85D718CAE7EB}" type="datetimeFigureOut">
              <a:rPr lang="en-US" smtClean="0"/>
              <a:t>2/1/2011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E957-CA26-45F9-9AFD-35E70273AD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90800" y="1676400"/>
            <a:ext cx="3474720" cy="3474720"/>
          </a:xfrm>
          <a:prstGeom prst="ellipse">
            <a:avLst/>
          </a:prstGeom>
          <a:gradFill flip="none" rotWithShape="1">
            <a:gsLst>
              <a:gs pos="11000">
                <a:schemeClr val="tx2">
                  <a:alpha val="75000"/>
                </a:schemeClr>
              </a:gs>
              <a:gs pos="11000">
                <a:schemeClr val="tx2">
                  <a:alpha val="0"/>
                </a:schemeClr>
              </a:gs>
              <a:gs pos="50000">
                <a:srgbClr val="0070C0">
                  <a:alpha val="80000"/>
                </a:srgbClr>
              </a:gs>
              <a:gs pos="100000">
                <a:srgbClr val="0000FF"/>
              </a:gs>
            </a:gsLst>
            <a:path path="circle">
              <a:fillToRect r="100000" b="100000"/>
            </a:path>
            <a:tileRect l="-100000" t="-100000"/>
          </a:gradFill>
          <a:ln w="635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24-Point Star 5"/>
          <p:cNvSpPr/>
          <p:nvPr/>
        </p:nvSpPr>
        <p:spPr>
          <a:xfrm>
            <a:off x="2667000" y="1752600"/>
            <a:ext cx="3383280" cy="3383280"/>
          </a:xfrm>
          <a:prstGeom prst="star24">
            <a:avLst>
              <a:gd name="adj" fmla="val 34010"/>
            </a:avLst>
          </a:prstGeom>
          <a:gradFill flip="none" rotWithShape="1">
            <a:gsLst>
              <a:gs pos="20000">
                <a:schemeClr val="bg1"/>
              </a:gs>
              <a:gs pos="54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2743200"/>
            <a:ext cx="1371600" cy="137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 rot="20555320">
            <a:off x="3260569" y="3038515"/>
            <a:ext cx="519679" cy="481739"/>
          </a:xfrm>
          <a:prstGeom prst="flowChartInputOutpu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 rot="20555320">
            <a:off x="3278399" y="2724062"/>
            <a:ext cx="423734" cy="276537"/>
          </a:xfrm>
          <a:prstGeom prst="flowChartInputOutpu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 rot="20555320">
            <a:off x="3023795" y="3166160"/>
            <a:ext cx="341671" cy="399843"/>
          </a:xfrm>
          <a:prstGeom prst="flowChartInputOutpu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 rot="20555320">
            <a:off x="3004395" y="2864995"/>
            <a:ext cx="346228" cy="270879"/>
          </a:xfrm>
          <a:prstGeom prst="flowChartInputOutpu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Book</dc:creator>
  <cp:lastModifiedBy>Gregory Book</cp:lastModifiedBy>
  <cp:revision>10</cp:revision>
  <dcterms:created xsi:type="dcterms:W3CDTF">2011-02-02T02:46:25Z</dcterms:created>
  <dcterms:modified xsi:type="dcterms:W3CDTF">2011-02-02T04:13:24Z</dcterms:modified>
</cp:coreProperties>
</file>