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E23DF-BBEF-B032-3CC6-AB11B88FF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712F9E-285E-E9E9-DD15-2020916B1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7582A2-5A1E-6356-A58A-1B0B92F4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A8C-4853-457F-AB74-18CD2E299211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030669-04E1-15EC-0132-F7EF11D1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82DA10-B341-8E93-BCC3-5423D748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6DD7-5BD8-49F3-A0FC-78A02DEFF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20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10BEF-D20F-7CE6-254C-D6E5D786E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27F616-8BC2-D669-2A6E-A2B3D2615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A991D6-F76F-F2CA-E069-C33C2476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A8C-4853-457F-AB74-18CD2E299211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4BB8C6-5B2D-BDAF-BF0C-C89A719D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764E00-16BF-2A82-44C6-5B3ED41F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6DD7-5BD8-49F3-A0FC-78A02DEFF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22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8CF98A-0D2E-610B-0845-9DAC45A46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DF6986-1356-C119-1208-B15BCF6E2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D7DAB6-F078-1354-388A-67D36B8C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A8C-4853-457F-AB74-18CD2E299211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20BB6C-306E-C51F-C42F-341F8F1F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40459C-39C4-602F-33D2-440965D3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6DD7-5BD8-49F3-A0FC-78A02DEFF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17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9A5F6-2676-C5B9-D53C-BE3A8507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7B21B4-DD49-1892-9628-6919740E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02E852-C952-6358-0133-20AC4CA4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A8C-4853-457F-AB74-18CD2E299211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23E49B-632D-B6A9-18B8-FAE2B066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EB7A1F-29D6-11C7-965C-90BE021E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6DD7-5BD8-49F3-A0FC-78A02DEFF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37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96CBA-C5D9-6DD1-4A26-5433323A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9BD3A0-FE29-1DCD-479F-597F5751E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A3E75C-E3D1-C131-9AED-5D499AB2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A8C-4853-457F-AB74-18CD2E299211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2BF705-1E17-39BB-E047-778C1DA6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55B984-F950-0320-D039-7C726CD1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6DD7-5BD8-49F3-A0FC-78A02DEFF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46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E9F0E-415E-7058-89F4-2FE2EDF7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75DAB0-E6D2-D963-96DD-75A2D1969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A27472-69B0-B2CD-1500-8099D5313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5CFF88-BD3E-99AF-9C35-11D13551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A8C-4853-457F-AB74-18CD2E299211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3467AC-455D-8DB9-0908-531E50FE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EF2753-A2D4-360E-4F1F-F42C38C7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6DD7-5BD8-49F3-A0FC-78A02DEFF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75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9E935-AF0D-DCDC-6A6F-79938787B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44AAED-9A6B-23AC-68ED-6BB1CDA7D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77AAF8-D1EA-41F6-5519-998C04E76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825217-EAF6-6546-A056-0D8B86292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8F2BF4-9CBC-D8DC-351A-D2F7E71B3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1A3718-0A35-6C50-BECC-8DE858E8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A8C-4853-457F-AB74-18CD2E299211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50048F-694C-86F9-9195-988CF041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DB8BB1E-91FC-947D-BC30-1232C1A5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6DD7-5BD8-49F3-A0FC-78A02DEFF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76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32846-3203-8182-3318-ABB9901B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5AF795-7164-57C4-F61E-1E5CC18A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A8C-4853-457F-AB74-18CD2E299211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D90509-5BC6-1CD6-8C22-45E698A9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A9D1EC-7C95-0359-228C-A55B9C9C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6DD7-5BD8-49F3-A0FC-78A02DEFF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57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177011-49DA-70C6-B85A-69C6051D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A8C-4853-457F-AB74-18CD2E299211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577206-6ED4-D7D7-53B0-C334148D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C35F18-3D0E-8C2C-A93F-04D722B6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6DD7-5BD8-49F3-A0FC-78A02DEFF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7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AADC4-B97A-53D4-C520-9910B5BC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58827E-497D-D931-ECAB-44E14733F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ABC447-A48A-6F12-C646-5D7AD0066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1E0F5D-D0CB-4F6D-53C0-D230EC76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A8C-4853-457F-AB74-18CD2E299211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340529-EB90-52BD-F864-919F8AE4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BBCBF9-13A0-35F3-C050-E21BA6DB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6DD7-5BD8-49F3-A0FC-78A02DEFF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53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CF3F9-4519-D652-6E47-6F9C8A05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C1F25C-D638-3B15-37D7-D52D7829E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CC5280-923C-FD8A-9137-669CBA830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F8C7F7-AA52-5722-04B1-75A3D2FC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A8C-4853-457F-AB74-18CD2E299211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1819C2-0594-FAB8-B8A8-C3E763AA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785D12-A7F9-36E4-69F2-139813A4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6DD7-5BD8-49F3-A0FC-78A02DEFF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55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24F904-54A7-E57F-D3F9-34C0F8FD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5452AC-F4B8-F1B8-FFCD-8CBB92148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CF1836-9405-4EE4-AF74-8EA385330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A64A8C-4853-457F-AB74-18CD2E299211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34429D-8860-2D8D-BEEF-CAD92BA33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B250C9-C790-6E52-60E6-91CD5760A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2A6DD7-5BD8-49F3-A0FC-78A02DEFFD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57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1DBB4DC-26FB-95C3-4725-AA6A386FE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0194"/>
            <a:ext cx="12192000" cy="535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4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E9C55-2C93-1A0D-5E57-D38DF2F1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2276CB-B21E-A960-09AF-440B1F221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0D53A5-BE40-1493-06F5-4D3DD677F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066"/>
            <a:ext cx="12192000" cy="66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036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Alan Yamasaki</dc:creator>
  <cp:lastModifiedBy>Alan Yamasaki</cp:lastModifiedBy>
  <cp:revision>1</cp:revision>
  <dcterms:created xsi:type="dcterms:W3CDTF">2024-08-10T02:18:22Z</dcterms:created>
  <dcterms:modified xsi:type="dcterms:W3CDTF">2024-08-10T02:20:06Z</dcterms:modified>
</cp:coreProperties>
</file>