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39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5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453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5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09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62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1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5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612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1CAAF-2D9B-48DC-A8BE-C3B73E25438F}" type="datetimeFigureOut">
              <a:rPr lang="en-ZA" smtClean="0"/>
              <a:t>2020/05/05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BE2D07-9CF5-43F1-BF99-0DE9B3069B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1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CC42-83A3-4C16-928A-F3CEAFC39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Preliminary Cohort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3BBB-6EC1-4519-A02E-55D14B0F8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09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CA74-2681-4352-9A5E-AB04A3F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BD8D-6842-4E4B-BDE8-33BF3F86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36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FAB-C978-411E-B8BC-7C6352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3586-08FE-426A-AAFB-3854D1A8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76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603-4541-4A1A-95EE-552467AB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B7E6-5DC6-4809-8641-43CF21DB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522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C76B-752E-4CEA-9F6E-32625BBD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930-1C44-421C-BFF7-FDF9186E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6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C2A1-D88F-4FAD-B59F-146C358C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AEA9-1320-4078-81EB-6292E83A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767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734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Preliminary Cohort Analysis</vt:lpstr>
      <vt:lpstr>Aim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Cohort Analysis</dc:title>
  <dc:creator>Graham Bortz</dc:creator>
  <cp:lastModifiedBy>Graham Bortz</cp:lastModifiedBy>
  <cp:revision>3</cp:revision>
  <dcterms:created xsi:type="dcterms:W3CDTF">2020-05-05T06:52:35Z</dcterms:created>
  <dcterms:modified xsi:type="dcterms:W3CDTF">2020-05-05T19:07:09Z</dcterms:modified>
</cp:coreProperties>
</file>