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ead7f4e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ead7f4e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2176493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2176493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2176493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2176493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2176493e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2176493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ad7f4e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ead7f4e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176493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2176493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2176493e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2176493e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2176493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2176493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2176493e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2176493e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176493e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2176493e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176493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176493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176493e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176493e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176493e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2176493e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2176493e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2176493e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217649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217649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2176493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2176493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176493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176493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ead7f4e2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ead7f4e2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2176493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2176493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2176493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2176493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2176493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2176493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Analytics and Time Series Analysis into Submetering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Bougadis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Decomposition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405850" y="191300"/>
            <a:ext cx="5938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of Sub-Meter 1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23050" y="789775"/>
            <a:ext cx="27723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Fluctuations in the time series are roughly constant so this can be described using an additive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see through decomposition that there is one large spike and that the </a:t>
            </a:r>
            <a:r>
              <a:rPr lang="en"/>
              <a:t>seasonality</a:t>
            </a:r>
            <a:r>
              <a:rPr lang="en"/>
              <a:t> increases half through each year 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050" y="1145850"/>
            <a:ext cx="3056301" cy="28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350" y="1145900"/>
            <a:ext cx="2629700" cy="24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05650" y="31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r>
              <a:rPr lang="en"/>
              <a:t> of Sub-Meter 2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6344475" y="889150"/>
            <a:ext cx="24624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was a seasonal adjustment that needed to be made for Sub-Meter 2 due to the peaks every year in Q4.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</a:t>
            </a:r>
            <a:r>
              <a:rPr lang="en"/>
              <a:t>removing</a:t>
            </a:r>
            <a:r>
              <a:rPr lang="en"/>
              <a:t> the seasonality we can see the trend for Sub-Meter 2 and notice large negative spikes half-way through 2007 and 2009.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important for renters to better understand their energy consumption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675" y="1218875"/>
            <a:ext cx="3304801" cy="3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50" y="1063075"/>
            <a:ext cx="2448999" cy="161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405850" y="7457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Pre-Seasonal Adjustment: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05850" y="26753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-Seasonal Adjustment: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225" y="3017525"/>
            <a:ext cx="2462251" cy="16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05650" y="31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of Sub-Meter 3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6344475" y="889150"/>
            <a:ext cx="24624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trend in energy usage steadily </a:t>
            </a:r>
            <a:r>
              <a:rPr lang="en"/>
              <a:t>decreases</a:t>
            </a:r>
            <a:r>
              <a:rPr lang="en"/>
              <a:t> until the end of 2008 , where we see a slight increase in energy consumption.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Seasonality</a:t>
            </a:r>
            <a:r>
              <a:rPr lang="en"/>
              <a:t> shows fairly consistent usage. We can confirm this by looking at the plot as the peaks and troughs are not dependent on one part of each year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405850" y="9859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05850" y="2675300"/>
            <a:ext cx="3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375" y="1270125"/>
            <a:ext cx="2804551" cy="275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00" y="1383300"/>
            <a:ext cx="2689257" cy="263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Holt-Winters Forecasting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289050" y="298925"/>
            <a:ext cx="7505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Holt-Winters: Sub-Meter 1 </a:t>
            </a:r>
            <a:endParaRPr sz="2600"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84600" y="844925"/>
            <a:ext cx="3292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Exponentially Smoothed (Holt-Winters) Plot: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1" y="1242425"/>
            <a:ext cx="36749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4506825" y="764800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Holt-Winters forecast: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4445225" y="3748025"/>
            <a:ext cx="418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the exponential smoothing we can see the forecast is much more consistent and we are able to plot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the future forecast.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95% CI falls at 4 and the forecast is near 0 for the first half of 2010.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725" y="1085025"/>
            <a:ext cx="3101600" cy="27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289050" y="298925"/>
            <a:ext cx="7505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Holt-Winters: Sub-Meter 2 </a:t>
            </a:r>
            <a:endParaRPr sz="2600"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484600" y="844925"/>
            <a:ext cx="3292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Exponentially Smoothed (Holt-Winters) Plot: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4481975" y="88077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Holt-Winters forecast: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445225" y="3766375"/>
            <a:ext cx="418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Holt-Winters makes our forecast fairly consistent once again and is expected to be slightly above 0 for SM2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Confidence interval of 95% is slightly higher with a near 10 and a low near -8.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" y="1242425"/>
            <a:ext cx="3774440" cy="35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425" y="1242425"/>
            <a:ext cx="3006224" cy="25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89050" y="298925"/>
            <a:ext cx="7505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Holt-Winters: Sub-Meter 3 </a:t>
            </a:r>
            <a:endParaRPr sz="2600"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84600" y="844925"/>
            <a:ext cx="3292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Exponentially Smoothed (Holt-Winters) Plot: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4827150" y="50307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Holt-Winters forecast: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445225" y="3917675"/>
            <a:ext cx="418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the exponential smoothing, we can expect the Watt-Hours of SM3 to fall around  5 for the first half 2010.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50" y="1162750"/>
            <a:ext cx="3774440" cy="35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342" y="844925"/>
            <a:ext cx="3412375" cy="31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819150" y="1593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correlations may be found among more renter demographics such as age, duration of lease,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Summary/Business Actions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Visualizations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496125" y="615800"/>
            <a:ext cx="75057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power usage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 patterns unusual or not?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annual/monthly/weekly reports of energy consumption for owners to easily track energy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Notify when there are spikes in energy consumption so they can attempt to change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forecasting to let renters know what to expect in the future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Recommend actions renters can take to keep energy consumption lower when there are seasonal rises in energy consumption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Transparency with renters with improve trust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289075" y="27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363600" y="880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forecasting we can potentially help owners understand how much energy they can expect to use and understand why they are being charged what they 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also help explain what may be using the most energy in homes and help assist with lowering the cost of energy consumption.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295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Intraday Visualizations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07125" y="93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Date: January 9th, 2008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475" y="1315425"/>
            <a:ext cx="4669050" cy="20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783550" y="3545375"/>
            <a:ext cx="75057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100"/>
              <a:t>Most power for sub-meter 1 (which corresponds to the kitchen) is consumed in the evening around 6 p.m.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most likely corresponds with people getting back from work and making dinner.</a:t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Laundry room contains the refrigerator which would explain why there are consistent spike intervals due to the intermittent running of </a:t>
            </a:r>
            <a:r>
              <a:rPr lang="en" sz="1100"/>
              <a:t>refrigerators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295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usage in the winter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07125" y="93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Date: 2nd Week of December, 2009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83550" y="3545375"/>
            <a:ext cx="75057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In the winter it can cost more to heat the apartment, therefore the average Water Heater &amp; AC energy usage is higher.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25" y="1325225"/>
            <a:ext cx="5520550" cy="22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295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Sub-meter usage over the years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07125" y="93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863550" y="935650"/>
            <a:ext cx="39144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Energy usage is quite consistent between sub-meter 1 and 2 throughout the years.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Sub-Meter 3 introduces the most variability year-over-year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50" y="1035050"/>
            <a:ext cx="4520701" cy="347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Time Series with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2295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Sub-Meter 1 Time Series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07125" y="93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figure on the right plots our time series for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\every Sunday at 12 p.m for sub-meter 1.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19150" y="4092025"/>
            <a:ext cx="75057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are consistent spikes in the data. Because the seasonal fluctuations are roughly constant overtime, it is reasonable to say that an additive model can be used to describe it.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0" y="1024538"/>
            <a:ext cx="4920643" cy="3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295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Sub-Meter 2 Time Series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07125" y="93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time-series we will be looking at 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common dinner hour (6 p.m.) on Wednesdays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2007-2010.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819150" y="3892825"/>
            <a:ext cx="75057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Time-Series 2 can have unexpected spikes of energy but for the majority, remains a low energy consumption sub-meter.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675" y="1084725"/>
            <a:ext cx="5062300" cy="28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29550" y="2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Sub-Meter 3 Time Series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07125" y="93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783550" y="3545375"/>
            <a:ext cx="75057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50" y="1393125"/>
            <a:ext cx="4642900" cy="27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