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076" y="-78"/>
      </p:cViewPr>
      <p:guideLst>
        <p:guide orient="horz" pos="2041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2013055"/>
            <a:ext cx="5508149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6" y="3672099"/>
            <a:ext cx="453612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30090" y="244507"/>
            <a:ext cx="1032778" cy="52246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506" y="244507"/>
            <a:ext cx="2992581" cy="52246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89" y="4164113"/>
            <a:ext cx="5508149" cy="128703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89" y="2746575"/>
            <a:ext cx="5508149" cy="14175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2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05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8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1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143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171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2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22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506" y="1428039"/>
            <a:ext cx="2012680" cy="404110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0189" y="1428039"/>
            <a:ext cx="2012679" cy="404110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9" y="259508"/>
            <a:ext cx="583215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450540"/>
            <a:ext cx="2863203" cy="60451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9" y="2055056"/>
            <a:ext cx="2863203" cy="37336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39" y="1450540"/>
            <a:ext cx="2864327" cy="60451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39" y="2055056"/>
            <a:ext cx="2864327" cy="37336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9" y="258007"/>
            <a:ext cx="2131933" cy="109803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8" y="258007"/>
            <a:ext cx="3622598" cy="553065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09" y="1356037"/>
            <a:ext cx="2131933" cy="4432620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0" y="4536122"/>
            <a:ext cx="3888105" cy="53551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0" y="579016"/>
            <a:ext cx="3888105" cy="3888105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0" y="5071637"/>
            <a:ext cx="3888105" cy="760520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259508"/>
            <a:ext cx="5832158" cy="1080029"/>
          </a:xfrm>
          <a:prstGeom prst="rect">
            <a:avLst/>
          </a:prstGeom>
        </p:spPr>
        <p:txBody>
          <a:bodyPr vert="horz" lIns="74057" tIns="37029" rIns="74057" bIns="370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512041"/>
            <a:ext cx="5832158" cy="4276616"/>
          </a:xfrm>
          <a:prstGeom prst="rect">
            <a:avLst/>
          </a:prstGeom>
        </p:spPr>
        <p:txBody>
          <a:bodyPr vert="horz" lIns="74057" tIns="37029" rIns="74057" bIns="37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09" y="6006163"/>
            <a:ext cx="1512041" cy="345009"/>
          </a:xfrm>
          <a:prstGeom prst="rect">
            <a:avLst/>
          </a:prstGeom>
        </p:spPr>
        <p:txBody>
          <a:bodyPr vert="horz" lIns="74057" tIns="37029" rIns="74057" bIns="3702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13E3-27AA-4CC0-8A6E-743333B958D1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0" y="6006163"/>
            <a:ext cx="2052055" cy="345009"/>
          </a:xfrm>
          <a:prstGeom prst="rect">
            <a:avLst/>
          </a:prstGeom>
        </p:spPr>
        <p:txBody>
          <a:bodyPr vert="horz" lIns="74057" tIns="37029" rIns="74057" bIns="3702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5" y="6006163"/>
            <a:ext cx="1512041" cy="345009"/>
          </a:xfrm>
          <a:prstGeom prst="rect">
            <a:avLst/>
          </a:prstGeom>
        </p:spPr>
        <p:txBody>
          <a:bodyPr vert="horz" lIns="74057" tIns="37029" rIns="74057" bIns="3702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5280-8903-41C0-BEAF-ED18ABA2686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057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715" indent="-277715" algn="l" defTabSz="74057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715" indent="-231429" algn="l" defTabSz="740573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5716" indent="-185143" algn="l" defTabSz="74057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indent="-185143" algn="l" defTabSz="74057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288" indent="-185143" algn="l" defTabSz="74057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575" indent="-185143" algn="l" defTabSz="74057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61" indent="-185143" algn="l" defTabSz="74057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7147" indent="-185143" algn="l" defTabSz="74057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7433" indent="-185143" algn="l" defTabSz="74057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7405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735" y="11663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 plots – 1d</a:t>
            </a:r>
            <a:endParaRPr lang="en-GB" dirty="0"/>
          </a:p>
        </p:txBody>
      </p:sp>
      <p:pic>
        <p:nvPicPr>
          <p:cNvPr id="5" name="Picture 4" descr="D5TVE_SC_007_sub-dens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8079" y="3048314"/>
            <a:ext cx="2879725" cy="2399771"/>
          </a:xfrm>
          <a:prstGeom prst="rect">
            <a:avLst/>
          </a:prstGeom>
        </p:spPr>
      </p:pic>
      <p:pic>
        <p:nvPicPr>
          <p:cNvPr id="6" name="Picture 5" descr="D5TVE_SC_007_sub-scatter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759" y="647799"/>
            <a:ext cx="2879725" cy="2399771"/>
          </a:xfrm>
          <a:prstGeom prst="rect">
            <a:avLst/>
          </a:prstGeom>
        </p:spPr>
      </p:pic>
      <p:pic>
        <p:nvPicPr>
          <p:cNvPr id="7" name="Picture 6" descr="D5TVE_SC_007_sub-Guini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759" y="3048314"/>
            <a:ext cx="2879725" cy="2399771"/>
          </a:xfrm>
          <a:prstGeom prst="rect">
            <a:avLst/>
          </a:prstGeom>
        </p:spPr>
      </p:pic>
      <p:pic>
        <p:nvPicPr>
          <p:cNvPr id="8" name="Picture 7" descr="D5TVE_SC_007_sub-KratkyR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68079" y="647799"/>
            <a:ext cx="2879725" cy="2399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brennich</dc:creator>
  <cp:lastModifiedBy>brennich</cp:lastModifiedBy>
  <cp:revision>2</cp:revision>
  <dcterms:created xsi:type="dcterms:W3CDTF">2015-05-29T15:20:16Z</dcterms:created>
  <dcterms:modified xsi:type="dcterms:W3CDTF">2015-05-29T15:22:08Z</dcterms:modified>
</cp:coreProperties>
</file>