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58"/>
  </p:normalViewPr>
  <p:slideViewPr>
    <p:cSldViewPr snapToGrid="0" snapToObjects="1">
      <p:cViewPr>
        <p:scale>
          <a:sx n="100" d="100"/>
          <a:sy n="100" d="100"/>
        </p:scale>
        <p:origin x="33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6A48D-DD3E-E04E-9264-E4B1ECD4764F}" type="datetimeFigureOut">
              <a:rPr lang="en-US" smtClean="0"/>
              <a:t>6/27/21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A385-6949-0B45-9E3B-A241E4A3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57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EA385-6949-0B45-9E3B-A241E4A36B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65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1BDD-8590-414E-9566-68FA3B7FE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F3841-205F-7744-A635-D75D418F5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1EED3-6FC0-E840-B17A-C0350E01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8833-9AE5-BA40-983D-0243FF4E0381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5B5D3-6DAF-BA4F-B8B2-0214002E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4938-C1B6-7546-AB81-F074ABED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9C6-ED33-7D44-8096-392B4E58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9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FCB2-7129-3F49-ABA4-6D740CEC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02BFF-803C-3D46-934C-3D8512E33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1D807-87C0-4547-B5CA-0BA82C9F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8833-9AE5-BA40-983D-0243FF4E0381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4BEE2-1564-2C47-BF4A-EBC4EC9C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F6DBA-62A9-924B-8EB3-7B0EC7669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9C6-ED33-7D44-8096-392B4E58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9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B140E1-E8D8-D942-8B8E-2B18C3890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1AB22-F123-8645-B715-803D0F918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442B4-11F1-9946-AE7D-85D68BC2B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8833-9AE5-BA40-983D-0243FF4E0381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81D85-387E-5540-8BD7-D52FEAB2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F8BCB-36F1-E54E-A7FF-677C8C76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9C6-ED33-7D44-8096-392B4E58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9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D7A4-DF15-8846-A065-F26B28C3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5E8EE-42A6-4643-B563-A716EEEBD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639D4-A4ED-E848-A198-FA125FAC1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8833-9AE5-BA40-983D-0243FF4E0381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779B7-A1CB-614C-9109-325BDEC5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09ADC-F8A7-F043-8DBC-3B450DB2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9C6-ED33-7D44-8096-392B4E58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8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342D-949F-EE4D-9B7B-1273F91A7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27DA2-6955-9446-8773-B4ED48A67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8CFD7-A251-9045-932A-898C7DE6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8833-9AE5-BA40-983D-0243FF4E0381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21F18-3720-7440-BD88-1C87C93D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0BB26-18A1-AC41-AD52-FAC3D89F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9C6-ED33-7D44-8096-392B4E58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6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D698-D50A-424C-ACDB-58537DC9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784D9-C054-5846-8891-8D410D344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9F454-12FD-7848-9B34-7869C5467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8EE8D-E70A-434C-AE85-140B506A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8833-9AE5-BA40-983D-0243FF4E0381}" type="datetimeFigureOut">
              <a:rPr lang="en-US" smtClean="0"/>
              <a:t>6/27/21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51BD6-7ECA-984F-AD7F-8341B478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438C7-DDC8-3E4A-853D-9946F29E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9C6-ED33-7D44-8096-392B4E58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8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FB1A-A8D0-6C49-8950-D8EB0C960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0A338-DF2B-C84D-A121-BB6CEFAA9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B02D1-7167-B540-A32D-E4CE257A4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722D8-38B7-D940-A9BD-26DC0B366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6ABB7-90B0-1C47-92E3-13F4BE095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832C1-0E03-EC47-9183-6A4A4D82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8833-9AE5-BA40-983D-0243FF4E0381}" type="datetimeFigureOut">
              <a:rPr lang="en-US" smtClean="0"/>
              <a:t>6/27/21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2EFD27-C7F3-604D-9A1F-5667E647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71BF5A-0105-D749-9583-DFC67AE2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9C6-ED33-7D44-8096-392B4E58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4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7DCA-97AF-D942-BC3D-C61AC41C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DFDF4-0F59-C14D-ACA5-D0D4F41B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8833-9AE5-BA40-983D-0243FF4E0381}" type="datetimeFigureOut">
              <a:rPr lang="en-US" smtClean="0"/>
              <a:t>6/27/21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A2741-D6C7-454D-B048-78BCF5F0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6BA4C-5873-AD40-8F2C-370AA7B1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9C6-ED33-7D44-8096-392B4E58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0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5B402-36DD-404B-B16E-E42DC43B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8833-9AE5-BA40-983D-0243FF4E0381}" type="datetimeFigureOut">
              <a:rPr lang="en-US" smtClean="0"/>
              <a:t>6/27/21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233B23-86DB-5A44-A36D-45E0AFF4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FBC77-9D32-6D4C-A84A-CFF57CCB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9C6-ED33-7D44-8096-392B4E58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5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58FE-87EA-0343-9324-36C33B6D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991BC-1E9E-394C-83F1-25DB6853F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B9391-23EA-A440-AE88-106972C8C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9F938-E137-DE49-9278-6AA780DBE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8833-9AE5-BA40-983D-0243FF4E0381}" type="datetimeFigureOut">
              <a:rPr lang="en-US" smtClean="0"/>
              <a:t>6/27/21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3F850-AF85-8A44-9E1D-C968A0CA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C0AA-8E66-F849-ADB5-AFAEE9BF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9C6-ED33-7D44-8096-392B4E58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77DC-580D-1245-BA8A-D7F95F32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938072-E255-2F4B-8BF6-02C64B0DC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3EF98-133A-6844-B107-9252A5EA6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0EEDE-BB2D-8645-BA2B-DA54EFEC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8833-9AE5-BA40-983D-0243FF4E0381}" type="datetimeFigureOut">
              <a:rPr lang="en-US" smtClean="0"/>
              <a:t>6/27/21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99150-5B7A-E343-956D-24A95FDEC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2BF85-BA0A-3A47-9C92-693081A62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9C6-ED33-7D44-8096-392B4E58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6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5E6980-6C08-134C-A718-1CF30E8C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19659-0A2E-A947-8A0C-E9B9C13E3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44CB2-0381-F344-896E-66E5977FA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28833-9AE5-BA40-983D-0243FF4E0381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50EC9-BB22-E54C-9361-B5131F53C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9BD70-89CC-C344-A399-F8922BC55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F59C6-ED33-7D44-8096-392B4E58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6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191B034-27F8-034B-A559-D869AEF4F69F}"/>
              </a:ext>
            </a:extLst>
          </p:cNvPr>
          <p:cNvSpPr/>
          <p:nvPr/>
        </p:nvSpPr>
        <p:spPr>
          <a:xfrm>
            <a:off x="6490578" y="3718059"/>
            <a:ext cx="1874225" cy="10180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FastAPI App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F483DEE-0334-3048-BFFF-BC6B59F7F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967" y="3788027"/>
            <a:ext cx="951260" cy="812666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ACA401-7680-0849-981B-58B2538719FB}"/>
              </a:ext>
            </a:extLst>
          </p:cNvPr>
          <p:cNvCxnSpPr>
            <a:cxnSpLocks/>
          </p:cNvCxnSpPr>
          <p:nvPr/>
        </p:nvCxnSpPr>
        <p:spPr>
          <a:xfrm>
            <a:off x="2293566" y="3989406"/>
            <a:ext cx="4113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CE8E380-CB28-974A-B7AA-ECFCA5E0D462}"/>
              </a:ext>
            </a:extLst>
          </p:cNvPr>
          <p:cNvCxnSpPr>
            <a:cxnSpLocks/>
          </p:cNvCxnSpPr>
          <p:nvPr/>
        </p:nvCxnSpPr>
        <p:spPr>
          <a:xfrm flipH="1">
            <a:off x="2293566" y="4441353"/>
            <a:ext cx="4113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3CBE0C1-7C85-8247-BDD6-A998C78CFF08}"/>
              </a:ext>
            </a:extLst>
          </p:cNvPr>
          <p:cNvSpPr txBox="1"/>
          <p:nvPr/>
        </p:nvSpPr>
        <p:spPr>
          <a:xfrm>
            <a:off x="2286798" y="2870148"/>
            <a:ext cx="39440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Path: </a:t>
            </a:r>
            <a:r>
              <a:rPr lang="en-US" sz="1600" b="1" dirty="0"/>
              <a:t>/prediction/?</a:t>
            </a:r>
            <a:r>
              <a:rPr lang="en-US" sz="1600" b="1" dirty="0" err="1"/>
              <a:t>generate_report</a:t>
            </a:r>
            <a:r>
              <a:rPr lang="en-US" sz="1600" b="1" dirty="0"/>
              <a:t>=true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Request body: </a:t>
            </a:r>
            <a:r>
              <a:rPr lang="en-US" sz="1600" b="1" dirty="0"/>
              <a:t>{‘data’: ‘sample data’}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Header: ‘</a:t>
            </a:r>
            <a:r>
              <a:rPr lang="en-US" sz="1600" b="1" dirty="0"/>
              <a:t>x-</a:t>
            </a:r>
            <a:r>
              <a:rPr lang="en-US" sz="1600" b="1" dirty="0" err="1"/>
              <a:t>api</a:t>
            </a:r>
            <a:r>
              <a:rPr lang="en-US" sz="1600" b="1" dirty="0"/>
              <a:t>-key: “secret’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3E31A3-5635-5048-A7CF-1B5B140D2D66}"/>
              </a:ext>
            </a:extLst>
          </p:cNvPr>
          <p:cNvSpPr txBox="1"/>
          <p:nvPr/>
        </p:nvSpPr>
        <p:spPr>
          <a:xfrm>
            <a:off x="3059943" y="4537963"/>
            <a:ext cx="2567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 ”predicted sample data”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AD81D7A-CFA4-524F-BC3E-EED60FDA3940}"/>
              </a:ext>
            </a:extLst>
          </p:cNvPr>
          <p:cNvSpPr/>
          <p:nvPr/>
        </p:nvSpPr>
        <p:spPr>
          <a:xfrm>
            <a:off x="9606442" y="3718059"/>
            <a:ext cx="1439917" cy="10180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Background task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DFD328-1A6F-804B-B957-A72BA08E7DF7}"/>
              </a:ext>
            </a:extLst>
          </p:cNvPr>
          <p:cNvCxnSpPr>
            <a:cxnSpLocks/>
            <a:stCxn id="23" idx="3"/>
            <a:endCxn id="40" idx="2"/>
          </p:cNvCxnSpPr>
          <p:nvPr/>
        </p:nvCxnSpPr>
        <p:spPr>
          <a:xfrm>
            <a:off x="8364803" y="4227106"/>
            <a:ext cx="1241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161C44B-E562-854A-8F71-C291571325A3}"/>
              </a:ext>
            </a:extLst>
          </p:cNvPr>
          <p:cNvSpPr/>
          <p:nvPr/>
        </p:nvSpPr>
        <p:spPr>
          <a:xfrm>
            <a:off x="8317055" y="3785592"/>
            <a:ext cx="14446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generate_report</a:t>
            </a:r>
            <a:r>
              <a:rPr lang="en-US" sz="1100" dirty="0"/>
              <a:t>=true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E02996-CF49-3145-87B1-8622B5C3040C}"/>
              </a:ext>
            </a:extLst>
          </p:cNvPr>
          <p:cNvSpPr/>
          <p:nvPr/>
        </p:nvSpPr>
        <p:spPr>
          <a:xfrm>
            <a:off x="6490577" y="5471950"/>
            <a:ext cx="1874225" cy="10180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Prediction service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A3884EB-0673-1A40-923E-137D694CDB77}"/>
              </a:ext>
            </a:extLst>
          </p:cNvPr>
          <p:cNvCxnSpPr>
            <a:cxnSpLocks/>
          </p:cNvCxnSpPr>
          <p:nvPr/>
        </p:nvCxnSpPr>
        <p:spPr>
          <a:xfrm>
            <a:off x="7085007" y="4780969"/>
            <a:ext cx="0" cy="659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1BCD1AB-EC57-A64E-83A9-AD9B73187937}"/>
              </a:ext>
            </a:extLst>
          </p:cNvPr>
          <p:cNvCxnSpPr>
            <a:cxnSpLocks/>
          </p:cNvCxnSpPr>
          <p:nvPr/>
        </p:nvCxnSpPr>
        <p:spPr>
          <a:xfrm flipV="1">
            <a:off x="7778832" y="4776373"/>
            <a:ext cx="0" cy="659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5C78E4A-A094-644F-B08A-82607027E34C}"/>
              </a:ext>
            </a:extLst>
          </p:cNvPr>
          <p:cNvSpPr txBox="1"/>
          <p:nvPr/>
        </p:nvSpPr>
        <p:spPr>
          <a:xfrm>
            <a:off x="6132502" y="4967864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‘sample data’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FC9A410-5369-0040-A1F0-E115962B5C6B}"/>
              </a:ext>
            </a:extLst>
          </p:cNvPr>
          <p:cNvSpPr txBox="1"/>
          <p:nvPr/>
        </p:nvSpPr>
        <p:spPr>
          <a:xfrm>
            <a:off x="7813946" y="4945828"/>
            <a:ext cx="15343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‘predicted sample data’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2578F18-7FD1-7E46-9E16-96F299C7C55F}"/>
              </a:ext>
            </a:extLst>
          </p:cNvPr>
          <p:cNvSpPr/>
          <p:nvPr/>
        </p:nvSpPr>
        <p:spPr>
          <a:xfrm>
            <a:off x="1987982" y="2876718"/>
            <a:ext cx="298816" cy="296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C64FE90-839F-D449-99CF-C64FF4AEB087}"/>
              </a:ext>
            </a:extLst>
          </p:cNvPr>
          <p:cNvSpPr/>
          <p:nvPr/>
        </p:nvSpPr>
        <p:spPr>
          <a:xfrm>
            <a:off x="7278281" y="4958190"/>
            <a:ext cx="298816" cy="296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15CE0B6-FA16-3340-9F45-17FCD46B3195}"/>
              </a:ext>
            </a:extLst>
          </p:cNvPr>
          <p:cNvSpPr/>
          <p:nvPr/>
        </p:nvSpPr>
        <p:spPr>
          <a:xfrm>
            <a:off x="2717262" y="4588071"/>
            <a:ext cx="298816" cy="296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E1278B6-6F17-7941-96DA-DEB9E32CF5CE}"/>
              </a:ext>
            </a:extLst>
          </p:cNvPr>
          <p:cNvSpPr/>
          <p:nvPr/>
        </p:nvSpPr>
        <p:spPr>
          <a:xfrm>
            <a:off x="8862588" y="3421897"/>
            <a:ext cx="298816" cy="296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709F6B4-71FB-F040-B948-5076D5E5AA12}"/>
              </a:ext>
            </a:extLst>
          </p:cNvPr>
          <p:cNvSpPr/>
          <p:nvPr/>
        </p:nvSpPr>
        <p:spPr>
          <a:xfrm>
            <a:off x="6341168" y="867985"/>
            <a:ext cx="1874225" cy="10180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FastAPI App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882B0A2A-B698-9744-9545-6450FD715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557" y="937953"/>
            <a:ext cx="951260" cy="812666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D0F9897-B1EE-5A4D-A901-871DEEC9D88D}"/>
              </a:ext>
            </a:extLst>
          </p:cNvPr>
          <p:cNvCxnSpPr>
            <a:cxnSpLocks/>
          </p:cNvCxnSpPr>
          <p:nvPr/>
        </p:nvCxnSpPr>
        <p:spPr>
          <a:xfrm>
            <a:off x="2144156" y="1139332"/>
            <a:ext cx="4113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29CA3A2-2B5D-4E48-B0EB-15530E9DCF4F}"/>
              </a:ext>
            </a:extLst>
          </p:cNvPr>
          <p:cNvCxnSpPr>
            <a:cxnSpLocks/>
          </p:cNvCxnSpPr>
          <p:nvPr/>
        </p:nvCxnSpPr>
        <p:spPr>
          <a:xfrm flipH="1">
            <a:off x="2144156" y="1591279"/>
            <a:ext cx="4113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0C863F0-D747-AB41-999C-C4C25C9920FA}"/>
              </a:ext>
            </a:extLst>
          </p:cNvPr>
          <p:cNvSpPr txBox="1"/>
          <p:nvPr/>
        </p:nvSpPr>
        <p:spPr>
          <a:xfrm>
            <a:off x="2137388" y="461109"/>
            <a:ext cx="1035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Path: </a:t>
            </a:r>
            <a:r>
              <a:rPr lang="en-US" sz="1600" b="1" dirty="0"/>
              <a:t>/</a:t>
            </a:r>
            <a:endParaRPr lang="en-US" sz="16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4B59B3C-4EFD-5F40-94BD-5E131F29AD75}"/>
              </a:ext>
            </a:extLst>
          </p:cNvPr>
          <p:cNvSpPr txBox="1"/>
          <p:nvPr/>
        </p:nvSpPr>
        <p:spPr>
          <a:xfrm>
            <a:off x="2910533" y="1687889"/>
            <a:ext cx="1705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 ”Hello World”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E03D312-B663-CC4F-83B8-E5C4C30503AB}"/>
              </a:ext>
            </a:extLst>
          </p:cNvPr>
          <p:cNvSpPr/>
          <p:nvPr/>
        </p:nvSpPr>
        <p:spPr>
          <a:xfrm>
            <a:off x="1838572" y="467679"/>
            <a:ext cx="298816" cy="296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5325909-AD87-DB49-B1DB-213B78F51795}"/>
              </a:ext>
            </a:extLst>
          </p:cNvPr>
          <p:cNvSpPr/>
          <p:nvPr/>
        </p:nvSpPr>
        <p:spPr>
          <a:xfrm>
            <a:off x="2567852" y="1737997"/>
            <a:ext cx="298816" cy="296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A1A4330-862C-3A4D-91C6-0E2F58DCA040}"/>
              </a:ext>
            </a:extLst>
          </p:cNvPr>
          <p:cNvSpPr/>
          <p:nvPr/>
        </p:nvSpPr>
        <p:spPr>
          <a:xfrm>
            <a:off x="808874" y="148704"/>
            <a:ext cx="10595726" cy="21780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907C108-AF2A-9D4D-B1EE-D199B7DCB090}"/>
              </a:ext>
            </a:extLst>
          </p:cNvPr>
          <p:cNvSpPr/>
          <p:nvPr/>
        </p:nvSpPr>
        <p:spPr>
          <a:xfrm>
            <a:off x="808874" y="2511095"/>
            <a:ext cx="10595726" cy="41797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7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73</Words>
  <Application>Microsoft Macintosh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Bournique</dc:creator>
  <cp:lastModifiedBy>Guillaume Bournique</cp:lastModifiedBy>
  <cp:revision>5</cp:revision>
  <dcterms:created xsi:type="dcterms:W3CDTF">2021-06-27T08:06:11Z</dcterms:created>
  <dcterms:modified xsi:type="dcterms:W3CDTF">2021-06-27T08:32:11Z</dcterms:modified>
</cp:coreProperties>
</file>