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8" d="100"/>
          <a:sy n="118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1673B-706E-554A-9FC2-B0122A277559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2B2F-8954-EB43-AE13-A8EE4A75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2B2F-8954-EB43-AE13-A8EE4A75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581F-DCDB-1740-82F3-CABEF57F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34769-E1A4-864E-AC67-85982BE8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2C61-885D-8548-8B5E-E5C8F897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6866-1FCC-064D-B384-F4CE062F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5C7D-2E74-9741-871C-F814120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D05A-A0A1-EE4C-AB57-C9BF111D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255B8-7ED2-1D4D-85AC-0D4D7676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6149-A1DA-E44C-B082-8FCBADDB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571F-7AB3-4644-8A69-2A81A878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C755-6E7C-8347-BD47-B32E686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2675-7D6C-9845-90D9-66F428DA5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DAE5-9B0E-D647-BAE5-EA4A2687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CE61-7757-D642-AE99-B7089AE6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125A-019D-2244-8601-85D59C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6839-91B5-4748-A728-8E468702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BC96-0957-5B42-B197-E13E6786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A81A-E019-BD41-8518-44E834AE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4465-A2A1-3D42-A820-C66F01C0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7333-9DB1-3448-A971-E6E07AF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9924-BBFE-E44F-9498-03395907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150A-EADC-1D4E-9CBE-3A0FA06A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D15F-7820-0448-AA33-4368E4BF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4282-E81B-0741-BD5C-3C7FFB8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ED03-273E-B44C-9444-397DC5D8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2727-1855-0741-8F1D-B45DA9B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C2DA-289B-AD4F-A712-8F8B26F6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9B42-7F8D-D24D-9997-02ABB57D2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C28-DF1D-E94E-A2D9-321F9AC66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42B2-7846-A342-98B4-6372CB2F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A51C-D7F2-024E-B146-6CFDD847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776F-12D2-CA4D-9EB8-A9F30DF6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7063-074C-8544-9E42-582595AD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DCE4-EDE0-8942-BC0B-754E0509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58ABC-C2C1-024C-9F30-CF98D8939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ED779-3E94-3B40-AE16-8B2684A50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DD87A-1232-C14A-8CDC-4DB010C22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A4418-6F9A-4744-9787-ED6205DD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3B7A-5B55-B844-A6FF-092FCF8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E5FD9-A2BC-9B4A-962C-E44F3C24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8E8-5F68-B147-9C2C-E25AB2C5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8803D-935A-BE44-B2C3-8BA0D22B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98897-EDFA-A845-8B8D-EA169663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58E8F-7208-0645-999D-E3A47C30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A1920-DD7E-4745-86F7-B1655D9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83CEA-5E6D-CC4E-A4F3-97CF401B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BD7F-F296-4A46-AA73-B1257581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ABF7-16C7-9944-B5F6-2E4D3342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3C83-92E2-E54F-B9A6-3F331507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FFC06-920A-374B-862D-793062DE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727A-DF98-6946-9AD9-8E9B9237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6C46-BC17-3D41-BFFE-6F1507E8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1112-EB25-794F-B61E-16BF2976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A9B-C241-4446-94EB-067808F1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94870-4502-2C4D-8BCA-02E4CFD28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85AE-B165-8F42-85A6-CF55A84F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AC59-87FD-454D-BC3A-663CC588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65B3-5BF7-F442-BD50-A63DC3E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3EA3A-EAB9-8F43-9796-CD9F5F48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B626C-002E-D941-9FA1-93F4257D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DA71-94BD-3B40-93AA-11323DD9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DF33-13EC-1746-8C8D-D275DB0A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1809-99CC-7B4F-998B-6564A792D11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753-A0E7-F74C-8880-908B68027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E8E1-E790-584B-853E-016DB8D0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3F63-B747-B24B-B571-F7960890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F92AF-ACED-BD40-9F9E-B659A2858C92}"/>
              </a:ext>
            </a:extLst>
          </p:cNvPr>
          <p:cNvGrpSpPr/>
          <p:nvPr/>
        </p:nvGrpSpPr>
        <p:grpSpPr>
          <a:xfrm>
            <a:off x="2938768" y="641506"/>
            <a:ext cx="5896303" cy="3315838"/>
            <a:chOff x="2448910" y="515006"/>
            <a:chExt cx="5896303" cy="3315838"/>
          </a:xfrm>
        </p:grpSpPr>
        <p:pic>
          <p:nvPicPr>
            <p:cNvPr id="4" name="Picture 3" descr="Graphical user interface, application, Teams&#10;&#10;Description automatically generated with medium confidence">
              <a:extLst>
                <a:ext uri="{FF2B5EF4-FFF2-40B4-BE49-F238E27FC236}">
                  <a16:creationId xmlns:a16="http://schemas.microsoft.com/office/drawing/2014/main" id="{65E20AD0-54C6-C347-8801-6EF0007F03D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17513" y="661002"/>
              <a:ext cx="5727700" cy="3076575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2407391-882D-5546-A764-38289704015F}"/>
                </a:ext>
              </a:extLst>
            </p:cNvPr>
            <p:cNvSpPr/>
            <p:nvPr/>
          </p:nvSpPr>
          <p:spPr>
            <a:xfrm>
              <a:off x="2448910" y="515006"/>
              <a:ext cx="5896303" cy="33158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D0D754-6A2B-4C41-B94E-85F15C02B532}"/>
              </a:ext>
            </a:extLst>
          </p:cNvPr>
          <p:cNvGrpSpPr/>
          <p:nvPr/>
        </p:nvGrpSpPr>
        <p:grpSpPr>
          <a:xfrm>
            <a:off x="2938768" y="4278085"/>
            <a:ext cx="5896303" cy="1524001"/>
            <a:chOff x="2448910" y="3773213"/>
            <a:chExt cx="5896303" cy="1524001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5E3F92B-FFE7-7E4B-9785-1DC02A199E0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17513" y="3945189"/>
              <a:ext cx="5727700" cy="1220470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C79C563-9072-0041-88FE-2B6B7738CAE0}"/>
                </a:ext>
              </a:extLst>
            </p:cNvPr>
            <p:cNvSpPr/>
            <p:nvPr/>
          </p:nvSpPr>
          <p:spPr>
            <a:xfrm>
              <a:off x="2448910" y="3773213"/>
              <a:ext cx="5896303" cy="15240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353F31B-43BD-FC4F-B2C5-6BA3043305DC}"/>
              </a:ext>
            </a:extLst>
          </p:cNvPr>
          <p:cNvSpPr txBox="1"/>
          <p:nvPr/>
        </p:nvSpPr>
        <p:spPr>
          <a:xfrm rot="16200000">
            <a:off x="2048477" y="214112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A4FF-CDB6-3941-BD55-C41AB46D7B1F}"/>
              </a:ext>
            </a:extLst>
          </p:cNvPr>
          <p:cNvSpPr txBox="1"/>
          <p:nvPr/>
        </p:nvSpPr>
        <p:spPr>
          <a:xfrm rot="16200000">
            <a:off x="1989934" y="476729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 PIPELINE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7E068-44EF-8548-A0FA-58359DC945AC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886920" y="3957344"/>
            <a:ext cx="0" cy="320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427E0A-9C9B-244E-B1CD-7D33D052E227}"/>
              </a:ext>
            </a:extLst>
          </p:cNvPr>
          <p:cNvSpPr/>
          <p:nvPr/>
        </p:nvSpPr>
        <p:spPr>
          <a:xfrm>
            <a:off x="4643216" y="4533432"/>
            <a:ext cx="264406" cy="138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567B4-5AA1-2E45-9B03-3A40506F8B43}"/>
              </a:ext>
            </a:extLst>
          </p:cNvPr>
          <p:cNvSpPr txBox="1"/>
          <p:nvPr/>
        </p:nvSpPr>
        <p:spPr>
          <a:xfrm>
            <a:off x="4595415" y="449057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AKS</a:t>
            </a:r>
          </a:p>
        </p:txBody>
      </p:sp>
    </p:spTree>
    <p:extLst>
      <p:ext uri="{BB962C8B-B14F-4D97-AF65-F5344CB8AC3E}">
        <p14:creationId xmlns:p14="http://schemas.microsoft.com/office/powerpoint/2010/main" val="124377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Bournique</dc:creator>
  <cp:lastModifiedBy>Guillaume Bournique</cp:lastModifiedBy>
  <cp:revision>1</cp:revision>
  <dcterms:created xsi:type="dcterms:W3CDTF">2021-06-27T08:48:57Z</dcterms:created>
  <dcterms:modified xsi:type="dcterms:W3CDTF">2021-06-27T08:56:20Z</dcterms:modified>
</cp:coreProperties>
</file>