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12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21/10/2022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21/10/2022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755476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Calcul et manipulation du temps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595871"/>
            <a:ext cx="3485072" cy="456012"/>
          </a:xfrm>
        </p:spPr>
        <p:txBody>
          <a:bodyPr rtlCol="0">
            <a:normAutofit/>
          </a:bodyPr>
          <a:lstStyle/>
          <a:p>
            <a:pPr algn="l" rtl="0"/>
            <a:r>
              <a:rPr lang="fr-FR" sz="2300" dirty="0"/>
              <a:t>Guillaume Boutin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0857365-5095-9A86-E429-C1801086E12F}"/>
              </a:ext>
            </a:extLst>
          </p:cNvPr>
          <p:cNvSpPr txBox="1">
            <a:spLocks/>
          </p:cNvSpPr>
          <p:nvPr/>
        </p:nvSpPr>
        <p:spPr>
          <a:xfrm>
            <a:off x="7404980" y="3984437"/>
            <a:ext cx="3485072" cy="4560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/>
              <a:t>21 octobre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noFill/>
          <a:effectLst/>
        </p:spPr>
        <p:txBody>
          <a:bodyPr>
            <a:norm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Pratiquement tous les langages ont une librairie standard de temps, C#, Javascript, Python, Ruby, MySQL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…oui, même PHP!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Servent à palier toutes les difficultés arithmétiques avec notre calendrier (calculatrice à calendrier)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Calcul d’écart entre deux dates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Calcul des jours de la semaine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Conversions de fuseaux horaires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Tiennent compte des changements d’heure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Leur interface peut changer d’un langage à l’autre, mais elles ont pratiquement toutes les même fonctionnalités de base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Régulièrement mises à jour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Certains pays ou fuseaux horaires peuvent modifier leurs dates de changement d’heure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Canada/États-Unis en 2007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Librairies de temps</a:t>
            </a:r>
          </a:p>
        </p:txBody>
      </p:sp>
    </p:spTree>
    <p:extLst>
      <p:ext uri="{BB962C8B-B14F-4D97-AF65-F5344CB8AC3E}">
        <p14:creationId xmlns:p14="http://schemas.microsoft.com/office/powerpoint/2010/main" val="28314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noFill/>
          <a:effectLst/>
        </p:spPr>
        <p:txBody>
          <a:bodyPr>
            <a:norm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Librairie qui étend les capacités de la librairie standard « Date » en javascript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Ce que nous allons voir: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>
                <a:effectLst/>
              </a:rPr>
              <a:t>Présentation de la librairie, interface et fonctionnalités de base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>
                <a:effectLst/>
              </a:rPr>
              <a:t>Déterminer les années bissextiles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>
                <a:effectLst/>
              </a:rPr>
              <a:t>Conversions entre fuseaux horaires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>
                <a:effectLst/>
              </a:rPr>
              <a:t>Changements d’heures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dirty="0">
                <a:effectLst/>
              </a:rPr>
              <a:t>Calculs et manipulations des jours de la semaine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Luxon.js</a:t>
            </a:r>
          </a:p>
        </p:txBody>
      </p:sp>
    </p:spTree>
    <p:extLst>
      <p:ext uri="{BB962C8B-B14F-4D97-AF65-F5344CB8AC3E}">
        <p14:creationId xmlns:p14="http://schemas.microsoft.com/office/powerpoint/2010/main" val="134834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noFill/>
          <a:effectLst/>
        </p:spPr>
        <p:txBody>
          <a:bodyPr>
            <a:norm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Quand-est-ce que je devrais utiliser une librairies de temps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Si vous saviez que: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Une journée n’a pas toujours 24 heures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Une années bissextile n’est pas toujours aux 4 ans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Une semaine n’a jamais deux jeudis consécutifs (avez-vous hésité avant de répondre?)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Les règles de changement d’heure, actuelles et passées au Canada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Que la Saskatchewan n’a pas de changement d’heure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Best case scenario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Au mieux, vous en savez autant que les librairies de temps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Selon toutes vraisemblance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Vous en savez moins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Le moindrement que vous avez une arithmétique de temps à effectuer, utilisez-les!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094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7ECB-2E0E-B920-BA26-E6022685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 pour </a:t>
            </a:r>
            <a:r>
              <a:rPr lang="en-CA" dirty="0" err="1"/>
              <a:t>votre</a:t>
            </a:r>
            <a:r>
              <a:rPr lang="en-CA" dirty="0"/>
              <a:t> attention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52E288-BB7B-27B7-E42B-39C9A479E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472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/>
              <a:t>But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fr-FR" sz="2400" dirty="0"/>
              <a:t>Développer l’habitude d’utiliser les librairies et fonctionnalités de dates et heures, peu-importe le langage.</a:t>
            </a:r>
          </a:p>
          <a:p>
            <a:pPr marL="36900" lvl="0" indent="0" rtl="0">
              <a:buNone/>
            </a:pPr>
            <a:r>
              <a:rPr lang="fr-FR" sz="2400" dirty="0"/>
              <a:t>Pas une présentation pour une librairies à proprement parlé, mais comprendre que tous les langages ont les mêmes fonctionnalités de base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CA" dirty="0"/>
              <a:t>Préconception par rapport au temps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effectLst/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CA" dirty="0"/>
              <a:t>Une année comporte</a:t>
            </a:r>
            <a:r>
              <a:rPr lang="en-CA" dirty="0"/>
              <a:t> </a:t>
            </a:r>
            <a:r>
              <a:rPr lang="fr-CA" dirty="0"/>
              <a:t>toujours 365 jours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b="1" dirty="0"/>
              <a:t>FAUX!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/>
              <a:t>Certaines années dites bissextiles comporte un 366e jour (rajout d’un 29 février)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CA" dirty="0"/>
              <a:t>Les années bissextiles sont</a:t>
            </a:r>
            <a:r>
              <a:rPr lang="en-CA" dirty="0"/>
              <a:t> </a:t>
            </a:r>
            <a:r>
              <a:rPr lang="fr-CA" dirty="0"/>
              <a:t>aux 4 ans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b="1" dirty="0"/>
              <a:t>FAUX!</a:t>
            </a:r>
            <a:endParaRPr lang="fr-CA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/>
              <a:t>La règle usuelles est qu’elles sont aux 4 ans, mais la règle exacte va comme suit: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CA" dirty="0"/>
              <a:t>Années divisibles par 400 (2000, 2400, 2800, …) sont bissextiles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CA" dirty="0"/>
              <a:t>Années divisibles par 100 ne son PAS bissextiles (1900, 2100, 2200, 2300, 2500)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CA" dirty="0"/>
              <a:t>Années divisibles par 4 sont bissextiles (2024, 2028, 2032, …. , 2096)</a:t>
            </a:r>
          </a:p>
        </p:txBody>
      </p:sp>
    </p:spTree>
    <p:extLst>
      <p:ext uri="{BB962C8B-B14F-4D97-AF65-F5344CB8AC3E}">
        <p14:creationId xmlns:p14="http://schemas.microsoft.com/office/powerpoint/2010/main" val="42780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CA" dirty="0"/>
              <a:t>Préconceptions par rapport au temps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effectLst/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CA" dirty="0"/>
              <a:t>Il y a toujours 24 heures dans une journée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b="1" dirty="0"/>
              <a:t>FAUX!</a:t>
            </a:r>
            <a:endParaRPr lang="fr-CA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/>
              <a:t>Certains fuseaux horaires avancent l’heure au printemps (heure avancée) et la recule en automne (heure normale)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/>
              <a:t>La journée d’un avancement d’heure aura 23 heures dans sa journée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/>
              <a:t>La journée d’un recul d’heure aura 25 heures dans </a:t>
            </a:r>
            <a:r>
              <a:rPr lang="fr-CA"/>
              <a:t>sa journée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178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CA" dirty="0"/>
              <a:t>Préconceptions par rapport au temps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effectLst/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CA" dirty="0">
                <a:effectLst/>
              </a:rPr>
              <a:t>Il y a 60 secondes dans une minute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b="1" dirty="0">
                <a:effectLst/>
              </a:rPr>
              <a:t>VRAI</a:t>
            </a:r>
            <a:r>
              <a:rPr lang="fr-CA" dirty="0">
                <a:effectLst/>
              </a:rPr>
              <a:t>! (…et </a:t>
            </a:r>
            <a:r>
              <a:rPr lang="fr-CA" b="1" dirty="0">
                <a:effectLst/>
              </a:rPr>
              <a:t>FAUX</a:t>
            </a:r>
            <a:r>
              <a:rPr lang="fr-CA" dirty="0">
                <a:effectLst/>
              </a:rPr>
              <a:t>!) ????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>
                <a:effectLst/>
              </a:rPr>
              <a:t>2 références de temps: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CA" dirty="0">
                <a:effectLst/>
              </a:rPr>
              <a:t>Temps universel coordonné (UTC)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CA" dirty="0">
                <a:effectLst/>
              </a:rPr>
              <a:t>Temps atomique international (TAI)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>
                <a:effectLst/>
              </a:rPr>
              <a:t>UTC est l’heure de référence pour tous les fuseaux horaire, reste constante toute l’année, chaque minute comporte toujours 60 seconds (VRAI pour UTC)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>
                <a:effectLst/>
              </a:rPr>
              <a:t>TAI tient compte du ralentissement de la rotation de la Terre, et rajoute à l’occasion une seconde à une heure donnée pour compenser (FAUX pour UTC)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CA" dirty="0">
                <a:effectLst/>
              </a:rPr>
              <a:t>https://www.timeanddate.com/time/leapseconds.html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dirty="0">
                <a:effectLst/>
              </a:rPr>
              <a:t>Les librairies de temps sont basées sur l’heure UTC, donc pour le restant de la </a:t>
            </a:r>
            <a:r>
              <a:rPr lang="fr-CA" dirty="0" err="1">
                <a:effectLst/>
              </a:rPr>
              <a:t>presentation</a:t>
            </a:r>
            <a:r>
              <a:rPr lang="fr-CA" dirty="0">
                <a:effectLst/>
              </a:rPr>
              <a:t>, nous allons assumer que c’est FAUX.</a:t>
            </a:r>
          </a:p>
        </p:txBody>
      </p:sp>
    </p:spTree>
    <p:extLst>
      <p:ext uri="{BB962C8B-B14F-4D97-AF65-F5344CB8AC3E}">
        <p14:creationId xmlns:p14="http://schemas.microsoft.com/office/powerpoint/2010/main" val="17526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Préconceptions par rapport au temps (4)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effectLst/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Une semaine ne peut jamais avoir 2 jeudis consécutifs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b="1" dirty="0">
                <a:effectLst/>
              </a:rPr>
              <a:t>FAUX</a:t>
            </a:r>
            <a:r>
              <a:rPr lang="en-CA" dirty="0">
                <a:effectLst/>
              </a:rPr>
              <a:t>!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Je vous troll!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CA" noProof="1">
                <a:effectLst/>
              </a:rPr>
              <a:t>Du mieux de ma connaissance, une semaine comporte toujours 7 jours distincts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53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noFill/>
          <a:effectLst/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Basé sur des cycles solaires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1 journée ~= Une rotation de la Terre sur elle-même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Pour les Flat-</a:t>
            </a:r>
            <a:r>
              <a:rPr lang="fr-FR" dirty="0" err="1">
                <a:effectLst/>
              </a:rPr>
              <a:t>Earthers</a:t>
            </a:r>
            <a:r>
              <a:rPr lang="fr-FR" dirty="0">
                <a:effectLst/>
              </a:rPr>
              <a:t> parmi vous: Un tour complet du Soleil pour revenir au même point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1 année ~= Une révolution de la Terre autour du Soleil (~365 jours)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Désolé les Flat-</a:t>
            </a:r>
            <a:r>
              <a:rPr lang="fr-FR" dirty="0" err="1">
                <a:effectLst/>
              </a:rPr>
              <a:t>Earthers</a:t>
            </a:r>
            <a:r>
              <a:rPr lang="fr-FR" dirty="0">
                <a:effectLst/>
              </a:rPr>
              <a:t>, j’ai aucun équivalent géocentrique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Année divisée en 12 mois de 28 à 31 jours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Comptez les mois sur vos jointures!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Semaines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Cycles de 7 jours parallèles au système de mois et années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FR" dirty="0">
              <a:effectLst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les humains comptent le temps?</a:t>
            </a:r>
          </a:p>
        </p:txBody>
      </p:sp>
    </p:spTree>
    <p:extLst>
      <p:ext uri="{BB962C8B-B14F-4D97-AF65-F5344CB8AC3E}">
        <p14:creationId xmlns:p14="http://schemas.microsoft.com/office/powerpoint/2010/main" val="307268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noFill/>
          <a:effectLst/>
        </p:spPr>
        <p:txBody>
          <a:bodyPr/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Arithmétique complexe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Combien d’heures écoulées entre le 12 juin 1973 à 19:30 et le 25 septembre 2048 à 04:25?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Quelle jour de la semaine est le 15 avril 2384?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Réponse probable: </a:t>
            </a:r>
            <a:r>
              <a:rPr lang="fr-FR" dirty="0" err="1">
                <a:effectLst/>
              </a:rPr>
              <a:t>Why</a:t>
            </a:r>
            <a:r>
              <a:rPr lang="fr-FR" dirty="0">
                <a:effectLst/>
              </a:rPr>
              <a:t>-TF j’aurais à calculer ça??? (</a:t>
            </a:r>
            <a:r>
              <a:rPr lang="fr-FR" dirty="0" err="1">
                <a:effectLst/>
              </a:rPr>
              <a:t>fair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enough</a:t>
            </a:r>
            <a:r>
              <a:rPr lang="fr-FR" dirty="0">
                <a:effectLst/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Contre-argument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Combien fait 965 504 + 1250 – 582/3 * 19^3 ?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Quelle est la racine cubique de PI?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Réponse probable: </a:t>
            </a:r>
            <a:r>
              <a:rPr lang="fr-FR" dirty="0" err="1">
                <a:effectLst/>
              </a:rPr>
              <a:t>Why</a:t>
            </a:r>
            <a:r>
              <a:rPr lang="fr-FR" dirty="0">
                <a:effectLst/>
              </a:rPr>
              <a:t>-TF (encore une fois)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fr-FR" dirty="0">
                <a:effectLst/>
              </a:rPr>
              <a:t>Mais autre réponse probable: Sortir sa calculatrice et effectuer l’opération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Raison de la différence de réflexe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Système humain de calcul du temps très peu « </a:t>
            </a:r>
            <a:r>
              <a:rPr lang="fr-FR" dirty="0" err="1">
                <a:effectLst/>
              </a:rPr>
              <a:t>Arithmetic-Friendly</a:t>
            </a:r>
            <a:r>
              <a:rPr lang="fr-FR" dirty="0">
                <a:effectLst/>
              </a:rPr>
              <a:t> »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Outils mathématiques usuels peu efficaces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dirty="0"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FR" dirty="0">
              <a:effectLst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Problèmes avec le système humain</a:t>
            </a:r>
          </a:p>
        </p:txBody>
      </p:sp>
    </p:spTree>
    <p:extLst>
      <p:ext uri="{BB962C8B-B14F-4D97-AF65-F5344CB8AC3E}">
        <p14:creationId xmlns:p14="http://schemas.microsoft.com/office/powerpoint/2010/main" val="233684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9F847-11EB-1B0A-86C2-A184AB75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71241"/>
            <a:ext cx="9590550" cy="5271504"/>
          </a:xfrm>
          <a:noFill/>
          <a:effectLst/>
        </p:spPr>
        <p:txBody>
          <a:bodyPr>
            <a:norm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Au lieu de compter en années/mois/jours/heures… la notion de temps pour un ordinateur est basée sur le UNIX timestamps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dirty="0">
                <a:effectLst/>
              </a:rPr>
              <a:t>UNIX timestamps: Chiffre représentant le nombre de secondes écoulées depuis le 1</a:t>
            </a:r>
            <a:r>
              <a:rPr lang="fr-FR" baseline="30000" dirty="0">
                <a:effectLst/>
              </a:rPr>
              <a:t>er</a:t>
            </a:r>
            <a:r>
              <a:rPr lang="fr-FR" dirty="0">
                <a:effectLst/>
              </a:rPr>
              <a:t> janvier 1970 à 00:00:00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UTS = 1,000,000,000 =&gt; 8 septembre 2001 à 21:46:40 (UTC)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UTS = 2,000,000,000 =&gt; 17 mai 2033 à 23:33:20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dirty="0">
                <a:effectLst/>
              </a:rPr>
              <a:t>À l’heure actuelle: 21 octobre 2022 à 13:00 UTC (09:00 Montréal) =&gt; 1,666,357,200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2A448-FDF7-FB98-8DA4-55F5D64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1384"/>
            <a:ext cx="9590550" cy="596238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les ordinateurs comptent le temps?</a:t>
            </a:r>
          </a:p>
        </p:txBody>
      </p:sp>
    </p:spTree>
    <p:extLst>
      <p:ext uri="{BB962C8B-B14F-4D97-AF65-F5344CB8AC3E}">
        <p14:creationId xmlns:p14="http://schemas.microsoft.com/office/powerpoint/2010/main" val="35145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{3BC987DE-9799-4824-92C4-2295CD4CE74F}tf55705232_win32</Template>
  <TotalTime>1171</TotalTime>
  <Words>935</Words>
  <Application>Microsoft Office PowerPoint</Application>
  <PresentationFormat>Grand écran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Goudy Old Style</vt:lpstr>
      <vt:lpstr>Wingdings</vt:lpstr>
      <vt:lpstr>Wingdings 2</vt:lpstr>
      <vt:lpstr>SlateVTI</vt:lpstr>
      <vt:lpstr>Calcul et manipulation du temps</vt:lpstr>
      <vt:lpstr>But</vt:lpstr>
      <vt:lpstr>Préconception par rapport au temps</vt:lpstr>
      <vt:lpstr>Préconceptions par rapport au temps (2)</vt:lpstr>
      <vt:lpstr>Préconceptions par rapport au temps (3)</vt:lpstr>
      <vt:lpstr>Préconceptions par rapport au temps (4)</vt:lpstr>
      <vt:lpstr>Comment les humains comptent le temps?</vt:lpstr>
      <vt:lpstr>Problèmes avec le système humain</vt:lpstr>
      <vt:lpstr>Comment les ordinateurs comptent le temps?</vt:lpstr>
      <vt:lpstr>Librairies de temps</vt:lpstr>
      <vt:lpstr>Luxon.js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et manipulation du temps</dc:title>
  <dc:creator>Guillaume Boutin</dc:creator>
  <cp:lastModifiedBy>Guillaume Boutin</cp:lastModifiedBy>
  <cp:revision>15</cp:revision>
  <dcterms:created xsi:type="dcterms:W3CDTF">2022-10-15T20:17:20Z</dcterms:created>
  <dcterms:modified xsi:type="dcterms:W3CDTF">2022-10-21T13:54:17Z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