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7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08" r:id="rId3"/>
    <p:sldId id="313" r:id="rId4"/>
    <p:sldId id="315" r:id="rId5"/>
    <p:sldId id="314" r:id="rId6"/>
    <p:sldId id="309" r:id="rId7"/>
    <p:sldId id="316" r:id="rId8"/>
    <p:sldId id="310" r:id="rId9"/>
    <p:sldId id="311" r:id="rId10"/>
    <p:sldId id="312" r:id="rId11"/>
    <p:sldId id="317" r:id="rId12"/>
    <p:sldId id="318" r:id="rId13"/>
    <p:sldId id="319" r:id="rId14"/>
    <p:sldId id="320" r:id="rId15"/>
    <p:sldId id="321" r:id="rId16"/>
    <p:sldId id="322" r:id="rId17"/>
    <p:sldId id="324" r:id="rId18"/>
    <p:sldId id="325" r:id="rId19"/>
    <p:sldId id="326" r:id="rId20"/>
    <p:sldId id="3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4">
          <p15:clr>
            <a:srgbClr val="A4A3A4"/>
          </p15:clr>
        </p15:guide>
        <p15:guide id="4" pos="7296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384">
          <p15:clr>
            <a:srgbClr val="A4A3A4"/>
          </p15:clr>
        </p15:guide>
        <p15:guide id="7" orient="horz" pos="3936">
          <p15:clr>
            <a:srgbClr val="A4A3A4"/>
          </p15:clr>
        </p15:guide>
        <p15:guide id="8" orient="horz" pos="36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4D36"/>
    <a:srgbClr val="976957"/>
    <a:srgbClr val="CBBA99"/>
    <a:srgbClr val="D9CDB5"/>
    <a:srgbClr val="B5B191"/>
    <a:srgbClr val="E5DDCD"/>
    <a:srgbClr val="E4B194"/>
    <a:srgbClr val="EECEBC"/>
    <a:srgbClr val="EBE5D9"/>
    <a:srgbClr val="F4E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6314" autoAdjust="0"/>
  </p:normalViewPr>
  <p:slideViewPr>
    <p:cSldViewPr snapToGrid="0" showGuides="1">
      <p:cViewPr varScale="1">
        <p:scale>
          <a:sx n="104" d="100"/>
          <a:sy n="104" d="100"/>
        </p:scale>
        <p:origin x="168" y="294"/>
      </p:cViewPr>
      <p:guideLst>
        <p:guide orient="horz" pos="2160"/>
        <p:guide pos="3840"/>
        <p:guide pos="384"/>
        <p:guide pos="7296"/>
        <p:guide pos="6912"/>
        <p:guide orient="horz" pos="384"/>
        <p:guide orient="horz" pos="3936"/>
        <p:guide orient="horz" pos="36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5F0FF-412D-4516-9613-0C8A113FCC2D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3F693-3036-4338-82AF-49E2F9AF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09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D5391-6536-454D-A29E-709482ABCF0E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89595-BF84-43D6-96D7-267351092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43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039429" y="522514"/>
            <a:ext cx="5152571" cy="5713362"/>
          </a:xfrm>
          <a:custGeom>
            <a:avLst/>
            <a:gdLst>
              <a:gd name="connsiteX0" fmla="*/ 0 w 10972800"/>
              <a:gd name="connsiteY0" fmla="*/ 0 h 4540855"/>
              <a:gd name="connsiteX1" fmla="*/ 10972800 w 10972800"/>
              <a:gd name="connsiteY1" fmla="*/ 0 h 4540855"/>
              <a:gd name="connsiteX2" fmla="*/ 10972800 w 10972800"/>
              <a:gd name="connsiteY2" fmla="*/ 4540855 h 4540855"/>
              <a:gd name="connsiteX3" fmla="*/ 0 w 10972800"/>
              <a:gd name="connsiteY3" fmla="*/ 4540855 h 454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2800" h="4540855">
                <a:moveTo>
                  <a:pt x="0" y="0"/>
                </a:moveTo>
                <a:lnTo>
                  <a:pt x="10972800" y="0"/>
                </a:lnTo>
                <a:lnTo>
                  <a:pt x="10972800" y="4540855"/>
                </a:lnTo>
                <a:lnTo>
                  <a:pt x="0" y="4540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191500" y="-1"/>
            <a:ext cx="4000500" cy="6858001"/>
          </a:xfrm>
          <a:custGeom>
            <a:avLst/>
            <a:gdLst>
              <a:gd name="connsiteX0" fmla="*/ 0 w 6095999"/>
              <a:gd name="connsiteY0" fmla="*/ 0 h 5684595"/>
              <a:gd name="connsiteX1" fmla="*/ 6095999 w 6095999"/>
              <a:gd name="connsiteY1" fmla="*/ 0 h 5684595"/>
              <a:gd name="connsiteX2" fmla="*/ 6095999 w 6095999"/>
              <a:gd name="connsiteY2" fmla="*/ 5684595 h 5684595"/>
              <a:gd name="connsiteX3" fmla="*/ 0 w 6095999"/>
              <a:gd name="connsiteY3" fmla="*/ 5684595 h 568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5684595">
                <a:moveTo>
                  <a:pt x="0" y="0"/>
                </a:moveTo>
                <a:lnTo>
                  <a:pt x="6095999" y="0"/>
                </a:lnTo>
                <a:lnTo>
                  <a:pt x="6095999" y="5684595"/>
                </a:lnTo>
                <a:lnTo>
                  <a:pt x="0" y="56845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2889896"/>
            <a:ext cx="4221769" cy="3019451"/>
          </a:xfrm>
          <a:custGeom>
            <a:avLst/>
            <a:gdLst>
              <a:gd name="connsiteX0" fmla="*/ 0 w 2688822"/>
              <a:gd name="connsiteY0" fmla="*/ 0 h 3019451"/>
              <a:gd name="connsiteX1" fmla="*/ 2688822 w 2688822"/>
              <a:gd name="connsiteY1" fmla="*/ 0 h 3019451"/>
              <a:gd name="connsiteX2" fmla="*/ 2688822 w 2688822"/>
              <a:gd name="connsiteY2" fmla="*/ 3019451 h 3019451"/>
              <a:gd name="connsiteX3" fmla="*/ 0 w 2688822"/>
              <a:gd name="connsiteY3" fmla="*/ 3019451 h 301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8822" h="3019451">
                <a:moveTo>
                  <a:pt x="0" y="0"/>
                </a:moveTo>
                <a:lnTo>
                  <a:pt x="2688822" y="0"/>
                </a:lnTo>
                <a:lnTo>
                  <a:pt x="2688822" y="3019451"/>
                </a:lnTo>
                <a:lnTo>
                  <a:pt x="0" y="30194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32275" y="2902596"/>
            <a:ext cx="3733800" cy="3019451"/>
          </a:xfrm>
          <a:custGeom>
            <a:avLst/>
            <a:gdLst>
              <a:gd name="connsiteX0" fmla="*/ 0 w 2688822"/>
              <a:gd name="connsiteY0" fmla="*/ 0 h 3019451"/>
              <a:gd name="connsiteX1" fmla="*/ 2688822 w 2688822"/>
              <a:gd name="connsiteY1" fmla="*/ 0 h 3019451"/>
              <a:gd name="connsiteX2" fmla="*/ 2688822 w 2688822"/>
              <a:gd name="connsiteY2" fmla="*/ 3019451 h 3019451"/>
              <a:gd name="connsiteX3" fmla="*/ 0 w 2688822"/>
              <a:gd name="connsiteY3" fmla="*/ 3019451 h 301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8822" h="3019451">
                <a:moveTo>
                  <a:pt x="0" y="0"/>
                </a:moveTo>
                <a:lnTo>
                  <a:pt x="2688822" y="0"/>
                </a:lnTo>
                <a:lnTo>
                  <a:pt x="2688822" y="3019451"/>
                </a:lnTo>
                <a:lnTo>
                  <a:pt x="0" y="30194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7970230" y="2889896"/>
            <a:ext cx="4221769" cy="3019451"/>
          </a:xfrm>
          <a:custGeom>
            <a:avLst/>
            <a:gdLst>
              <a:gd name="connsiteX0" fmla="*/ 0 w 2688822"/>
              <a:gd name="connsiteY0" fmla="*/ 0 h 3019451"/>
              <a:gd name="connsiteX1" fmla="*/ 2688822 w 2688822"/>
              <a:gd name="connsiteY1" fmla="*/ 0 h 3019451"/>
              <a:gd name="connsiteX2" fmla="*/ 2688822 w 2688822"/>
              <a:gd name="connsiteY2" fmla="*/ 3019451 h 3019451"/>
              <a:gd name="connsiteX3" fmla="*/ 0 w 2688822"/>
              <a:gd name="connsiteY3" fmla="*/ 3019451 h 301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8822" h="3019451">
                <a:moveTo>
                  <a:pt x="0" y="0"/>
                </a:moveTo>
                <a:lnTo>
                  <a:pt x="2688822" y="0"/>
                </a:lnTo>
                <a:lnTo>
                  <a:pt x="2688822" y="3019451"/>
                </a:lnTo>
                <a:lnTo>
                  <a:pt x="0" y="30194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36337" y="1181100"/>
            <a:ext cx="3296627" cy="4495800"/>
          </a:xfrm>
          <a:custGeom>
            <a:avLst/>
            <a:gdLst>
              <a:gd name="connsiteX0" fmla="*/ 0 w 3296627"/>
              <a:gd name="connsiteY0" fmla="*/ 0 h 4495800"/>
              <a:gd name="connsiteX1" fmla="*/ 3296627 w 3296627"/>
              <a:gd name="connsiteY1" fmla="*/ 0 h 4495800"/>
              <a:gd name="connsiteX2" fmla="*/ 3296627 w 3296627"/>
              <a:gd name="connsiteY2" fmla="*/ 4495800 h 4495800"/>
              <a:gd name="connsiteX3" fmla="*/ 0 w 3296627"/>
              <a:gd name="connsiteY3" fmla="*/ 4495800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6627" h="4495800">
                <a:moveTo>
                  <a:pt x="0" y="0"/>
                </a:moveTo>
                <a:lnTo>
                  <a:pt x="3296627" y="0"/>
                </a:lnTo>
                <a:lnTo>
                  <a:pt x="3296627" y="4495800"/>
                </a:lnTo>
                <a:lnTo>
                  <a:pt x="0" y="4495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64501" y="1140311"/>
            <a:ext cx="3296627" cy="4495800"/>
          </a:xfrm>
          <a:custGeom>
            <a:avLst/>
            <a:gdLst>
              <a:gd name="connsiteX0" fmla="*/ 0 w 3296627"/>
              <a:gd name="connsiteY0" fmla="*/ 0 h 4495800"/>
              <a:gd name="connsiteX1" fmla="*/ 3296627 w 3296627"/>
              <a:gd name="connsiteY1" fmla="*/ 0 h 4495800"/>
              <a:gd name="connsiteX2" fmla="*/ 3296627 w 3296627"/>
              <a:gd name="connsiteY2" fmla="*/ 4495800 h 4495800"/>
              <a:gd name="connsiteX3" fmla="*/ 0 w 3296627"/>
              <a:gd name="connsiteY3" fmla="*/ 4495800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6627" h="4495800">
                <a:moveTo>
                  <a:pt x="0" y="0"/>
                </a:moveTo>
                <a:lnTo>
                  <a:pt x="3296627" y="0"/>
                </a:lnTo>
                <a:lnTo>
                  <a:pt x="3296627" y="4495800"/>
                </a:lnTo>
                <a:lnTo>
                  <a:pt x="0" y="4495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642393" y="1181100"/>
            <a:ext cx="3296627" cy="4495800"/>
          </a:xfrm>
          <a:custGeom>
            <a:avLst/>
            <a:gdLst>
              <a:gd name="connsiteX0" fmla="*/ 0 w 4709367"/>
              <a:gd name="connsiteY0" fmla="*/ 0 h 3909908"/>
              <a:gd name="connsiteX1" fmla="*/ 4709367 w 4709367"/>
              <a:gd name="connsiteY1" fmla="*/ 0 h 3909908"/>
              <a:gd name="connsiteX2" fmla="*/ 4709367 w 4709367"/>
              <a:gd name="connsiteY2" fmla="*/ 3909908 h 3909908"/>
              <a:gd name="connsiteX3" fmla="*/ 0 w 4709367"/>
              <a:gd name="connsiteY3" fmla="*/ 3909908 h 390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9367" h="3909908">
                <a:moveTo>
                  <a:pt x="0" y="0"/>
                </a:moveTo>
                <a:lnTo>
                  <a:pt x="4709367" y="0"/>
                </a:lnTo>
                <a:lnTo>
                  <a:pt x="4709367" y="3909908"/>
                </a:lnTo>
                <a:lnTo>
                  <a:pt x="0" y="39099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132348" y="4075861"/>
            <a:ext cx="2394566" cy="2336767"/>
          </a:xfrm>
          <a:custGeom>
            <a:avLst/>
            <a:gdLst>
              <a:gd name="connsiteX0" fmla="*/ 0 w 1918586"/>
              <a:gd name="connsiteY0" fmla="*/ 0 h 2297724"/>
              <a:gd name="connsiteX1" fmla="*/ 1918586 w 1918586"/>
              <a:gd name="connsiteY1" fmla="*/ 0 h 2297724"/>
              <a:gd name="connsiteX2" fmla="*/ 1918586 w 1918586"/>
              <a:gd name="connsiteY2" fmla="*/ 2297724 h 2297724"/>
              <a:gd name="connsiteX3" fmla="*/ 0 w 1918586"/>
              <a:gd name="connsiteY3" fmla="*/ 2297724 h 22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8586" h="2297724">
                <a:moveTo>
                  <a:pt x="0" y="0"/>
                </a:moveTo>
                <a:lnTo>
                  <a:pt x="1918586" y="0"/>
                </a:lnTo>
                <a:lnTo>
                  <a:pt x="1918586" y="2297724"/>
                </a:lnTo>
                <a:lnTo>
                  <a:pt x="0" y="2297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748084" y="4063161"/>
            <a:ext cx="2394566" cy="2336767"/>
          </a:xfrm>
          <a:custGeom>
            <a:avLst/>
            <a:gdLst>
              <a:gd name="connsiteX0" fmla="*/ 0 w 1918586"/>
              <a:gd name="connsiteY0" fmla="*/ 0 h 2297724"/>
              <a:gd name="connsiteX1" fmla="*/ 1918586 w 1918586"/>
              <a:gd name="connsiteY1" fmla="*/ 0 h 2297724"/>
              <a:gd name="connsiteX2" fmla="*/ 1918586 w 1918586"/>
              <a:gd name="connsiteY2" fmla="*/ 2297724 h 2297724"/>
              <a:gd name="connsiteX3" fmla="*/ 0 w 1918586"/>
              <a:gd name="connsiteY3" fmla="*/ 2297724 h 22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8586" h="2297724">
                <a:moveTo>
                  <a:pt x="0" y="0"/>
                </a:moveTo>
                <a:lnTo>
                  <a:pt x="1918586" y="0"/>
                </a:lnTo>
                <a:lnTo>
                  <a:pt x="1918586" y="2297724"/>
                </a:lnTo>
                <a:lnTo>
                  <a:pt x="0" y="2297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9318463" y="1508647"/>
            <a:ext cx="2394566" cy="2336767"/>
          </a:xfrm>
          <a:custGeom>
            <a:avLst/>
            <a:gdLst>
              <a:gd name="connsiteX0" fmla="*/ 0 w 1918586"/>
              <a:gd name="connsiteY0" fmla="*/ 0 h 2297724"/>
              <a:gd name="connsiteX1" fmla="*/ 1918586 w 1918586"/>
              <a:gd name="connsiteY1" fmla="*/ 0 h 2297724"/>
              <a:gd name="connsiteX2" fmla="*/ 1918586 w 1918586"/>
              <a:gd name="connsiteY2" fmla="*/ 2297724 h 2297724"/>
              <a:gd name="connsiteX3" fmla="*/ 0 w 1918586"/>
              <a:gd name="connsiteY3" fmla="*/ 2297724 h 22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8586" h="2297724">
                <a:moveTo>
                  <a:pt x="0" y="0"/>
                </a:moveTo>
                <a:lnTo>
                  <a:pt x="1918586" y="0"/>
                </a:lnTo>
                <a:lnTo>
                  <a:pt x="1918586" y="2297724"/>
                </a:lnTo>
                <a:lnTo>
                  <a:pt x="0" y="2297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733790" y="1524000"/>
            <a:ext cx="2394566" cy="2336767"/>
          </a:xfrm>
          <a:custGeom>
            <a:avLst/>
            <a:gdLst>
              <a:gd name="connsiteX0" fmla="*/ 0 w 1918586"/>
              <a:gd name="connsiteY0" fmla="*/ 0 h 2297724"/>
              <a:gd name="connsiteX1" fmla="*/ 1918586 w 1918586"/>
              <a:gd name="connsiteY1" fmla="*/ 0 h 2297724"/>
              <a:gd name="connsiteX2" fmla="*/ 1918586 w 1918586"/>
              <a:gd name="connsiteY2" fmla="*/ 2297724 h 2297724"/>
              <a:gd name="connsiteX3" fmla="*/ 0 w 1918586"/>
              <a:gd name="connsiteY3" fmla="*/ 2297724 h 22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8586" h="2297724">
                <a:moveTo>
                  <a:pt x="0" y="0"/>
                </a:moveTo>
                <a:lnTo>
                  <a:pt x="1918586" y="0"/>
                </a:lnTo>
                <a:lnTo>
                  <a:pt x="1918586" y="2297724"/>
                </a:lnTo>
                <a:lnTo>
                  <a:pt x="0" y="2297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9334791" y="4078545"/>
            <a:ext cx="2394566" cy="2336767"/>
          </a:xfrm>
          <a:custGeom>
            <a:avLst/>
            <a:gdLst>
              <a:gd name="connsiteX0" fmla="*/ 0 w 1918586"/>
              <a:gd name="connsiteY0" fmla="*/ 0 h 2297724"/>
              <a:gd name="connsiteX1" fmla="*/ 1918586 w 1918586"/>
              <a:gd name="connsiteY1" fmla="*/ 0 h 2297724"/>
              <a:gd name="connsiteX2" fmla="*/ 1918586 w 1918586"/>
              <a:gd name="connsiteY2" fmla="*/ 2297724 h 2297724"/>
              <a:gd name="connsiteX3" fmla="*/ 0 w 1918586"/>
              <a:gd name="connsiteY3" fmla="*/ 2297724 h 22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8586" h="2297724">
                <a:moveTo>
                  <a:pt x="0" y="0"/>
                </a:moveTo>
                <a:lnTo>
                  <a:pt x="1918586" y="0"/>
                </a:lnTo>
                <a:lnTo>
                  <a:pt x="1918586" y="2297724"/>
                </a:lnTo>
                <a:lnTo>
                  <a:pt x="0" y="2297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633183" y="1295582"/>
            <a:ext cx="3708410" cy="4266836"/>
          </a:xfrm>
          <a:custGeom>
            <a:avLst/>
            <a:gdLst>
              <a:gd name="connsiteX0" fmla="*/ 0 w 3708410"/>
              <a:gd name="connsiteY0" fmla="*/ 0 h 4266836"/>
              <a:gd name="connsiteX1" fmla="*/ 3708410 w 3708410"/>
              <a:gd name="connsiteY1" fmla="*/ 0 h 4266836"/>
              <a:gd name="connsiteX2" fmla="*/ 3708410 w 3708410"/>
              <a:gd name="connsiteY2" fmla="*/ 4266836 h 4266836"/>
              <a:gd name="connsiteX3" fmla="*/ 0 w 3708410"/>
              <a:gd name="connsiteY3" fmla="*/ 4266836 h 426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8410" h="4266836">
                <a:moveTo>
                  <a:pt x="0" y="0"/>
                </a:moveTo>
                <a:lnTo>
                  <a:pt x="3708410" y="0"/>
                </a:lnTo>
                <a:lnTo>
                  <a:pt x="3708410" y="4266836"/>
                </a:lnTo>
                <a:lnTo>
                  <a:pt x="0" y="42668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4264" y="2728685"/>
            <a:ext cx="5721393" cy="3395436"/>
          </a:xfrm>
          <a:custGeom>
            <a:avLst/>
            <a:gdLst>
              <a:gd name="connsiteX0" fmla="*/ 0 w 6422266"/>
              <a:gd name="connsiteY0" fmla="*/ 0 h 2819400"/>
              <a:gd name="connsiteX1" fmla="*/ 6422266 w 6422266"/>
              <a:gd name="connsiteY1" fmla="*/ 0 h 2819400"/>
              <a:gd name="connsiteX2" fmla="*/ 6422266 w 6422266"/>
              <a:gd name="connsiteY2" fmla="*/ 2819400 h 2819400"/>
              <a:gd name="connsiteX3" fmla="*/ 0 w 6422266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2266" h="2819400">
                <a:moveTo>
                  <a:pt x="0" y="0"/>
                </a:moveTo>
                <a:lnTo>
                  <a:pt x="6422266" y="0"/>
                </a:lnTo>
                <a:lnTo>
                  <a:pt x="6422266" y="2819400"/>
                </a:lnTo>
                <a:lnTo>
                  <a:pt x="0" y="2819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62104" y="622302"/>
            <a:ext cx="4089398" cy="5054599"/>
          </a:xfrm>
          <a:custGeom>
            <a:avLst/>
            <a:gdLst>
              <a:gd name="connsiteX0" fmla="*/ 0 w 4089398"/>
              <a:gd name="connsiteY0" fmla="*/ 0 h 5054599"/>
              <a:gd name="connsiteX1" fmla="*/ 4089398 w 4089398"/>
              <a:gd name="connsiteY1" fmla="*/ 0 h 5054599"/>
              <a:gd name="connsiteX2" fmla="*/ 4089398 w 4089398"/>
              <a:gd name="connsiteY2" fmla="*/ 5054599 h 5054599"/>
              <a:gd name="connsiteX3" fmla="*/ 0 w 4089398"/>
              <a:gd name="connsiteY3" fmla="*/ 5054599 h 50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9398" h="5054599">
                <a:moveTo>
                  <a:pt x="0" y="0"/>
                </a:moveTo>
                <a:lnTo>
                  <a:pt x="4089398" y="0"/>
                </a:lnTo>
                <a:lnTo>
                  <a:pt x="4089398" y="5054599"/>
                </a:lnTo>
                <a:lnTo>
                  <a:pt x="0" y="50545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1" y="1511300"/>
            <a:ext cx="4038601" cy="4737100"/>
          </a:xfrm>
          <a:custGeom>
            <a:avLst/>
            <a:gdLst>
              <a:gd name="connsiteX0" fmla="*/ 0 w 4038601"/>
              <a:gd name="connsiteY0" fmla="*/ 0 h 4737100"/>
              <a:gd name="connsiteX1" fmla="*/ 4038601 w 4038601"/>
              <a:gd name="connsiteY1" fmla="*/ 0 h 4737100"/>
              <a:gd name="connsiteX2" fmla="*/ 4038601 w 4038601"/>
              <a:gd name="connsiteY2" fmla="*/ 4737100 h 4737100"/>
              <a:gd name="connsiteX3" fmla="*/ 0 w 4038601"/>
              <a:gd name="connsiteY3" fmla="*/ 4737100 h 47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601" h="4737100">
                <a:moveTo>
                  <a:pt x="0" y="0"/>
                </a:moveTo>
                <a:lnTo>
                  <a:pt x="4038601" y="0"/>
                </a:lnTo>
                <a:lnTo>
                  <a:pt x="4038601" y="4737100"/>
                </a:lnTo>
                <a:lnTo>
                  <a:pt x="0" y="47371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191500" y="790997"/>
            <a:ext cx="3213100" cy="5104558"/>
          </a:xfrm>
          <a:custGeom>
            <a:avLst/>
            <a:gdLst>
              <a:gd name="connsiteX0" fmla="*/ 0 w 6270277"/>
              <a:gd name="connsiteY0" fmla="*/ 0 h 4579257"/>
              <a:gd name="connsiteX1" fmla="*/ 6270277 w 6270277"/>
              <a:gd name="connsiteY1" fmla="*/ 0 h 4579257"/>
              <a:gd name="connsiteX2" fmla="*/ 6270277 w 6270277"/>
              <a:gd name="connsiteY2" fmla="*/ 4579257 h 4579257"/>
              <a:gd name="connsiteX3" fmla="*/ 0 w 6270277"/>
              <a:gd name="connsiteY3" fmla="*/ 4579257 h 457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0277" h="4579257">
                <a:moveTo>
                  <a:pt x="0" y="0"/>
                </a:moveTo>
                <a:lnTo>
                  <a:pt x="6270277" y="0"/>
                </a:lnTo>
                <a:lnTo>
                  <a:pt x="6270277" y="4579257"/>
                </a:lnTo>
                <a:lnTo>
                  <a:pt x="0" y="45792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756401" y="1181100"/>
            <a:ext cx="3683000" cy="4495800"/>
          </a:xfrm>
          <a:custGeom>
            <a:avLst/>
            <a:gdLst>
              <a:gd name="connsiteX0" fmla="*/ 0 w 3683000"/>
              <a:gd name="connsiteY0" fmla="*/ 0 h 4495800"/>
              <a:gd name="connsiteX1" fmla="*/ 3683000 w 3683000"/>
              <a:gd name="connsiteY1" fmla="*/ 0 h 4495800"/>
              <a:gd name="connsiteX2" fmla="*/ 3683000 w 3683000"/>
              <a:gd name="connsiteY2" fmla="*/ 4495800 h 4495800"/>
              <a:gd name="connsiteX3" fmla="*/ 0 w 3683000"/>
              <a:gd name="connsiteY3" fmla="*/ 4495800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0" h="4495800">
                <a:moveTo>
                  <a:pt x="0" y="0"/>
                </a:moveTo>
                <a:lnTo>
                  <a:pt x="3683000" y="0"/>
                </a:lnTo>
                <a:lnTo>
                  <a:pt x="3683000" y="4495800"/>
                </a:lnTo>
                <a:lnTo>
                  <a:pt x="0" y="4495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83366" y="0"/>
            <a:ext cx="6808635" cy="6858000"/>
          </a:xfrm>
          <a:custGeom>
            <a:avLst/>
            <a:gdLst>
              <a:gd name="connsiteX0" fmla="*/ 0 w 6808635"/>
              <a:gd name="connsiteY0" fmla="*/ 0 h 6858000"/>
              <a:gd name="connsiteX1" fmla="*/ 6808635 w 6808635"/>
              <a:gd name="connsiteY1" fmla="*/ 0 h 6858000"/>
              <a:gd name="connsiteX2" fmla="*/ 6808635 w 6808635"/>
              <a:gd name="connsiteY2" fmla="*/ 6858000 h 6858000"/>
              <a:gd name="connsiteX3" fmla="*/ 0 w 680863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8635" h="6858000">
                <a:moveTo>
                  <a:pt x="0" y="0"/>
                </a:moveTo>
                <a:lnTo>
                  <a:pt x="6808635" y="0"/>
                </a:lnTo>
                <a:lnTo>
                  <a:pt x="680863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031977" y="1192439"/>
            <a:ext cx="2779794" cy="2017486"/>
          </a:xfrm>
          <a:custGeom>
            <a:avLst/>
            <a:gdLst>
              <a:gd name="connsiteX0" fmla="*/ 0 w 2551194"/>
              <a:gd name="connsiteY0" fmla="*/ 0 h 3174545"/>
              <a:gd name="connsiteX1" fmla="*/ 2551194 w 2551194"/>
              <a:gd name="connsiteY1" fmla="*/ 0 h 3174545"/>
              <a:gd name="connsiteX2" fmla="*/ 2551194 w 2551194"/>
              <a:gd name="connsiteY2" fmla="*/ 3174545 h 3174545"/>
              <a:gd name="connsiteX3" fmla="*/ 0 w 2551194"/>
              <a:gd name="connsiteY3" fmla="*/ 3174545 h 317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194" h="3174545">
                <a:moveTo>
                  <a:pt x="0" y="0"/>
                </a:moveTo>
                <a:lnTo>
                  <a:pt x="2551194" y="0"/>
                </a:lnTo>
                <a:lnTo>
                  <a:pt x="2551194" y="3174545"/>
                </a:lnTo>
                <a:lnTo>
                  <a:pt x="0" y="31745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14176" y="1181100"/>
            <a:ext cx="2778966" cy="4327901"/>
          </a:xfrm>
          <a:custGeom>
            <a:avLst/>
            <a:gdLst>
              <a:gd name="connsiteX0" fmla="*/ 0 w 2550434"/>
              <a:gd name="connsiteY0" fmla="*/ 0 h 3174545"/>
              <a:gd name="connsiteX1" fmla="*/ 2550434 w 2550434"/>
              <a:gd name="connsiteY1" fmla="*/ 0 h 3174545"/>
              <a:gd name="connsiteX2" fmla="*/ 2550434 w 2550434"/>
              <a:gd name="connsiteY2" fmla="*/ 3174545 h 3174545"/>
              <a:gd name="connsiteX3" fmla="*/ 0 w 2550434"/>
              <a:gd name="connsiteY3" fmla="*/ 3174545 h 317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0434" h="3174545">
                <a:moveTo>
                  <a:pt x="0" y="0"/>
                </a:moveTo>
                <a:lnTo>
                  <a:pt x="2550434" y="0"/>
                </a:lnTo>
                <a:lnTo>
                  <a:pt x="2550434" y="3174545"/>
                </a:lnTo>
                <a:lnTo>
                  <a:pt x="0" y="31745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044372" y="3498516"/>
            <a:ext cx="2775858" cy="2020876"/>
          </a:xfrm>
          <a:custGeom>
            <a:avLst/>
            <a:gdLst>
              <a:gd name="connsiteX0" fmla="*/ 0 w 2551194"/>
              <a:gd name="connsiteY0" fmla="*/ 0 h 3174545"/>
              <a:gd name="connsiteX1" fmla="*/ 2551194 w 2551194"/>
              <a:gd name="connsiteY1" fmla="*/ 0 h 3174545"/>
              <a:gd name="connsiteX2" fmla="*/ 2551194 w 2551194"/>
              <a:gd name="connsiteY2" fmla="*/ 3174545 h 3174545"/>
              <a:gd name="connsiteX3" fmla="*/ 0 w 2551194"/>
              <a:gd name="connsiteY3" fmla="*/ 3174545 h 317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194" h="3174545">
                <a:moveTo>
                  <a:pt x="0" y="0"/>
                </a:moveTo>
                <a:lnTo>
                  <a:pt x="2551194" y="0"/>
                </a:lnTo>
                <a:lnTo>
                  <a:pt x="2551194" y="3174545"/>
                </a:lnTo>
                <a:lnTo>
                  <a:pt x="0" y="31745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1" y="578822"/>
            <a:ext cx="2641600" cy="2250589"/>
          </a:xfrm>
          <a:custGeom>
            <a:avLst/>
            <a:gdLst>
              <a:gd name="connsiteX0" fmla="*/ 0 w 4965697"/>
              <a:gd name="connsiteY0" fmla="*/ 0 h 2250589"/>
              <a:gd name="connsiteX1" fmla="*/ 4965697 w 4965697"/>
              <a:gd name="connsiteY1" fmla="*/ 0 h 2250589"/>
              <a:gd name="connsiteX2" fmla="*/ 4965697 w 4965697"/>
              <a:gd name="connsiteY2" fmla="*/ 2250589 h 2250589"/>
              <a:gd name="connsiteX3" fmla="*/ 0 w 4965697"/>
              <a:gd name="connsiteY3" fmla="*/ 2250589 h 225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5697" h="2250589">
                <a:moveTo>
                  <a:pt x="0" y="0"/>
                </a:moveTo>
                <a:lnTo>
                  <a:pt x="4965697" y="0"/>
                </a:lnTo>
                <a:lnTo>
                  <a:pt x="4965697" y="2250589"/>
                </a:lnTo>
                <a:lnTo>
                  <a:pt x="0" y="225058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09600" y="3071544"/>
            <a:ext cx="2628896" cy="3161467"/>
          </a:xfrm>
          <a:custGeom>
            <a:avLst/>
            <a:gdLst>
              <a:gd name="connsiteX0" fmla="*/ 0 w 2628896"/>
              <a:gd name="connsiteY0" fmla="*/ 0 h 3161467"/>
              <a:gd name="connsiteX1" fmla="*/ 2628896 w 2628896"/>
              <a:gd name="connsiteY1" fmla="*/ 0 h 3161467"/>
              <a:gd name="connsiteX2" fmla="*/ 2628896 w 2628896"/>
              <a:gd name="connsiteY2" fmla="*/ 3161467 h 3161467"/>
              <a:gd name="connsiteX3" fmla="*/ 0 w 2628896"/>
              <a:gd name="connsiteY3" fmla="*/ 3161467 h 31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896" h="3161467">
                <a:moveTo>
                  <a:pt x="0" y="0"/>
                </a:moveTo>
                <a:lnTo>
                  <a:pt x="2628896" y="0"/>
                </a:lnTo>
                <a:lnTo>
                  <a:pt x="2628896" y="3161467"/>
                </a:lnTo>
                <a:lnTo>
                  <a:pt x="0" y="31614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479803" y="4018706"/>
            <a:ext cx="2340426" cy="2215179"/>
          </a:xfrm>
          <a:custGeom>
            <a:avLst/>
            <a:gdLst>
              <a:gd name="connsiteX0" fmla="*/ 0 w 2095484"/>
              <a:gd name="connsiteY0" fmla="*/ 0 h 2215179"/>
              <a:gd name="connsiteX1" fmla="*/ 2095484 w 2095484"/>
              <a:gd name="connsiteY1" fmla="*/ 0 h 2215179"/>
              <a:gd name="connsiteX2" fmla="*/ 2095484 w 2095484"/>
              <a:gd name="connsiteY2" fmla="*/ 2215179 h 2215179"/>
              <a:gd name="connsiteX3" fmla="*/ 0 w 2095484"/>
              <a:gd name="connsiteY3" fmla="*/ 2215179 h 221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484" h="2215179">
                <a:moveTo>
                  <a:pt x="0" y="0"/>
                </a:moveTo>
                <a:lnTo>
                  <a:pt x="2095484" y="0"/>
                </a:lnTo>
                <a:lnTo>
                  <a:pt x="2095484" y="2215179"/>
                </a:lnTo>
                <a:lnTo>
                  <a:pt x="0" y="22151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69864" y="622300"/>
            <a:ext cx="4705337" cy="3161467"/>
          </a:xfrm>
          <a:custGeom>
            <a:avLst/>
            <a:gdLst>
              <a:gd name="connsiteX0" fmla="*/ 0 w 4705337"/>
              <a:gd name="connsiteY0" fmla="*/ 0 h 3161467"/>
              <a:gd name="connsiteX1" fmla="*/ 4705337 w 4705337"/>
              <a:gd name="connsiteY1" fmla="*/ 0 h 3161467"/>
              <a:gd name="connsiteX2" fmla="*/ 4705337 w 4705337"/>
              <a:gd name="connsiteY2" fmla="*/ 3161467 h 3161467"/>
              <a:gd name="connsiteX3" fmla="*/ 0 w 4705337"/>
              <a:gd name="connsiteY3" fmla="*/ 3161467 h 31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5337" h="3161467">
                <a:moveTo>
                  <a:pt x="0" y="0"/>
                </a:moveTo>
                <a:lnTo>
                  <a:pt x="4705337" y="0"/>
                </a:lnTo>
                <a:lnTo>
                  <a:pt x="4705337" y="3161467"/>
                </a:lnTo>
                <a:lnTo>
                  <a:pt x="0" y="31614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146302" y="2197100"/>
            <a:ext cx="3710901" cy="4051300"/>
          </a:xfrm>
          <a:custGeom>
            <a:avLst/>
            <a:gdLst>
              <a:gd name="connsiteX0" fmla="*/ 0 w 3710901"/>
              <a:gd name="connsiteY0" fmla="*/ 0 h 4051300"/>
              <a:gd name="connsiteX1" fmla="*/ 3710901 w 3710901"/>
              <a:gd name="connsiteY1" fmla="*/ 0 h 4051300"/>
              <a:gd name="connsiteX2" fmla="*/ 3710901 w 3710901"/>
              <a:gd name="connsiteY2" fmla="*/ 4051300 h 4051300"/>
              <a:gd name="connsiteX3" fmla="*/ 0 w 3710901"/>
              <a:gd name="connsiteY3" fmla="*/ 4051300 h 405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0901" h="4051300">
                <a:moveTo>
                  <a:pt x="0" y="0"/>
                </a:moveTo>
                <a:lnTo>
                  <a:pt x="3710901" y="0"/>
                </a:lnTo>
                <a:lnTo>
                  <a:pt x="3710901" y="4051300"/>
                </a:lnTo>
                <a:lnTo>
                  <a:pt x="0" y="4051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560210" y="2527300"/>
            <a:ext cx="2263103" cy="3187700"/>
          </a:xfrm>
          <a:custGeom>
            <a:avLst/>
            <a:gdLst>
              <a:gd name="connsiteX0" fmla="*/ 0 w 2263103"/>
              <a:gd name="connsiteY0" fmla="*/ 0 h 3187700"/>
              <a:gd name="connsiteX1" fmla="*/ 2263103 w 2263103"/>
              <a:gd name="connsiteY1" fmla="*/ 0 h 3187700"/>
              <a:gd name="connsiteX2" fmla="*/ 2263103 w 2263103"/>
              <a:gd name="connsiteY2" fmla="*/ 3187700 h 3187700"/>
              <a:gd name="connsiteX3" fmla="*/ 0 w 2263103"/>
              <a:gd name="connsiteY3" fmla="*/ 3187700 h 318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3103" h="3187700">
                <a:moveTo>
                  <a:pt x="0" y="0"/>
                </a:moveTo>
                <a:lnTo>
                  <a:pt x="2263103" y="0"/>
                </a:lnTo>
                <a:lnTo>
                  <a:pt x="2263103" y="3187700"/>
                </a:lnTo>
                <a:lnTo>
                  <a:pt x="0" y="3187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164348" y="1469608"/>
            <a:ext cx="3863292" cy="2816174"/>
          </a:xfrm>
          <a:custGeom>
            <a:avLst/>
            <a:gdLst>
              <a:gd name="connsiteX0" fmla="*/ 0 w 3863292"/>
              <a:gd name="connsiteY0" fmla="*/ 0 h 2816174"/>
              <a:gd name="connsiteX1" fmla="*/ 3863292 w 3863292"/>
              <a:gd name="connsiteY1" fmla="*/ 0 h 2816174"/>
              <a:gd name="connsiteX2" fmla="*/ 3863292 w 3863292"/>
              <a:gd name="connsiteY2" fmla="*/ 2816174 h 2816174"/>
              <a:gd name="connsiteX3" fmla="*/ 0 w 3863292"/>
              <a:gd name="connsiteY3" fmla="*/ 2816174 h 281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3292" h="2816174">
                <a:moveTo>
                  <a:pt x="0" y="0"/>
                </a:moveTo>
                <a:lnTo>
                  <a:pt x="3863292" y="0"/>
                </a:lnTo>
                <a:lnTo>
                  <a:pt x="3863292" y="2816174"/>
                </a:lnTo>
                <a:lnTo>
                  <a:pt x="0" y="28161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368662" y="1469609"/>
            <a:ext cx="2263103" cy="2475148"/>
          </a:xfrm>
          <a:custGeom>
            <a:avLst/>
            <a:gdLst>
              <a:gd name="connsiteX0" fmla="*/ 0 w 2263103"/>
              <a:gd name="connsiteY0" fmla="*/ 0 h 2475148"/>
              <a:gd name="connsiteX1" fmla="*/ 2263103 w 2263103"/>
              <a:gd name="connsiteY1" fmla="*/ 0 h 2475148"/>
              <a:gd name="connsiteX2" fmla="*/ 2263103 w 2263103"/>
              <a:gd name="connsiteY2" fmla="*/ 2475148 h 2475148"/>
              <a:gd name="connsiteX3" fmla="*/ 0 w 2263103"/>
              <a:gd name="connsiteY3" fmla="*/ 2475148 h 247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3103" h="2475148">
                <a:moveTo>
                  <a:pt x="0" y="0"/>
                </a:moveTo>
                <a:lnTo>
                  <a:pt x="2263103" y="0"/>
                </a:lnTo>
                <a:lnTo>
                  <a:pt x="2263103" y="2475148"/>
                </a:lnTo>
                <a:lnTo>
                  <a:pt x="0" y="24751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096630" y="2197100"/>
            <a:ext cx="3696958" cy="2476500"/>
          </a:xfrm>
          <a:custGeom>
            <a:avLst/>
            <a:gdLst>
              <a:gd name="connsiteX0" fmla="*/ 0 w 3696958"/>
              <a:gd name="connsiteY0" fmla="*/ 0 h 2476500"/>
              <a:gd name="connsiteX1" fmla="*/ 3696958 w 3696958"/>
              <a:gd name="connsiteY1" fmla="*/ 0 h 2476500"/>
              <a:gd name="connsiteX2" fmla="*/ 3696958 w 3696958"/>
              <a:gd name="connsiteY2" fmla="*/ 2476500 h 2476500"/>
              <a:gd name="connsiteX3" fmla="*/ 0 w 3696958"/>
              <a:gd name="connsiteY3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6958" h="2476500">
                <a:moveTo>
                  <a:pt x="0" y="0"/>
                </a:moveTo>
                <a:lnTo>
                  <a:pt x="3696958" y="0"/>
                </a:lnTo>
                <a:lnTo>
                  <a:pt x="3696958" y="2476500"/>
                </a:lnTo>
                <a:lnTo>
                  <a:pt x="0" y="2476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8731" y="3429000"/>
            <a:ext cx="2756688" cy="2819400"/>
          </a:xfrm>
          <a:custGeom>
            <a:avLst/>
            <a:gdLst>
              <a:gd name="connsiteX0" fmla="*/ 0 w 2756688"/>
              <a:gd name="connsiteY0" fmla="*/ 0 h 2819400"/>
              <a:gd name="connsiteX1" fmla="*/ 2756688 w 2756688"/>
              <a:gd name="connsiteY1" fmla="*/ 0 h 2819400"/>
              <a:gd name="connsiteX2" fmla="*/ 2756688 w 2756688"/>
              <a:gd name="connsiteY2" fmla="*/ 2819400 h 2819400"/>
              <a:gd name="connsiteX3" fmla="*/ 0 w 2756688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6688" h="2819400">
                <a:moveTo>
                  <a:pt x="0" y="0"/>
                </a:moveTo>
                <a:lnTo>
                  <a:pt x="2756688" y="0"/>
                </a:lnTo>
                <a:lnTo>
                  <a:pt x="2756688" y="2819400"/>
                </a:lnTo>
                <a:lnTo>
                  <a:pt x="0" y="2819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398414" y="619612"/>
            <a:ext cx="2843669" cy="3310665"/>
          </a:xfrm>
          <a:custGeom>
            <a:avLst/>
            <a:gdLst>
              <a:gd name="connsiteX0" fmla="*/ 0 w 2843669"/>
              <a:gd name="connsiteY0" fmla="*/ 0 h 3310665"/>
              <a:gd name="connsiteX1" fmla="*/ 2843669 w 2843669"/>
              <a:gd name="connsiteY1" fmla="*/ 0 h 3310665"/>
              <a:gd name="connsiteX2" fmla="*/ 2843669 w 2843669"/>
              <a:gd name="connsiteY2" fmla="*/ 3310665 h 3310665"/>
              <a:gd name="connsiteX3" fmla="*/ 0 w 2843669"/>
              <a:gd name="connsiteY3" fmla="*/ 3310665 h 331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3669" h="3310665">
                <a:moveTo>
                  <a:pt x="0" y="0"/>
                </a:moveTo>
                <a:lnTo>
                  <a:pt x="2843669" y="0"/>
                </a:lnTo>
                <a:lnTo>
                  <a:pt x="2843669" y="3310665"/>
                </a:lnTo>
                <a:lnTo>
                  <a:pt x="0" y="3310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565344" y="1762125"/>
            <a:ext cx="1993106" cy="3981450"/>
          </a:xfrm>
          <a:custGeom>
            <a:avLst/>
            <a:gdLst>
              <a:gd name="connsiteX0" fmla="*/ 72629 w 1993106"/>
              <a:gd name="connsiteY0" fmla="*/ 0 h 3981450"/>
              <a:gd name="connsiteX1" fmla="*/ 1920477 w 1993106"/>
              <a:gd name="connsiteY1" fmla="*/ 0 h 3981450"/>
              <a:gd name="connsiteX2" fmla="*/ 1993106 w 1993106"/>
              <a:gd name="connsiteY2" fmla="*/ 72629 h 3981450"/>
              <a:gd name="connsiteX3" fmla="*/ 1993106 w 1993106"/>
              <a:gd name="connsiteY3" fmla="*/ 3908821 h 3981450"/>
              <a:gd name="connsiteX4" fmla="*/ 1920477 w 1993106"/>
              <a:gd name="connsiteY4" fmla="*/ 3981450 h 3981450"/>
              <a:gd name="connsiteX5" fmla="*/ 72629 w 1993106"/>
              <a:gd name="connsiteY5" fmla="*/ 3981450 h 3981450"/>
              <a:gd name="connsiteX6" fmla="*/ 0 w 1993106"/>
              <a:gd name="connsiteY6" fmla="*/ 3908821 h 3981450"/>
              <a:gd name="connsiteX7" fmla="*/ 0 w 1993106"/>
              <a:gd name="connsiteY7" fmla="*/ 72629 h 3981450"/>
              <a:gd name="connsiteX8" fmla="*/ 72629 w 1993106"/>
              <a:gd name="connsiteY8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3106" h="3981450">
                <a:moveTo>
                  <a:pt x="72629" y="0"/>
                </a:moveTo>
                <a:lnTo>
                  <a:pt x="1920477" y="0"/>
                </a:lnTo>
                <a:cubicBezTo>
                  <a:pt x="1960589" y="0"/>
                  <a:pt x="1993106" y="32517"/>
                  <a:pt x="1993106" y="72629"/>
                </a:cubicBezTo>
                <a:lnTo>
                  <a:pt x="1993106" y="3908821"/>
                </a:lnTo>
                <a:cubicBezTo>
                  <a:pt x="1993106" y="3948933"/>
                  <a:pt x="1960589" y="3981450"/>
                  <a:pt x="1920477" y="3981450"/>
                </a:cubicBezTo>
                <a:lnTo>
                  <a:pt x="72629" y="3981450"/>
                </a:lnTo>
                <a:cubicBezTo>
                  <a:pt x="32517" y="3981450"/>
                  <a:pt x="0" y="3948933"/>
                  <a:pt x="0" y="3908821"/>
                </a:cubicBezTo>
                <a:lnTo>
                  <a:pt x="0" y="72629"/>
                </a:lnTo>
                <a:cubicBezTo>
                  <a:pt x="0" y="32517"/>
                  <a:pt x="32517" y="0"/>
                  <a:pt x="7262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126731" y="885825"/>
            <a:ext cx="3433761" cy="4900613"/>
          </a:xfrm>
          <a:custGeom>
            <a:avLst/>
            <a:gdLst>
              <a:gd name="connsiteX0" fmla="*/ 82273 w 3433761"/>
              <a:gd name="connsiteY0" fmla="*/ 0 h 4900613"/>
              <a:gd name="connsiteX1" fmla="*/ 3351488 w 3433761"/>
              <a:gd name="connsiteY1" fmla="*/ 0 h 4900613"/>
              <a:gd name="connsiteX2" fmla="*/ 3433761 w 3433761"/>
              <a:gd name="connsiteY2" fmla="*/ 82273 h 4900613"/>
              <a:gd name="connsiteX3" fmla="*/ 3433761 w 3433761"/>
              <a:gd name="connsiteY3" fmla="*/ 4818340 h 4900613"/>
              <a:gd name="connsiteX4" fmla="*/ 3351488 w 3433761"/>
              <a:gd name="connsiteY4" fmla="*/ 4900613 h 4900613"/>
              <a:gd name="connsiteX5" fmla="*/ 82273 w 3433761"/>
              <a:gd name="connsiteY5" fmla="*/ 4900613 h 4900613"/>
              <a:gd name="connsiteX6" fmla="*/ 0 w 3433761"/>
              <a:gd name="connsiteY6" fmla="*/ 4818340 h 4900613"/>
              <a:gd name="connsiteX7" fmla="*/ 0 w 3433761"/>
              <a:gd name="connsiteY7" fmla="*/ 82273 h 4900613"/>
              <a:gd name="connsiteX8" fmla="*/ 82273 w 3433761"/>
              <a:gd name="connsiteY8" fmla="*/ 0 h 490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33761" h="4900613">
                <a:moveTo>
                  <a:pt x="82273" y="0"/>
                </a:moveTo>
                <a:lnTo>
                  <a:pt x="3351488" y="0"/>
                </a:lnTo>
                <a:cubicBezTo>
                  <a:pt x="3396926" y="0"/>
                  <a:pt x="3433761" y="36835"/>
                  <a:pt x="3433761" y="82273"/>
                </a:cubicBezTo>
                <a:lnTo>
                  <a:pt x="3433761" y="4818340"/>
                </a:lnTo>
                <a:cubicBezTo>
                  <a:pt x="3433761" y="4863778"/>
                  <a:pt x="3396926" y="4900613"/>
                  <a:pt x="3351488" y="4900613"/>
                </a:cubicBezTo>
                <a:lnTo>
                  <a:pt x="82273" y="4900613"/>
                </a:lnTo>
                <a:cubicBezTo>
                  <a:pt x="36835" y="4900613"/>
                  <a:pt x="0" y="4863778"/>
                  <a:pt x="0" y="4818340"/>
                </a:cubicBezTo>
                <a:lnTo>
                  <a:pt x="0" y="82273"/>
                </a:lnTo>
                <a:cubicBezTo>
                  <a:pt x="0" y="36835"/>
                  <a:pt x="36835" y="0"/>
                  <a:pt x="8227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723762" y="2149730"/>
            <a:ext cx="2743381" cy="5480206"/>
          </a:xfrm>
          <a:custGeom>
            <a:avLst/>
            <a:gdLst>
              <a:gd name="connsiteX0" fmla="*/ 99969 w 2743381"/>
              <a:gd name="connsiteY0" fmla="*/ 0 h 5480206"/>
              <a:gd name="connsiteX1" fmla="*/ 2643412 w 2743381"/>
              <a:gd name="connsiteY1" fmla="*/ 0 h 5480206"/>
              <a:gd name="connsiteX2" fmla="*/ 2743381 w 2743381"/>
              <a:gd name="connsiteY2" fmla="*/ 99969 h 5480206"/>
              <a:gd name="connsiteX3" fmla="*/ 2743381 w 2743381"/>
              <a:gd name="connsiteY3" fmla="*/ 5380237 h 5480206"/>
              <a:gd name="connsiteX4" fmla="*/ 2643412 w 2743381"/>
              <a:gd name="connsiteY4" fmla="*/ 5480206 h 5480206"/>
              <a:gd name="connsiteX5" fmla="*/ 99969 w 2743381"/>
              <a:gd name="connsiteY5" fmla="*/ 5480206 h 5480206"/>
              <a:gd name="connsiteX6" fmla="*/ 0 w 2743381"/>
              <a:gd name="connsiteY6" fmla="*/ 5380237 h 5480206"/>
              <a:gd name="connsiteX7" fmla="*/ 0 w 2743381"/>
              <a:gd name="connsiteY7" fmla="*/ 99969 h 5480206"/>
              <a:gd name="connsiteX8" fmla="*/ 99969 w 2743381"/>
              <a:gd name="connsiteY8" fmla="*/ 0 h 5480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43381" h="5480206">
                <a:moveTo>
                  <a:pt x="99969" y="0"/>
                </a:moveTo>
                <a:lnTo>
                  <a:pt x="2643412" y="0"/>
                </a:lnTo>
                <a:cubicBezTo>
                  <a:pt x="2698623" y="0"/>
                  <a:pt x="2743381" y="44758"/>
                  <a:pt x="2743381" y="99969"/>
                </a:cubicBezTo>
                <a:lnTo>
                  <a:pt x="2743381" y="5380237"/>
                </a:lnTo>
                <a:cubicBezTo>
                  <a:pt x="2743381" y="5435448"/>
                  <a:pt x="2698623" y="5480206"/>
                  <a:pt x="2643412" y="5480206"/>
                </a:cubicBezTo>
                <a:lnTo>
                  <a:pt x="99969" y="5480206"/>
                </a:lnTo>
                <a:cubicBezTo>
                  <a:pt x="44758" y="5480206"/>
                  <a:pt x="0" y="5435448"/>
                  <a:pt x="0" y="5380237"/>
                </a:cubicBezTo>
                <a:lnTo>
                  <a:pt x="0" y="99969"/>
                </a:lnTo>
                <a:cubicBezTo>
                  <a:pt x="0" y="44758"/>
                  <a:pt x="44758" y="0"/>
                  <a:pt x="9996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245493" y="3369720"/>
            <a:ext cx="4319794" cy="2750782"/>
          </a:xfrm>
          <a:custGeom>
            <a:avLst/>
            <a:gdLst>
              <a:gd name="connsiteX0" fmla="*/ 65909 w 4319794"/>
              <a:gd name="connsiteY0" fmla="*/ 0 h 2750782"/>
              <a:gd name="connsiteX1" fmla="*/ 4253885 w 4319794"/>
              <a:gd name="connsiteY1" fmla="*/ 0 h 2750782"/>
              <a:gd name="connsiteX2" fmla="*/ 4319794 w 4319794"/>
              <a:gd name="connsiteY2" fmla="*/ 65909 h 2750782"/>
              <a:gd name="connsiteX3" fmla="*/ 4319794 w 4319794"/>
              <a:gd name="connsiteY3" fmla="*/ 2684873 h 2750782"/>
              <a:gd name="connsiteX4" fmla="*/ 4253885 w 4319794"/>
              <a:gd name="connsiteY4" fmla="*/ 2750782 h 2750782"/>
              <a:gd name="connsiteX5" fmla="*/ 65909 w 4319794"/>
              <a:gd name="connsiteY5" fmla="*/ 2750782 h 2750782"/>
              <a:gd name="connsiteX6" fmla="*/ 0 w 4319794"/>
              <a:gd name="connsiteY6" fmla="*/ 2684873 h 2750782"/>
              <a:gd name="connsiteX7" fmla="*/ 0 w 4319794"/>
              <a:gd name="connsiteY7" fmla="*/ 65909 h 2750782"/>
              <a:gd name="connsiteX8" fmla="*/ 65909 w 4319794"/>
              <a:gd name="connsiteY8" fmla="*/ 0 h 275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9794" h="2750782">
                <a:moveTo>
                  <a:pt x="65909" y="0"/>
                </a:moveTo>
                <a:lnTo>
                  <a:pt x="4253885" y="0"/>
                </a:lnTo>
                <a:cubicBezTo>
                  <a:pt x="4290286" y="0"/>
                  <a:pt x="4319794" y="29508"/>
                  <a:pt x="4319794" y="65909"/>
                </a:cubicBezTo>
                <a:lnTo>
                  <a:pt x="4319794" y="2684873"/>
                </a:lnTo>
                <a:cubicBezTo>
                  <a:pt x="4319794" y="2721274"/>
                  <a:pt x="4290286" y="2750782"/>
                  <a:pt x="4253885" y="2750782"/>
                </a:cubicBezTo>
                <a:lnTo>
                  <a:pt x="65909" y="2750782"/>
                </a:lnTo>
                <a:cubicBezTo>
                  <a:pt x="29508" y="2750782"/>
                  <a:pt x="0" y="2721274"/>
                  <a:pt x="0" y="2684873"/>
                </a:cubicBezTo>
                <a:lnTo>
                  <a:pt x="0" y="65909"/>
                </a:lnTo>
                <a:cubicBezTo>
                  <a:pt x="0" y="29508"/>
                  <a:pt x="29508" y="0"/>
                  <a:pt x="659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-545469" y="1459863"/>
            <a:ext cx="3026794" cy="3925877"/>
          </a:xfrm>
          <a:custGeom>
            <a:avLst/>
            <a:gdLst>
              <a:gd name="connsiteX0" fmla="*/ 72522 w 3026794"/>
              <a:gd name="connsiteY0" fmla="*/ 0 h 3925877"/>
              <a:gd name="connsiteX1" fmla="*/ 2954272 w 3026794"/>
              <a:gd name="connsiteY1" fmla="*/ 0 h 3925877"/>
              <a:gd name="connsiteX2" fmla="*/ 3026794 w 3026794"/>
              <a:gd name="connsiteY2" fmla="*/ 72522 h 3925877"/>
              <a:gd name="connsiteX3" fmla="*/ 3026794 w 3026794"/>
              <a:gd name="connsiteY3" fmla="*/ 3853355 h 3925877"/>
              <a:gd name="connsiteX4" fmla="*/ 2954272 w 3026794"/>
              <a:gd name="connsiteY4" fmla="*/ 3925877 h 3925877"/>
              <a:gd name="connsiteX5" fmla="*/ 72522 w 3026794"/>
              <a:gd name="connsiteY5" fmla="*/ 3925877 h 3925877"/>
              <a:gd name="connsiteX6" fmla="*/ 0 w 3026794"/>
              <a:gd name="connsiteY6" fmla="*/ 3853355 h 3925877"/>
              <a:gd name="connsiteX7" fmla="*/ 0 w 3026794"/>
              <a:gd name="connsiteY7" fmla="*/ 72522 h 3925877"/>
              <a:gd name="connsiteX8" fmla="*/ 72522 w 3026794"/>
              <a:gd name="connsiteY8" fmla="*/ 0 h 392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6794" h="3925877">
                <a:moveTo>
                  <a:pt x="72522" y="0"/>
                </a:moveTo>
                <a:lnTo>
                  <a:pt x="2954272" y="0"/>
                </a:lnTo>
                <a:cubicBezTo>
                  <a:pt x="2994325" y="0"/>
                  <a:pt x="3026794" y="32469"/>
                  <a:pt x="3026794" y="72522"/>
                </a:cubicBezTo>
                <a:lnTo>
                  <a:pt x="3026794" y="3853355"/>
                </a:lnTo>
                <a:cubicBezTo>
                  <a:pt x="3026794" y="3893408"/>
                  <a:pt x="2994325" y="3925877"/>
                  <a:pt x="2954272" y="3925877"/>
                </a:cubicBezTo>
                <a:lnTo>
                  <a:pt x="72522" y="3925877"/>
                </a:lnTo>
                <a:cubicBezTo>
                  <a:pt x="32469" y="3925877"/>
                  <a:pt x="0" y="3893408"/>
                  <a:pt x="0" y="3853355"/>
                </a:cubicBezTo>
                <a:lnTo>
                  <a:pt x="0" y="72522"/>
                </a:lnTo>
                <a:cubicBezTo>
                  <a:pt x="0" y="32469"/>
                  <a:pt x="32469" y="0"/>
                  <a:pt x="725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402286" y="1161715"/>
            <a:ext cx="4789714" cy="4515186"/>
          </a:xfrm>
          <a:custGeom>
            <a:avLst/>
            <a:gdLst>
              <a:gd name="connsiteX0" fmla="*/ 0 w 3628554"/>
              <a:gd name="connsiteY0" fmla="*/ 0 h 4515186"/>
              <a:gd name="connsiteX1" fmla="*/ 3628554 w 3628554"/>
              <a:gd name="connsiteY1" fmla="*/ 0 h 4515186"/>
              <a:gd name="connsiteX2" fmla="*/ 3628554 w 3628554"/>
              <a:gd name="connsiteY2" fmla="*/ 4515186 h 4515186"/>
              <a:gd name="connsiteX3" fmla="*/ 0 w 3628554"/>
              <a:gd name="connsiteY3" fmla="*/ 4515186 h 451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554" h="4515186">
                <a:moveTo>
                  <a:pt x="0" y="0"/>
                </a:moveTo>
                <a:lnTo>
                  <a:pt x="3628554" y="0"/>
                </a:lnTo>
                <a:lnTo>
                  <a:pt x="3628554" y="4515186"/>
                </a:lnTo>
                <a:lnTo>
                  <a:pt x="0" y="45151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747434" y="1607723"/>
            <a:ext cx="6683686" cy="3786307"/>
          </a:xfrm>
          <a:custGeom>
            <a:avLst/>
            <a:gdLst>
              <a:gd name="connsiteX0" fmla="*/ 0 w 6683686"/>
              <a:gd name="connsiteY0" fmla="*/ 0 h 3786307"/>
              <a:gd name="connsiteX1" fmla="*/ 6683686 w 6683686"/>
              <a:gd name="connsiteY1" fmla="*/ 0 h 3786307"/>
              <a:gd name="connsiteX2" fmla="*/ 6683686 w 6683686"/>
              <a:gd name="connsiteY2" fmla="*/ 3786307 h 3786307"/>
              <a:gd name="connsiteX3" fmla="*/ 0 w 6683686"/>
              <a:gd name="connsiteY3" fmla="*/ 3786307 h 378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83686" h="3786307">
                <a:moveTo>
                  <a:pt x="0" y="0"/>
                </a:moveTo>
                <a:lnTo>
                  <a:pt x="6683686" y="0"/>
                </a:lnTo>
                <a:lnTo>
                  <a:pt x="6683686" y="3786307"/>
                </a:lnTo>
                <a:lnTo>
                  <a:pt x="0" y="37863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421090" y="1341230"/>
            <a:ext cx="5757863" cy="3271837"/>
          </a:xfrm>
          <a:custGeom>
            <a:avLst/>
            <a:gdLst>
              <a:gd name="connsiteX0" fmla="*/ 0 w 5757863"/>
              <a:gd name="connsiteY0" fmla="*/ 0 h 3271837"/>
              <a:gd name="connsiteX1" fmla="*/ 5757863 w 5757863"/>
              <a:gd name="connsiteY1" fmla="*/ 0 h 3271837"/>
              <a:gd name="connsiteX2" fmla="*/ 5757863 w 5757863"/>
              <a:gd name="connsiteY2" fmla="*/ 3271837 h 3271837"/>
              <a:gd name="connsiteX3" fmla="*/ 0 w 5757863"/>
              <a:gd name="connsiteY3" fmla="*/ 3271837 h 327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7863" h="3271837">
                <a:moveTo>
                  <a:pt x="0" y="0"/>
                </a:moveTo>
                <a:lnTo>
                  <a:pt x="5757863" y="0"/>
                </a:lnTo>
                <a:lnTo>
                  <a:pt x="5757863" y="3271837"/>
                </a:lnTo>
                <a:lnTo>
                  <a:pt x="0" y="32718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453053" y="2793859"/>
            <a:ext cx="1590675" cy="1957388"/>
          </a:xfrm>
          <a:custGeom>
            <a:avLst/>
            <a:gdLst>
              <a:gd name="connsiteX0" fmla="*/ 0 w 1590675"/>
              <a:gd name="connsiteY0" fmla="*/ 0 h 1957388"/>
              <a:gd name="connsiteX1" fmla="*/ 1590675 w 1590675"/>
              <a:gd name="connsiteY1" fmla="*/ 0 h 1957388"/>
              <a:gd name="connsiteX2" fmla="*/ 1590675 w 1590675"/>
              <a:gd name="connsiteY2" fmla="*/ 1957388 h 1957388"/>
              <a:gd name="connsiteX3" fmla="*/ 0 w 1590675"/>
              <a:gd name="connsiteY3" fmla="*/ 1957388 h 195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0675" h="1957388">
                <a:moveTo>
                  <a:pt x="0" y="0"/>
                </a:moveTo>
                <a:lnTo>
                  <a:pt x="1590675" y="0"/>
                </a:lnTo>
                <a:lnTo>
                  <a:pt x="1590675" y="1957388"/>
                </a:lnTo>
                <a:lnTo>
                  <a:pt x="0" y="1957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924334" y="4021679"/>
            <a:ext cx="1957388" cy="1590675"/>
          </a:xfrm>
          <a:custGeom>
            <a:avLst/>
            <a:gdLst>
              <a:gd name="connsiteX0" fmla="*/ 0 w 1957388"/>
              <a:gd name="connsiteY0" fmla="*/ 0 h 1590675"/>
              <a:gd name="connsiteX1" fmla="*/ 1957388 w 1957388"/>
              <a:gd name="connsiteY1" fmla="*/ 0 h 1590675"/>
              <a:gd name="connsiteX2" fmla="*/ 1957388 w 1957388"/>
              <a:gd name="connsiteY2" fmla="*/ 1590675 h 1590675"/>
              <a:gd name="connsiteX3" fmla="*/ 0 w 1957388"/>
              <a:gd name="connsiteY3" fmla="*/ 1590675 h 159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7388" h="1590675">
                <a:moveTo>
                  <a:pt x="0" y="0"/>
                </a:moveTo>
                <a:lnTo>
                  <a:pt x="1957388" y="0"/>
                </a:lnTo>
                <a:lnTo>
                  <a:pt x="1957388" y="1590675"/>
                </a:lnTo>
                <a:lnTo>
                  <a:pt x="0" y="15906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2" y="1611087"/>
            <a:ext cx="5210625" cy="3620436"/>
          </a:xfrm>
          <a:custGeom>
            <a:avLst/>
            <a:gdLst>
              <a:gd name="connsiteX0" fmla="*/ 0 w 5210625"/>
              <a:gd name="connsiteY0" fmla="*/ 0 h 3620436"/>
              <a:gd name="connsiteX1" fmla="*/ 5210625 w 5210625"/>
              <a:gd name="connsiteY1" fmla="*/ 0 h 3620436"/>
              <a:gd name="connsiteX2" fmla="*/ 5210625 w 5210625"/>
              <a:gd name="connsiteY2" fmla="*/ 3620436 h 3620436"/>
              <a:gd name="connsiteX3" fmla="*/ 0 w 5210625"/>
              <a:gd name="connsiteY3" fmla="*/ 3620436 h 36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0625" h="3620436">
                <a:moveTo>
                  <a:pt x="0" y="0"/>
                </a:moveTo>
                <a:lnTo>
                  <a:pt x="5210625" y="0"/>
                </a:lnTo>
                <a:lnTo>
                  <a:pt x="5210625" y="3620436"/>
                </a:lnTo>
                <a:lnTo>
                  <a:pt x="0" y="36204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414329"/>
            <a:ext cx="6589486" cy="4013953"/>
          </a:xfrm>
          <a:custGeom>
            <a:avLst/>
            <a:gdLst>
              <a:gd name="connsiteX0" fmla="*/ 0 w 4876800"/>
              <a:gd name="connsiteY0" fmla="*/ 0 h 4013953"/>
              <a:gd name="connsiteX1" fmla="*/ 4876800 w 4876800"/>
              <a:gd name="connsiteY1" fmla="*/ 0 h 4013953"/>
              <a:gd name="connsiteX2" fmla="*/ 4876800 w 4876800"/>
              <a:gd name="connsiteY2" fmla="*/ 4013953 h 4013953"/>
              <a:gd name="connsiteX3" fmla="*/ 0 w 4876800"/>
              <a:gd name="connsiteY3" fmla="*/ 4013953 h 401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013953">
                <a:moveTo>
                  <a:pt x="0" y="0"/>
                </a:moveTo>
                <a:lnTo>
                  <a:pt x="4876800" y="0"/>
                </a:lnTo>
                <a:lnTo>
                  <a:pt x="4876800" y="4013953"/>
                </a:lnTo>
                <a:lnTo>
                  <a:pt x="0" y="40139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554717" y="2409371"/>
            <a:ext cx="5312934" cy="4448629"/>
          </a:xfrm>
          <a:custGeom>
            <a:avLst/>
            <a:gdLst>
              <a:gd name="connsiteX0" fmla="*/ 0 w 6017227"/>
              <a:gd name="connsiteY0" fmla="*/ 0 h 4118865"/>
              <a:gd name="connsiteX1" fmla="*/ 6017227 w 6017227"/>
              <a:gd name="connsiteY1" fmla="*/ 0 h 4118865"/>
              <a:gd name="connsiteX2" fmla="*/ 6017227 w 6017227"/>
              <a:gd name="connsiteY2" fmla="*/ 4118865 h 4118865"/>
              <a:gd name="connsiteX3" fmla="*/ 0 w 6017227"/>
              <a:gd name="connsiteY3" fmla="*/ 4118865 h 411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7227" h="4118865">
                <a:moveTo>
                  <a:pt x="0" y="0"/>
                </a:moveTo>
                <a:lnTo>
                  <a:pt x="6017227" y="0"/>
                </a:lnTo>
                <a:lnTo>
                  <a:pt x="6017227" y="4118865"/>
                </a:lnTo>
                <a:lnTo>
                  <a:pt x="0" y="41188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2569231" y="0"/>
            <a:ext cx="5312934" cy="2093686"/>
          </a:xfrm>
          <a:custGeom>
            <a:avLst/>
            <a:gdLst>
              <a:gd name="connsiteX0" fmla="*/ 0 w 6017227"/>
              <a:gd name="connsiteY0" fmla="*/ 0 h 4118865"/>
              <a:gd name="connsiteX1" fmla="*/ 6017227 w 6017227"/>
              <a:gd name="connsiteY1" fmla="*/ 0 h 4118865"/>
              <a:gd name="connsiteX2" fmla="*/ 6017227 w 6017227"/>
              <a:gd name="connsiteY2" fmla="*/ 4118865 h 4118865"/>
              <a:gd name="connsiteX3" fmla="*/ 0 w 6017227"/>
              <a:gd name="connsiteY3" fmla="*/ 4118865 h 411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7227" h="4118865">
                <a:moveTo>
                  <a:pt x="0" y="0"/>
                </a:moveTo>
                <a:lnTo>
                  <a:pt x="6017227" y="0"/>
                </a:lnTo>
                <a:lnTo>
                  <a:pt x="6017227" y="4118865"/>
                </a:lnTo>
                <a:lnTo>
                  <a:pt x="0" y="41188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425" y="1168400"/>
            <a:ext cx="3170460" cy="4508500"/>
          </a:xfrm>
          <a:custGeom>
            <a:avLst/>
            <a:gdLst>
              <a:gd name="connsiteX0" fmla="*/ 0 w 3744664"/>
              <a:gd name="connsiteY0" fmla="*/ 0 h 4508500"/>
              <a:gd name="connsiteX1" fmla="*/ 3744664 w 3744664"/>
              <a:gd name="connsiteY1" fmla="*/ 0 h 4508500"/>
              <a:gd name="connsiteX2" fmla="*/ 3744664 w 3744664"/>
              <a:gd name="connsiteY2" fmla="*/ 4508500 h 4508500"/>
              <a:gd name="connsiteX3" fmla="*/ 0 w 3744664"/>
              <a:gd name="connsiteY3" fmla="*/ 4508500 h 450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4664" h="4508500">
                <a:moveTo>
                  <a:pt x="0" y="0"/>
                </a:moveTo>
                <a:lnTo>
                  <a:pt x="3744664" y="0"/>
                </a:lnTo>
                <a:lnTo>
                  <a:pt x="3744664" y="4508500"/>
                </a:lnTo>
                <a:lnTo>
                  <a:pt x="0" y="4508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82172" y="1"/>
            <a:ext cx="3121932" cy="3251200"/>
          </a:xfrm>
          <a:custGeom>
            <a:avLst/>
            <a:gdLst>
              <a:gd name="connsiteX0" fmla="*/ 0 w 4065431"/>
              <a:gd name="connsiteY0" fmla="*/ 0 h 5676900"/>
              <a:gd name="connsiteX1" fmla="*/ 4065431 w 4065431"/>
              <a:gd name="connsiteY1" fmla="*/ 0 h 5676900"/>
              <a:gd name="connsiteX2" fmla="*/ 4065431 w 4065431"/>
              <a:gd name="connsiteY2" fmla="*/ 5676900 h 5676900"/>
              <a:gd name="connsiteX3" fmla="*/ 0 w 4065431"/>
              <a:gd name="connsiteY3" fmla="*/ 5676900 h 567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5431" h="5676900">
                <a:moveTo>
                  <a:pt x="0" y="0"/>
                </a:moveTo>
                <a:lnTo>
                  <a:pt x="4065431" y="0"/>
                </a:lnTo>
                <a:lnTo>
                  <a:pt x="4065431" y="5676900"/>
                </a:lnTo>
                <a:lnTo>
                  <a:pt x="0" y="56769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93061" y="3439886"/>
            <a:ext cx="3120568" cy="2722789"/>
          </a:xfrm>
          <a:custGeom>
            <a:avLst/>
            <a:gdLst>
              <a:gd name="connsiteX0" fmla="*/ 0 w 4065431"/>
              <a:gd name="connsiteY0" fmla="*/ 0 h 5676900"/>
              <a:gd name="connsiteX1" fmla="*/ 4065431 w 4065431"/>
              <a:gd name="connsiteY1" fmla="*/ 0 h 5676900"/>
              <a:gd name="connsiteX2" fmla="*/ 4065431 w 4065431"/>
              <a:gd name="connsiteY2" fmla="*/ 5676900 h 5676900"/>
              <a:gd name="connsiteX3" fmla="*/ 0 w 4065431"/>
              <a:gd name="connsiteY3" fmla="*/ 5676900 h 567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5431" h="5676900">
                <a:moveTo>
                  <a:pt x="0" y="0"/>
                </a:moveTo>
                <a:lnTo>
                  <a:pt x="4065431" y="0"/>
                </a:lnTo>
                <a:lnTo>
                  <a:pt x="4065431" y="5676900"/>
                </a:lnTo>
                <a:lnTo>
                  <a:pt x="0" y="56769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749141" y="2685142"/>
            <a:ext cx="4992916" cy="3664858"/>
          </a:xfrm>
          <a:custGeom>
            <a:avLst/>
            <a:gdLst>
              <a:gd name="connsiteX0" fmla="*/ 0 w 4992916"/>
              <a:gd name="connsiteY0" fmla="*/ 0 h 3664858"/>
              <a:gd name="connsiteX1" fmla="*/ 4992916 w 4992916"/>
              <a:gd name="connsiteY1" fmla="*/ 0 h 3664858"/>
              <a:gd name="connsiteX2" fmla="*/ 4992916 w 4992916"/>
              <a:gd name="connsiteY2" fmla="*/ 3664858 h 3664858"/>
              <a:gd name="connsiteX3" fmla="*/ 0 w 4992916"/>
              <a:gd name="connsiteY3" fmla="*/ 3664858 h 366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2916" h="3664858">
                <a:moveTo>
                  <a:pt x="0" y="0"/>
                </a:moveTo>
                <a:lnTo>
                  <a:pt x="4992916" y="0"/>
                </a:lnTo>
                <a:lnTo>
                  <a:pt x="4992916" y="3664858"/>
                </a:lnTo>
                <a:lnTo>
                  <a:pt x="0" y="3664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233886" y="595086"/>
            <a:ext cx="3374571" cy="2721428"/>
          </a:xfrm>
          <a:custGeom>
            <a:avLst/>
            <a:gdLst>
              <a:gd name="connsiteX0" fmla="*/ 0 w 4992916"/>
              <a:gd name="connsiteY0" fmla="*/ 0 h 3664858"/>
              <a:gd name="connsiteX1" fmla="*/ 4992916 w 4992916"/>
              <a:gd name="connsiteY1" fmla="*/ 0 h 3664858"/>
              <a:gd name="connsiteX2" fmla="*/ 4992916 w 4992916"/>
              <a:gd name="connsiteY2" fmla="*/ 3664858 h 3664858"/>
              <a:gd name="connsiteX3" fmla="*/ 0 w 4992916"/>
              <a:gd name="connsiteY3" fmla="*/ 3664858 h 366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2916" h="3664858">
                <a:moveTo>
                  <a:pt x="0" y="0"/>
                </a:moveTo>
                <a:lnTo>
                  <a:pt x="4992916" y="0"/>
                </a:lnTo>
                <a:lnTo>
                  <a:pt x="4992916" y="3664858"/>
                </a:lnTo>
                <a:lnTo>
                  <a:pt x="0" y="3664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9939" y="1150544"/>
            <a:ext cx="4360009" cy="4412343"/>
          </a:xfrm>
          <a:custGeom>
            <a:avLst/>
            <a:gdLst>
              <a:gd name="connsiteX0" fmla="*/ 0 w 4360009"/>
              <a:gd name="connsiteY0" fmla="*/ 0 h 4412343"/>
              <a:gd name="connsiteX1" fmla="*/ 4360009 w 4360009"/>
              <a:gd name="connsiteY1" fmla="*/ 0 h 4412343"/>
              <a:gd name="connsiteX2" fmla="*/ 4360009 w 4360009"/>
              <a:gd name="connsiteY2" fmla="*/ 4412343 h 4412343"/>
              <a:gd name="connsiteX3" fmla="*/ 0 w 4360009"/>
              <a:gd name="connsiteY3" fmla="*/ 4412343 h 441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0009" h="4412343">
                <a:moveTo>
                  <a:pt x="0" y="0"/>
                </a:moveTo>
                <a:lnTo>
                  <a:pt x="4360009" y="0"/>
                </a:lnTo>
                <a:lnTo>
                  <a:pt x="4360009" y="4412343"/>
                </a:lnTo>
                <a:lnTo>
                  <a:pt x="0" y="44123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325490" y="617195"/>
            <a:ext cx="3727718" cy="5638800"/>
          </a:xfrm>
          <a:custGeom>
            <a:avLst/>
            <a:gdLst>
              <a:gd name="connsiteX0" fmla="*/ 0 w 3727718"/>
              <a:gd name="connsiteY0" fmla="*/ 0 h 5638800"/>
              <a:gd name="connsiteX1" fmla="*/ 3727718 w 3727718"/>
              <a:gd name="connsiteY1" fmla="*/ 0 h 5638800"/>
              <a:gd name="connsiteX2" fmla="*/ 3727718 w 3727718"/>
              <a:gd name="connsiteY2" fmla="*/ 5638800 h 5638800"/>
              <a:gd name="connsiteX3" fmla="*/ 0 w 3727718"/>
              <a:gd name="connsiteY3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7718" h="5638800">
                <a:moveTo>
                  <a:pt x="0" y="0"/>
                </a:moveTo>
                <a:lnTo>
                  <a:pt x="3727718" y="0"/>
                </a:lnTo>
                <a:lnTo>
                  <a:pt x="3727718" y="5638800"/>
                </a:lnTo>
                <a:lnTo>
                  <a:pt x="0" y="5638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478390" y="598145"/>
            <a:ext cx="1713610" cy="5638800"/>
          </a:xfrm>
          <a:custGeom>
            <a:avLst/>
            <a:gdLst>
              <a:gd name="connsiteX0" fmla="*/ 0 w 3727718"/>
              <a:gd name="connsiteY0" fmla="*/ 0 h 5638800"/>
              <a:gd name="connsiteX1" fmla="*/ 3727718 w 3727718"/>
              <a:gd name="connsiteY1" fmla="*/ 0 h 5638800"/>
              <a:gd name="connsiteX2" fmla="*/ 3727718 w 3727718"/>
              <a:gd name="connsiteY2" fmla="*/ 5638800 h 5638800"/>
              <a:gd name="connsiteX3" fmla="*/ 0 w 3727718"/>
              <a:gd name="connsiteY3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7718" h="5638800">
                <a:moveTo>
                  <a:pt x="0" y="0"/>
                </a:moveTo>
                <a:lnTo>
                  <a:pt x="3727718" y="0"/>
                </a:lnTo>
                <a:lnTo>
                  <a:pt x="3727718" y="5638800"/>
                </a:lnTo>
                <a:lnTo>
                  <a:pt x="0" y="5638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93689" y="831850"/>
            <a:ext cx="3727718" cy="5082490"/>
          </a:xfrm>
          <a:custGeom>
            <a:avLst/>
            <a:gdLst>
              <a:gd name="connsiteX0" fmla="*/ 0 w 3727718"/>
              <a:gd name="connsiteY0" fmla="*/ 0 h 5638800"/>
              <a:gd name="connsiteX1" fmla="*/ 3727718 w 3727718"/>
              <a:gd name="connsiteY1" fmla="*/ 0 h 5638800"/>
              <a:gd name="connsiteX2" fmla="*/ 3727718 w 3727718"/>
              <a:gd name="connsiteY2" fmla="*/ 5638800 h 5638800"/>
              <a:gd name="connsiteX3" fmla="*/ 0 w 3727718"/>
              <a:gd name="connsiteY3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7718" h="5638800">
                <a:moveTo>
                  <a:pt x="0" y="0"/>
                </a:moveTo>
                <a:lnTo>
                  <a:pt x="3727718" y="0"/>
                </a:lnTo>
                <a:lnTo>
                  <a:pt x="3727718" y="5638800"/>
                </a:lnTo>
                <a:lnTo>
                  <a:pt x="0" y="5638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20E49-3FA4-4E47-9B0B-E0D5534B4CB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9E57A-8BBD-4CA1-B3CF-9336033BC5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DAB4E9-BF44-43BE-BC17-9C783F86052F}"/>
              </a:ext>
            </a:extLst>
          </p:cNvPr>
          <p:cNvSpPr txBox="1"/>
          <p:nvPr/>
        </p:nvSpPr>
        <p:spPr>
          <a:xfrm>
            <a:off x="2058955" y="872494"/>
            <a:ext cx="8074090" cy="1323439"/>
          </a:xfrm>
          <a:prstGeom prst="rect">
            <a:avLst/>
          </a:prstGeom>
          <a:solidFill>
            <a:srgbClr val="CBBA99"/>
          </a:solidFill>
          <a:ln w="38100">
            <a:solidFill>
              <a:srgbClr val="976957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CA" sz="4000" b="1" kern="1400" spc="-50" dirty="0"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Final Project</a:t>
            </a:r>
            <a:endParaRPr lang="en-US" sz="4000" b="1" kern="1400" spc="-50" dirty="0">
              <a:effectLst/>
              <a:latin typeface="Calibri" panose="020F05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4000" b="1" kern="1400" spc="-50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TIVI - A Productivity Application</a:t>
            </a:r>
            <a:endParaRPr lang="en-US" sz="4000" kern="1400" spc="-50" dirty="0">
              <a:effectLst/>
              <a:latin typeface="DengXian Light" panose="02010600030101010101" pitchFamily="2" charset="-122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3666D7-0BB8-4D7E-BAF1-2A1E882C4C90}"/>
              </a:ext>
            </a:extLst>
          </p:cNvPr>
          <p:cNvSpPr txBox="1"/>
          <p:nvPr/>
        </p:nvSpPr>
        <p:spPr>
          <a:xfrm>
            <a:off x="2584580" y="3105380"/>
            <a:ext cx="6652726" cy="276986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spc="75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Giuliana </a:t>
            </a:r>
            <a:r>
              <a:rPr lang="en-US" sz="1800" b="1" spc="75" dirty="0" err="1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Bouzon</a:t>
            </a:r>
            <a:r>
              <a:rPr lang="en-US" sz="1800" b="1" spc="75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 (1940108)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spc="75" dirty="0" err="1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Chilka</a:t>
            </a:r>
            <a:r>
              <a:rPr lang="en-US" sz="1800" b="1" spc="75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 Joy </a:t>
            </a:r>
            <a:r>
              <a:rPr lang="en-US" sz="1800" b="1" spc="75" dirty="0" err="1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Libut</a:t>
            </a:r>
            <a:r>
              <a:rPr lang="en-US" sz="1800" b="1" spc="75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 Castro (2030864)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CA" sz="1800" b="1" spc="75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Jiahui Xia (2044092)</a:t>
            </a:r>
            <a:endParaRPr lang="en-US" sz="1800" b="1" spc="75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CA" sz="1800" b="1" spc="75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 </a:t>
            </a:r>
            <a:endParaRPr lang="en-US" sz="1800" b="1" spc="75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CA" sz="1800" b="1" spc="75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420‐331‐VA : Application </a:t>
            </a:r>
            <a:r>
              <a:rPr lang="fr-CA" sz="1800" b="1" spc="75" dirty="0" err="1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Development</a:t>
            </a:r>
            <a:r>
              <a:rPr lang="fr-CA" sz="1800" b="1" spc="75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 (Sec‐01)</a:t>
            </a:r>
            <a:endParaRPr lang="en-US" sz="1800" b="1" spc="75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spc="75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Teacher: Syed Naseem Afzal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spc="75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Thursday, December 09, 2021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BD8766-0465-4C85-989F-E293C94B8EF6}"/>
              </a:ext>
            </a:extLst>
          </p:cNvPr>
          <p:cNvCxnSpPr>
            <a:cxnSpLocks/>
          </p:cNvCxnSpPr>
          <p:nvPr/>
        </p:nvCxnSpPr>
        <p:spPr>
          <a:xfrm>
            <a:off x="325405" y="2757424"/>
            <a:ext cx="11727802" cy="0"/>
          </a:xfrm>
          <a:prstGeom prst="line">
            <a:avLst/>
          </a:prstGeom>
          <a:ln w="28575">
            <a:solidFill>
              <a:srgbClr val="504D36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9E65793-17FF-4FD6-A5E3-28C3AE30C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0869"/>
            <a:ext cx="7858124" cy="2608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E</a:t>
            </a:r>
            <a:r>
              <a:rPr kumimoji="0" lang="en-US" altLang="en-US" sz="2800" b="1" i="0" u="none" strike="noStrike" cap="none" normalizeH="0" baseline="0" dirty="0" bmk="">
                <a:ln>
                  <a:noFill/>
                </a:ln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xception Handling in To DO List page: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DengXian Light" panose="02010600030101010101" pitchFamily="2" charset="-122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   The user cannot input empty when add a task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2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DB9A084-34D6-4533-9313-4292E1BEF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346" y="2553863"/>
            <a:ext cx="7783661" cy="339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6ACAD754-04BC-48CD-97DA-931BFB570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976" y="3798660"/>
            <a:ext cx="8450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ACAD754-04BC-48CD-97DA-931BFB570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976" y="3798660"/>
            <a:ext cx="8450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0BF84EF-1F47-4D01-A2B2-2E49965A8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14" y="258009"/>
            <a:ext cx="2848665" cy="50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ea typeface="DengXian Light" panose="02010600030101010101" pitchFamily="2" charset="-122"/>
                <a:cs typeface="Calibri" panose="020F0502020204030204" pitchFamily="34" charset="0"/>
              </a:rPr>
              <a:t>S</a:t>
            </a:r>
            <a:r>
              <a:rPr kumimoji="0" lang="en-US" altLang="en-US" sz="2800" b="1" i="0" u="none" strike="noStrike" cap="none" normalizeH="0" baseline="0" dirty="0" bmk="">
                <a:ln>
                  <a:noFill/>
                </a:ln>
                <a:effectLst/>
                <a:ea typeface="DengXian Light" panose="02010600030101010101" pitchFamily="2" charset="-122"/>
                <a:cs typeface="Calibri" panose="020F0502020204030204" pitchFamily="34" charset="0"/>
              </a:rPr>
              <a:t>topwatch page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41" name="Picture 25">
            <a:extLst>
              <a:ext uri="{FF2B5EF4-FFF2-40B4-BE49-F238E27FC236}">
                <a16:creationId xmlns:a16="http://schemas.microsoft.com/office/drawing/2014/main" id="{B60DCD9B-1F74-41B2-AC7E-C651051F0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"/>
          <a:stretch>
            <a:fillRect/>
          </a:stretch>
        </p:blipFill>
        <p:spPr bwMode="auto">
          <a:xfrm>
            <a:off x="228600" y="1647954"/>
            <a:ext cx="5740159" cy="430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876578D-318F-49F2-8224-8BE57BD66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625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AC9481-794A-45CC-B1DF-4726A4B67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518" y="1647954"/>
            <a:ext cx="5888890" cy="43014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E15608-590E-48F5-A8E7-23E99483F2BD}"/>
              </a:ext>
            </a:extLst>
          </p:cNvPr>
          <p:cNvSpPr txBox="1"/>
          <p:nvPr/>
        </p:nvSpPr>
        <p:spPr>
          <a:xfrm>
            <a:off x="737119" y="715951"/>
            <a:ext cx="10263673" cy="88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 the stopwatch page, the user can measure the amount of time and capture any time (similar to “lap”). The time of capture will be displayed.</a:t>
            </a:r>
            <a:endParaRPr lang="en-US" sz="16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5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ACAD754-04BC-48CD-97DA-931BFB570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976" y="3798660"/>
            <a:ext cx="8450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9DDF5-08E2-48B3-A3CB-91DCF8A7A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59" b="16212"/>
          <a:stretch/>
        </p:blipFill>
        <p:spPr>
          <a:xfrm>
            <a:off x="543028" y="740970"/>
            <a:ext cx="10946267" cy="5659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B8F37A-9B04-4B87-8A28-352836AD48F1}"/>
              </a:ext>
            </a:extLst>
          </p:cNvPr>
          <p:cNvSpPr txBox="1"/>
          <p:nvPr/>
        </p:nvSpPr>
        <p:spPr>
          <a:xfrm>
            <a:off x="194388" y="26736"/>
            <a:ext cx="6400800" cy="58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Finance page</a:t>
            </a:r>
            <a:endParaRPr lang="en-US" sz="2400" b="1" dirty="0">
              <a:effectLst/>
              <a:latin typeface="DengXian Light" panose="02010600030101010101" pitchFamily="2" charset="-122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58AF3-D93F-4B74-AB47-61D3BA358852}"/>
              </a:ext>
            </a:extLst>
          </p:cNvPr>
          <p:cNvSpPr txBox="1"/>
          <p:nvPr/>
        </p:nvSpPr>
        <p:spPr>
          <a:xfrm>
            <a:off x="3284375" y="151129"/>
            <a:ext cx="6400800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ser can add his/her expenses and generate the report. </a:t>
            </a:r>
            <a:endParaRPr lang="en-US" sz="16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43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ACAD754-04BC-48CD-97DA-931BFB570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976" y="3798660"/>
            <a:ext cx="8450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0612C-52FF-4C08-A65B-029BB691A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05" b="13470"/>
          <a:stretch/>
        </p:blipFill>
        <p:spPr>
          <a:xfrm>
            <a:off x="447869" y="756567"/>
            <a:ext cx="10681537" cy="5643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ACC3CE-9BF0-4880-BFE0-06625274F937}"/>
              </a:ext>
            </a:extLst>
          </p:cNvPr>
          <p:cNvSpPr txBox="1"/>
          <p:nvPr/>
        </p:nvSpPr>
        <p:spPr>
          <a:xfrm>
            <a:off x="447869" y="197118"/>
            <a:ext cx="64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Generate the report.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090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ACAD754-04BC-48CD-97DA-931BFB570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976" y="3798660"/>
            <a:ext cx="8450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9" name="Picture 33">
            <a:extLst>
              <a:ext uri="{FF2B5EF4-FFF2-40B4-BE49-F238E27FC236}">
                <a16:creationId xmlns:a16="http://schemas.microsoft.com/office/drawing/2014/main" id="{0A924647-68CD-4513-811E-4E99638D0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42" y="2172314"/>
            <a:ext cx="4753476" cy="289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34">
            <a:extLst>
              <a:ext uri="{FF2B5EF4-FFF2-40B4-BE49-F238E27FC236}">
                <a16:creationId xmlns:a16="http://schemas.microsoft.com/office/drawing/2014/main" id="{5A25AEC3-7DB0-44C4-825D-5FEEDF536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92" y="629959"/>
            <a:ext cx="4884899" cy="284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35">
            <a:extLst>
              <a:ext uri="{FF2B5EF4-FFF2-40B4-BE49-F238E27FC236}">
                <a16:creationId xmlns:a16="http://schemas.microsoft.com/office/drawing/2014/main" id="{B0DA7116-95C3-4874-BA60-A62D7708B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68" y="3901886"/>
            <a:ext cx="4884900" cy="287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84C7EFD9-73C4-4130-9F5A-CFF2F8201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07" y="1812897"/>
            <a:ext cx="4010137" cy="348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 input data cannot be null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5AF441-792E-42DA-AAB1-199EB468A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92" y="138002"/>
            <a:ext cx="39841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 cost needs to be a number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47A87F-DF78-4F44-AA83-C035C301D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92" y="3549967"/>
            <a:ext cx="27657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Must to choose a category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2CD4AE8-FB1E-4194-9F51-E172C9FED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5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C4D980-1044-4079-8768-59E6270BBFB7}"/>
              </a:ext>
            </a:extLst>
          </p:cNvPr>
          <p:cNvSpPr txBox="1"/>
          <p:nvPr/>
        </p:nvSpPr>
        <p:spPr>
          <a:xfrm>
            <a:off x="194388" y="313891"/>
            <a:ext cx="640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E</a:t>
            </a:r>
            <a:r>
              <a:rPr kumimoji="0" lang="en-US" altLang="en-US" sz="2800" b="1" i="0" u="none" strike="noStrike" cap="none" normalizeH="0" baseline="0" dirty="0" bmk="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xception in Budgeting page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ngXian Light" panose="02010600030101010101" pitchFamily="2" charset="-122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8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ACAD754-04BC-48CD-97DA-931BFB570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976" y="3798660"/>
            <a:ext cx="8450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54F6198-BCF8-4EEB-90BD-D7FBC45B0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40" y="1490162"/>
            <a:ext cx="3002040" cy="50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C</a:t>
            </a:r>
            <a:r>
              <a:rPr kumimoji="0" lang="en-US" altLang="en-US" sz="2800" b="1" i="0" u="none" strike="noStrike" cap="none" normalizeH="0" baseline="0" dirty="0" bmk="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ountdown page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ngXian Light" panose="02010600030101010101" pitchFamily="2" charset="-122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3" name="Picture 37">
            <a:extLst>
              <a:ext uri="{FF2B5EF4-FFF2-40B4-BE49-F238E27FC236}">
                <a16:creationId xmlns:a16="http://schemas.microsoft.com/office/drawing/2014/main" id="{627B0673-AA3F-4C41-B571-D2BA8B97F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2476"/>
            <a:ext cx="5101837" cy="643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9A3A84-3985-4334-B497-A0269B7CD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40" y="2219499"/>
            <a:ext cx="5101837" cy="220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In the countdown page, there is a virtual clock that counts down from the time chosen by the user.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26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ACAD754-04BC-48CD-97DA-931BFB570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976" y="3798660"/>
            <a:ext cx="8450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B30CECD-8F7F-4342-8063-840C3A98E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63" y="899710"/>
            <a:ext cx="100780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  <a:cs typeface="Calibri" panose="020F0502020204030204" pitchFamily="34" charset="0"/>
              </a:rPr>
              <a:t>When the time is up, the popup message will display “Time’s up” to remainder the user and play a sound.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49" name="Picture 2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18D2CA0-A4B5-4511-AFCB-4C6D22D6B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74459"/>
            <a:ext cx="6700483" cy="42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903A4A-EF95-4D1B-B2F2-4132F08A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39" y="48688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DBA9EAA-E835-44C8-A636-B730380BD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01" y="330335"/>
            <a:ext cx="3002040" cy="50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C</a:t>
            </a:r>
            <a:r>
              <a:rPr kumimoji="0" lang="en-US" altLang="en-US" sz="2800" b="1" i="0" u="none" strike="noStrike" cap="none" normalizeH="0" baseline="0" dirty="0" bmk="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DengXian Light" panose="02010600030101010101" pitchFamily="2" charset="-122"/>
                <a:cs typeface="Calibri" panose="020F0502020204030204" pitchFamily="34" charset="0"/>
              </a:rPr>
              <a:t>ountdown page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ngXian Light" panose="02010600030101010101" pitchFamily="2" charset="-122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5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CCF926-130A-480D-A7FF-211D11BAD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"/>
          <a:stretch/>
        </p:blipFill>
        <p:spPr>
          <a:xfrm>
            <a:off x="2013757" y="1616539"/>
            <a:ext cx="7225839" cy="45527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25531-1383-407A-A26B-EBE9AF5D3470}"/>
              </a:ext>
            </a:extLst>
          </p:cNvPr>
          <p:cNvSpPr txBox="1"/>
          <p:nvPr/>
        </p:nvSpPr>
        <p:spPr>
          <a:xfrm>
            <a:off x="604751" y="413852"/>
            <a:ext cx="6097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 panose="02010600030101010101" pitchFamily="2" charset="-122"/>
                <a:cs typeface="Times New Roman" panose="02020603050405020304" pitchFamily="18" charset="0"/>
              </a:rPr>
              <a:t>Notepad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0741F-6336-4AB0-A511-729E3EFA059B}"/>
              </a:ext>
            </a:extLst>
          </p:cNvPr>
          <p:cNvSpPr txBox="1"/>
          <p:nvPr/>
        </p:nvSpPr>
        <p:spPr>
          <a:xfrm>
            <a:off x="1884910" y="937072"/>
            <a:ext cx="7225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 panose="02010600030101010101" pitchFamily="2" charset="-122"/>
                <a:cs typeface="Times New Roman" panose="02020603050405020304" pitchFamily="18" charset="0"/>
              </a:rPr>
              <a:t>In the notepad page, user can create new file, open an existin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 panose="02010600030101010101" pitchFamily="2" charset="-122"/>
                <a:cs typeface="Times New Roman" panose="02020603050405020304" pitchFamily="18" charset="0"/>
              </a:rPr>
              <a:t>g file, edit the file and format the font and color of the text.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432B2-AB61-442E-ADF1-ABE75F90E315}"/>
              </a:ext>
            </a:extLst>
          </p:cNvPr>
          <p:cNvSpPr txBox="1"/>
          <p:nvPr/>
        </p:nvSpPr>
        <p:spPr>
          <a:xfrm>
            <a:off x="-541536" y="6420994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7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FAF4CD-4357-4E12-B185-063313576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44" t="-444"/>
          <a:stretch/>
        </p:blipFill>
        <p:spPr>
          <a:xfrm>
            <a:off x="551323" y="328352"/>
            <a:ext cx="5203911" cy="3312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1372B4-43E0-42EA-9AAD-EF99244D23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6" b="-1"/>
          <a:stretch/>
        </p:blipFill>
        <p:spPr>
          <a:xfrm>
            <a:off x="6001766" y="3119029"/>
            <a:ext cx="5697100" cy="3627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3BB675-6671-4079-99BA-96144CFECA50}"/>
              </a:ext>
            </a:extLst>
          </p:cNvPr>
          <p:cNvSpPr txBox="1"/>
          <p:nvPr/>
        </p:nvSpPr>
        <p:spPr>
          <a:xfrm>
            <a:off x="1066689" y="3771980"/>
            <a:ext cx="440306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 panose="02010600030101010101" pitchFamily="2" charset="-122"/>
                <a:cs typeface="Times New Roman" panose="02020603050405020304" pitchFamily="18" charset="0"/>
              </a:rPr>
              <a:t>File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 panose="02010600030101010101" pitchFamily="2" charset="-122"/>
                <a:cs typeface="Times New Roman" panose="02020603050405020304" pitchFamily="18" charset="0"/>
              </a:rPr>
              <a:t>New – create new note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 panose="02010600030101010101" pitchFamily="2" charset="-122"/>
                <a:cs typeface="Times New Roman" panose="02020603050405020304" pitchFamily="18" charset="0"/>
              </a:rPr>
              <a:t>Open – open an existing file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 panose="02010600030101010101" pitchFamily="2" charset="-122"/>
                <a:cs typeface="Times New Roman" panose="02020603050405020304" pitchFamily="18" charset="0"/>
              </a:rPr>
              <a:t>Save – save current note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 panose="02010600030101010101" pitchFamily="2" charset="-122"/>
                <a:cs typeface="Times New Roman" panose="02020603050405020304" pitchFamily="18" charset="0"/>
              </a:rPr>
              <a:t>Exit – exit the notepad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91159D-11B4-42EA-83DD-902152BAA0B5}"/>
              </a:ext>
            </a:extLst>
          </p:cNvPr>
          <p:cNvSpPr txBox="1"/>
          <p:nvPr/>
        </p:nvSpPr>
        <p:spPr>
          <a:xfrm>
            <a:off x="5469751" y="197346"/>
            <a:ext cx="609738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 panose="02010600030101010101" pitchFamily="2" charset="-122"/>
                <a:cs typeface="Times New Roman" panose="02020603050405020304" pitchFamily="18" charset="0"/>
              </a:rPr>
              <a:t>Edit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 panose="02010600030101010101" pitchFamily="2" charset="-122"/>
                <a:cs typeface="Times New Roman" panose="02020603050405020304" pitchFamily="18" charset="0"/>
              </a:rPr>
              <a:t>Undo – </a:t>
            </a:r>
            <a:r>
              <a:rPr lang="en-US" sz="1600" b="1" dirty="0"/>
              <a:t>reverse the action of an earlier action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 panose="02010600030101010101" pitchFamily="2" charset="-122"/>
                <a:cs typeface="Times New Roman" panose="02020603050405020304" pitchFamily="18" charset="0"/>
              </a:rPr>
              <a:t>Redo – </a:t>
            </a:r>
            <a:r>
              <a:rPr lang="en-US" sz="1600" dirty="0"/>
              <a:t>restores any actions that were previously undone using an undo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 panose="02010600030101010101" pitchFamily="2" charset="-122"/>
                <a:cs typeface="Times New Roman" panose="02020603050405020304" pitchFamily="18" charset="0"/>
              </a:rPr>
              <a:t>Cut – </a:t>
            </a:r>
            <a:r>
              <a:rPr lang="en-US" sz="1600" dirty="0"/>
              <a:t>removes the currently selected text and places it on the clipboard</a:t>
            </a: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 panose="02010600030101010101" pitchFamily="2" charset="-122"/>
                <a:cs typeface="Times New Roman" panose="02020603050405020304" pitchFamily="18" charset="0"/>
              </a:rPr>
              <a:t>Copy – copies the selected text 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 panose="02010600030101010101" pitchFamily="2" charset="-122"/>
                <a:cs typeface="Times New Roman" panose="02020603050405020304" pitchFamily="18" charset="0"/>
              </a:rPr>
              <a:t>Paste – paste the copied text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 panose="02010600030101010101" pitchFamily="2" charset="-122"/>
                <a:cs typeface="Times New Roman" panose="02020603050405020304" pitchFamily="18" charset="0"/>
              </a:rPr>
              <a:t>Select All – select all the text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 panose="02010600030101010101" pitchFamily="2" charset="-122"/>
                <a:cs typeface="Times New Roman" panose="02020603050405020304" pitchFamily="18" charset="0"/>
              </a:rPr>
              <a:t>Date/Time – inserts the current date and time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6F366-96DB-4FFF-8E94-B583D863B16A}"/>
              </a:ext>
            </a:extLst>
          </p:cNvPr>
          <p:cNvSpPr txBox="1"/>
          <p:nvPr/>
        </p:nvSpPr>
        <p:spPr>
          <a:xfrm>
            <a:off x="-627803" y="6371476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17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78A328-D018-4A6D-8C22-D77A438A0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" b="-1"/>
          <a:stretch/>
        </p:blipFill>
        <p:spPr>
          <a:xfrm>
            <a:off x="4680065" y="987301"/>
            <a:ext cx="7090064" cy="4501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99C575-3880-407F-B546-A430F5638AAB}"/>
              </a:ext>
            </a:extLst>
          </p:cNvPr>
          <p:cNvSpPr txBox="1"/>
          <p:nvPr/>
        </p:nvSpPr>
        <p:spPr>
          <a:xfrm>
            <a:off x="421871" y="1399733"/>
            <a:ext cx="4108566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 panose="02010600030101010101" pitchFamily="2" charset="-122"/>
                <a:cs typeface="Times New Roman" panose="02020603050405020304" pitchFamily="18" charset="0"/>
              </a:rPr>
              <a:t>Format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 panose="02010600030101010101" pitchFamily="2" charset="-122"/>
                <a:cs typeface="Times New Roman" panose="02020603050405020304" pitchFamily="18" charset="0"/>
              </a:rPr>
              <a:t>Font – the change default font of the text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 panose="02010600030101010101" pitchFamily="2" charset="-122"/>
                <a:cs typeface="Times New Roman" panose="02020603050405020304" pitchFamily="18" charset="0"/>
              </a:rPr>
              <a:t>Color – to change default color of the text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3F664-0F98-49CF-94CF-8CB6B9AB6848}"/>
              </a:ext>
            </a:extLst>
          </p:cNvPr>
          <p:cNvSpPr txBox="1"/>
          <p:nvPr/>
        </p:nvSpPr>
        <p:spPr>
          <a:xfrm>
            <a:off x="-636333" y="63948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74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2DAB9-2047-4035-BB5C-A396E9484E39}"/>
              </a:ext>
            </a:extLst>
          </p:cNvPr>
          <p:cNvSpPr txBox="1"/>
          <p:nvPr/>
        </p:nvSpPr>
        <p:spPr>
          <a:xfrm>
            <a:off x="858417" y="645757"/>
            <a:ext cx="6400800" cy="755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sz="3200" b="1" kern="0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Interactive Features:</a:t>
            </a:r>
            <a:endParaRPr lang="en-US" sz="3200" b="1" kern="0" dirty="0">
              <a:effectLst/>
              <a:latin typeface="DengXian Light" panose="02010600030101010101" pitchFamily="2" charset="-122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584A7-448C-451F-A69D-745E4BD9055C}"/>
              </a:ext>
            </a:extLst>
          </p:cNvPr>
          <p:cNvSpPr txBox="1"/>
          <p:nvPr/>
        </p:nvSpPr>
        <p:spPr>
          <a:xfrm>
            <a:off x="1964095" y="1938511"/>
            <a:ext cx="7629330" cy="3257174"/>
          </a:xfrm>
          <a:prstGeom prst="rect">
            <a:avLst/>
          </a:prstGeom>
          <a:solidFill>
            <a:srgbClr val="D9CDB5"/>
          </a:solidFill>
          <a:ln w="57150">
            <a:solidFill>
              <a:srgbClr val="504D36"/>
            </a:solidFill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Login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Sign up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a typeface="DengXian" panose="02010600030101010101" pitchFamily="2" charset="-122"/>
                <a:cs typeface="Arial" panose="020B0604020202020204" pitchFamily="34" charset="0"/>
              </a:rPr>
              <a:t>Menu </a:t>
            </a:r>
            <a:endParaRPr lang="en-US" sz="2800" b="1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Calendar</a:t>
            </a:r>
            <a:endParaRPr lang="en-US" sz="28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To do list</a:t>
            </a:r>
            <a:endParaRPr lang="en-US" sz="2800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EA986-1EC4-4EFE-8805-FDF7412F929A}"/>
              </a:ext>
            </a:extLst>
          </p:cNvPr>
          <p:cNvSpPr txBox="1"/>
          <p:nvPr/>
        </p:nvSpPr>
        <p:spPr>
          <a:xfrm>
            <a:off x="5778760" y="2261228"/>
            <a:ext cx="4270310" cy="2611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Stopwatch</a:t>
            </a:r>
            <a:endParaRPr lang="en-US" sz="28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Finance</a:t>
            </a:r>
            <a:endParaRPr lang="en-US" sz="28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Countdown</a:t>
            </a:r>
            <a:endParaRPr lang="en-US" sz="2800" b="1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Notes</a:t>
            </a:r>
            <a:endParaRPr lang="en-US" sz="28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CD420F-55EC-4E5E-A7F5-09ACD62BA100}"/>
              </a:ext>
            </a:extLst>
          </p:cNvPr>
          <p:cNvCxnSpPr>
            <a:cxnSpLocks/>
          </p:cNvCxnSpPr>
          <p:nvPr/>
        </p:nvCxnSpPr>
        <p:spPr>
          <a:xfrm>
            <a:off x="858417" y="1421081"/>
            <a:ext cx="35922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43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162508" y="6120559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ACAD754-04BC-48CD-97DA-931BFB570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976" y="3798660"/>
            <a:ext cx="8450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B30CECD-8F7F-4342-8063-840C3A98E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213" y="2505342"/>
            <a:ext cx="8563170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E4B194"/>
                </a:solidFill>
                <a:effectLst/>
                <a:ea typeface="DengXian" panose="02010600030101010101" pitchFamily="2" charset="-122"/>
                <a:cs typeface="Calibri" panose="020F0502020204030204" pitchFamily="34" charset="0"/>
              </a:rPr>
              <a:t>	  “ </a:t>
            </a: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Thank You </a:t>
            </a: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E4B194"/>
                </a:solidFill>
                <a:effectLst/>
                <a:ea typeface="DengXian" panose="02010600030101010101" pitchFamily="2" charset="-122"/>
                <a:cs typeface="Calibri" panose="020F0502020204030204" pitchFamily="34" charset="0"/>
              </a:rPr>
              <a:t>”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E4B194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D34516-6D94-4451-A0D4-5473019DEE56}"/>
              </a:ext>
            </a:extLst>
          </p:cNvPr>
          <p:cNvSpPr/>
          <p:nvPr/>
        </p:nvSpPr>
        <p:spPr>
          <a:xfrm>
            <a:off x="354563" y="223316"/>
            <a:ext cx="11430001" cy="6411367"/>
          </a:xfrm>
          <a:prstGeom prst="rect">
            <a:avLst/>
          </a:prstGeom>
          <a:noFill/>
          <a:ln w="76200">
            <a:solidFill>
              <a:srgbClr val="CBB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E5865-3A71-4358-A694-3895D3CC0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90" y="1411912"/>
            <a:ext cx="6097554" cy="4706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F75D0A-DF2E-40B9-8216-1C5A42432202}"/>
              </a:ext>
            </a:extLst>
          </p:cNvPr>
          <p:cNvSpPr txBox="1"/>
          <p:nvPr/>
        </p:nvSpPr>
        <p:spPr>
          <a:xfrm>
            <a:off x="569168" y="458030"/>
            <a:ext cx="2957804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Login </a:t>
            </a:r>
            <a:r>
              <a:rPr lang="en-US" altLang="zh-CN" sz="2800" b="1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page</a:t>
            </a:r>
            <a:endParaRPr lang="en-US" sz="2800" b="1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DA846-DC00-448D-B0E8-156E79C46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579" y="1710490"/>
            <a:ext cx="3688842" cy="2507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E8603A-6659-4FA0-AC30-2F7B333A282E}"/>
              </a:ext>
            </a:extLst>
          </p:cNvPr>
          <p:cNvSpPr txBox="1"/>
          <p:nvPr/>
        </p:nvSpPr>
        <p:spPr>
          <a:xfrm>
            <a:off x="6805123" y="4689112"/>
            <a:ext cx="4767729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he user has to enter a unique email in order to access his or her</a:t>
            </a:r>
            <a:r>
              <a:rPr lang="en-US" sz="1600" dirty="0">
                <a:latin typeface="DengXian" panose="02010600030101010101" pitchFamily="2" charset="-122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account. Once the information has been entered, the user can press “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Enter”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to login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. 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8BBE99-C81F-479A-8291-2C2BC7B3EBFE}"/>
              </a:ext>
            </a:extLst>
          </p:cNvPr>
          <p:cNvCxnSpPr/>
          <p:nvPr/>
        </p:nvCxnSpPr>
        <p:spPr>
          <a:xfrm>
            <a:off x="569168" y="1129881"/>
            <a:ext cx="2182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94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B125E1-6183-436B-B97B-06A88ED0FCA9}"/>
              </a:ext>
            </a:extLst>
          </p:cNvPr>
          <p:cNvSpPr txBox="1"/>
          <p:nvPr/>
        </p:nvSpPr>
        <p:spPr>
          <a:xfrm>
            <a:off x="569168" y="458030"/>
            <a:ext cx="2957804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altLang="zh-CN" sz="2800" b="1" dirty="0">
                <a:ea typeface="DengXian" panose="02010600030101010101" pitchFamily="2" charset="-122"/>
                <a:cs typeface="Arial" panose="020B0604020202020204" pitchFamily="34" charset="0"/>
              </a:rPr>
              <a:t>Sign Up</a:t>
            </a:r>
            <a:r>
              <a:rPr lang="en-US" sz="2800" b="1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page</a:t>
            </a:r>
            <a:endParaRPr lang="en-US" sz="2800" b="1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0567B-926F-49D5-9D11-65F27FF3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630" y="653143"/>
            <a:ext cx="6753736" cy="5747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1A920A-C665-4CC2-80C9-95D9452CAD91}"/>
              </a:ext>
            </a:extLst>
          </p:cNvPr>
          <p:cNvSpPr txBox="1"/>
          <p:nvPr/>
        </p:nvSpPr>
        <p:spPr>
          <a:xfrm>
            <a:off x="783772" y="1889649"/>
            <a:ext cx="3900195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In the sign-up page, it will automatically save the email entered during login page. The user can pick the color he/she prefers as the background color of the application. The default color is white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75BAE0-CAA3-496B-BC94-7B12C2A39AB1}"/>
              </a:ext>
            </a:extLst>
          </p:cNvPr>
          <p:cNvCxnSpPr/>
          <p:nvPr/>
        </p:nvCxnSpPr>
        <p:spPr>
          <a:xfrm>
            <a:off x="783772" y="1223317"/>
            <a:ext cx="2182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4A551-5628-4513-B3E3-4FF76E35B39B}"/>
              </a:ext>
            </a:extLst>
          </p:cNvPr>
          <p:cNvSpPr txBox="1"/>
          <p:nvPr/>
        </p:nvSpPr>
        <p:spPr>
          <a:xfrm>
            <a:off x="298580" y="317459"/>
            <a:ext cx="6400800" cy="58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Exception Handling in sign up page:</a:t>
            </a:r>
            <a:endParaRPr lang="en-US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F6B75A-485A-4A4B-B14C-418E3E2D1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21" y="1221381"/>
            <a:ext cx="6400800" cy="48650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5F79E3-C265-4139-964A-0C6A1133AB1F}"/>
              </a:ext>
            </a:extLst>
          </p:cNvPr>
          <p:cNvCxnSpPr>
            <a:cxnSpLocks/>
          </p:cNvCxnSpPr>
          <p:nvPr/>
        </p:nvCxnSpPr>
        <p:spPr>
          <a:xfrm>
            <a:off x="418712" y="980718"/>
            <a:ext cx="4356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1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65E44-D45B-4537-A67E-B4B99106C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81" y="522800"/>
            <a:ext cx="5688662" cy="5971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F2A1B9-60C5-4B01-8D52-701F1097397B}"/>
              </a:ext>
            </a:extLst>
          </p:cNvPr>
          <p:cNvSpPr txBox="1"/>
          <p:nvPr/>
        </p:nvSpPr>
        <p:spPr>
          <a:xfrm>
            <a:off x="299357" y="1118222"/>
            <a:ext cx="6400800" cy="533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Menu page</a:t>
            </a:r>
            <a:endParaRPr lang="en-US" sz="2800" b="1" dirty="0">
              <a:effectLst/>
              <a:latin typeface="DengXian Light" panose="02010600030101010101" pitchFamily="2" charset="-122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15AB4-C8B7-4863-B73A-D3E88C657EE0}"/>
              </a:ext>
            </a:extLst>
          </p:cNvPr>
          <p:cNvSpPr txBox="1"/>
          <p:nvPr/>
        </p:nvSpPr>
        <p:spPr>
          <a:xfrm>
            <a:off x="299357" y="1985047"/>
            <a:ext cx="5187820" cy="2887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 the menu page, it will display the user’s first name and the user can see all the function in this application and choose what he/she wants to do by clicking the specific button. </a:t>
            </a:r>
            <a:endParaRPr lang="en-US" sz="16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Clicking “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Back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” button to go back to login page.</a:t>
            </a:r>
            <a:endParaRPr lang="en-US" sz="16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08706F-30E3-40DF-88FF-8ABB685A96D1}"/>
              </a:ext>
            </a:extLst>
          </p:cNvPr>
          <p:cNvCxnSpPr/>
          <p:nvPr/>
        </p:nvCxnSpPr>
        <p:spPr>
          <a:xfrm>
            <a:off x="401994" y="1661856"/>
            <a:ext cx="2182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99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38E9C-88EF-463C-A225-17EF370CA01D}"/>
              </a:ext>
            </a:extLst>
          </p:cNvPr>
          <p:cNvSpPr txBox="1"/>
          <p:nvPr/>
        </p:nvSpPr>
        <p:spPr>
          <a:xfrm>
            <a:off x="363893" y="446418"/>
            <a:ext cx="6400800" cy="533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Calendar page</a:t>
            </a:r>
            <a:endParaRPr lang="en-US" sz="2800" b="1" dirty="0">
              <a:effectLst/>
              <a:latin typeface="DengXian Light" panose="02010600030101010101" pitchFamily="2" charset="-122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046711-4DFF-4549-BCE3-DC50AC932001}"/>
              </a:ext>
            </a:extLst>
          </p:cNvPr>
          <p:cNvCxnSpPr>
            <a:cxnSpLocks/>
          </p:cNvCxnSpPr>
          <p:nvPr/>
        </p:nvCxnSpPr>
        <p:spPr>
          <a:xfrm>
            <a:off x="448647" y="1065200"/>
            <a:ext cx="24625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6E293D7-13B3-46B8-8527-DA2C53A4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87" y="1765994"/>
            <a:ext cx="6234106" cy="4634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0FF032-6BAF-4FF6-B212-0D5078F1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657" y="2540314"/>
            <a:ext cx="3471182" cy="34280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458CAE-7FAC-485D-8818-D5AC698E8006}"/>
              </a:ext>
            </a:extLst>
          </p:cNvPr>
          <p:cNvSpPr txBox="1"/>
          <p:nvPr/>
        </p:nvSpPr>
        <p:spPr>
          <a:xfrm>
            <a:off x="923730" y="1030665"/>
            <a:ext cx="8854752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 the calendar page, it will display and updated each month’s events and tasks. </a:t>
            </a:r>
            <a:endParaRPr lang="en-US" sz="16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1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610377" y="6400478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0BAB36-1E14-4EF7-9B4E-8177F626D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64" y="810348"/>
            <a:ext cx="3627469" cy="5237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98C363-8154-4E1B-8F07-B8273293E277}"/>
              </a:ext>
            </a:extLst>
          </p:cNvPr>
          <p:cNvSpPr txBox="1"/>
          <p:nvPr/>
        </p:nvSpPr>
        <p:spPr>
          <a:xfrm>
            <a:off x="475861" y="1993361"/>
            <a:ext cx="6400800" cy="1885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300000"/>
              </a:lnSpc>
              <a:spcBef>
                <a:spcPts val="200"/>
              </a:spcBef>
            </a:pPr>
            <a:r>
              <a:rPr lang="en-US" sz="24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Exception Handling in Calendar page:</a:t>
            </a:r>
            <a:endParaRPr lang="en-US" sz="2400" b="1" dirty="0">
              <a:effectLst/>
              <a:latin typeface="DengXian Light" panose="02010600030101010101" pitchFamily="2" charset="-122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3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user cannot input empty when add an event or task</a:t>
            </a:r>
            <a:endParaRPr lang="en-US" sz="16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35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8B058F-67DF-4D09-8F9F-3A14D5F41538}"/>
              </a:ext>
            </a:extLst>
          </p:cNvPr>
          <p:cNvSpPr txBox="1"/>
          <p:nvPr/>
        </p:nvSpPr>
        <p:spPr>
          <a:xfrm>
            <a:off x="-787658" y="6508172"/>
            <a:ext cx="6097554" cy="374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Vanier College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badi" panose="020B0604020104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Computer Science Department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badi" panose="020B0604020104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2F26F-6BA5-43B8-B39E-138135C83804}"/>
              </a:ext>
            </a:extLst>
          </p:cNvPr>
          <p:cNvSpPr txBox="1"/>
          <p:nvPr/>
        </p:nvSpPr>
        <p:spPr>
          <a:xfrm>
            <a:off x="419876" y="278632"/>
            <a:ext cx="6400800" cy="470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To do list page</a:t>
            </a:r>
            <a:endParaRPr lang="en-US" sz="2400" b="1" dirty="0">
              <a:effectLst/>
              <a:latin typeface="DengXian Light" panose="02010600030101010101" pitchFamily="2" charset="-122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1DE50C-65EB-45FC-B130-B5B059BB14C6}"/>
              </a:ext>
            </a:extLst>
          </p:cNvPr>
          <p:cNvCxnSpPr/>
          <p:nvPr/>
        </p:nvCxnSpPr>
        <p:spPr>
          <a:xfrm>
            <a:off x="508066" y="802801"/>
            <a:ext cx="2182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8F8475-EABD-4BE6-9DF0-97E7D2754E4B}"/>
              </a:ext>
            </a:extLst>
          </p:cNvPr>
          <p:cNvSpPr txBox="1"/>
          <p:nvPr/>
        </p:nvSpPr>
        <p:spPr>
          <a:xfrm>
            <a:off x="4781842" y="1628574"/>
            <a:ext cx="2384068" cy="3892732"/>
          </a:xfrm>
          <a:prstGeom prst="rect">
            <a:avLst/>
          </a:prstGeom>
          <a:solidFill>
            <a:srgbClr val="976957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In to do list page, the user can choose the date of the task and add the task, remove the tasks that have been completed and remove all the tasks.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B35D03-E7E7-468A-957A-7C52438A9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1" y="1022439"/>
            <a:ext cx="4314454" cy="54681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230716-9914-43DE-918C-5BE74EDDF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308" y="802801"/>
            <a:ext cx="4558702" cy="58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2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116</TotalTime>
  <Words>654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DengXian</vt:lpstr>
      <vt:lpstr>DengXian Light</vt:lpstr>
      <vt:lpstr>Abadi</vt:lpstr>
      <vt:lpstr>Arial</vt:lpstr>
      <vt:lpstr>Arial Black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Chilka Joy Libut Castro</cp:lastModifiedBy>
  <cp:revision>368</cp:revision>
  <dcterms:created xsi:type="dcterms:W3CDTF">2020-03-02T04:12:00Z</dcterms:created>
  <dcterms:modified xsi:type="dcterms:W3CDTF">2021-12-13T01:22:16Z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