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754041-1D4B-46B4-90D4-E58FBF2300A3}">
  <a:tblStyle styleId="{86754041-1D4B-46B4-90D4-E58FBF2300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{86754041-1D4B-46B4-90D4-E58FBF2300A3}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