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9F5D59-B2C2-496D-9CB2-3FCBD85AE55B}">
  <a:tblStyle styleId="{099F5D59-B2C2-496D-9CB2-3FCBD85AE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{099F5D59-B2C2-496D-9CB2-3FCBD85AE55B}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{099F5D59-B2C2-496D-9CB2-3FCBD85AE55B}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{099F5D59-B2C2-496D-9CB2-3FCBD85AE55B}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{099F5D59-B2C2-496D-9CB2-3FCBD85AE55B}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{099F5D59-B2C2-496D-9CB2-3FCBD85AE55B}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{099F5D59-B2C2-496D-9CB2-3FCBD85AE55B}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