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1162A4-0C6F-4714-A0CC-7D48C7A2F2E4}">
  <a:tblStyle styleId="{251162A4-0C6F-4714-A0CC-7D48C7A2F2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{251162A4-0C6F-4714-A0CC-7D48C7A2F2E4}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