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C2C-2061-4A81-A4BB-5D3346C0D084}" type="datetimeFigureOut">
              <a:rPr lang="bg-BG" smtClean="0"/>
              <a:t>14.2.2023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F427763-A41B-426E-BA99-757F0D5E7184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96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C2C-2061-4A81-A4BB-5D3346C0D084}" type="datetimeFigureOut">
              <a:rPr lang="bg-BG" smtClean="0"/>
              <a:t>14.2.2023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7763-A41B-426E-BA99-757F0D5E7184}" type="slidenum">
              <a:rPr lang="bg-BG" smtClean="0"/>
              <a:t>‹#›</a:t>
            </a:fld>
            <a:endParaRPr lang="bg-B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24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C2C-2061-4A81-A4BB-5D3346C0D084}" type="datetimeFigureOut">
              <a:rPr lang="bg-BG" smtClean="0"/>
              <a:t>14.2.2023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7763-A41B-426E-BA99-757F0D5E7184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7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C2C-2061-4A81-A4BB-5D3346C0D084}" type="datetimeFigureOut">
              <a:rPr lang="bg-BG" smtClean="0"/>
              <a:t>14.2.2023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7763-A41B-426E-BA99-757F0D5E7184}" type="slidenum">
              <a:rPr lang="bg-BG" smtClean="0"/>
              <a:t>‹#›</a:t>
            </a:fld>
            <a:endParaRPr lang="bg-B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40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C2C-2061-4A81-A4BB-5D3346C0D084}" type="datetimeFigureOut">
              <a:rPr lang="bg-BG" smtClean="0"/>
              <a:t>14.2.2023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7763-A41B-426E-BA99-757F0D5E7184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76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C2C-2061-4A81-A4BB-5D3346C0D084}" type="datetimeFigureOut">
              <a:rPr lang="bg-BG" smtClean="0"/>
              <a:t>14.2.2023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7763-A41B-426E-BA99-757F0D5E7184}" type="slidenum">
              <a:rPr lang="bg-BG" smtClean="0"/>
              <a:t>‹#›</a:t>
            </a:fld>
            <a:endParaRPr lang="bg-B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19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C2C-2061-4A81-A4BB-5D3346C0D084}" type="datetimeFigureOut">
              <a:rPr lang="bg-BG" smtClean="0"/>
              <a:t>14.2.2023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7763-A41B-426E-BA99-757F0D5E7184}" type="slidenum">
              <a:rPr lang="bg-BG" smtClean="0"/>
              <a:t>‹#›</a:t>
            </a:fld>
            <a:endParaRPr lang="bg-B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59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C2C-2061-4A81-A4BB-5D3346C0D084}" type="datetimeFigureOut">
              <a:rPr lang="bg-BG" smtClean="0"/>
              <a:t>14.2.2023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7763-A41B-426E-BA99-757F0D5E7184}" type="slidenum">
              <a:rPr lang="bg-BG" smtClean="0"/>
              <a:t>‹#›</a:t>
            </a:fld>
            <a:endParaRPr lang="bg-B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4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C2C-2061-4A81-A4BB-5D3346C0D084}" type="datetimeFigureOut">
              <a:rPr lang="bg-BG" smtClean="0"/>
              <a:t>14.2.2023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7763-A41B-426E-BA99-757F0D5E71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166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C2C-2061-4A81-A4BB-5D3346C0D084}" type="datetimeFigureOut">
              <a:rPr lang="bg-BG" smtClean="0"/>
              <a:t>14.2.2023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7763-A41B-426E-BA99-757F0D5E7184}" type="slidenum">
              <a:rPr lang="bg-BG" smtClean="0"/>
              <a:t>‹#›</a:t>
            </a:fld>
            <a:endParaRPr lang="bg-B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47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A74DC2C-2061-4A81-A4BB-5D3346C0D084}" type="datetimeFigureOut">
              <a:rPr lang="bg-BG" smtClean="0"/>
              <a:t>14.2.2023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7763-A41B-426E-BA99-757F0D5E7184}" type="slidenum">
              <a:rPr lang="bg-BG" smtClean="0"/>
              <a:t>‹#›</a:t>
            </a:fld>
            <a:endParaRPr lang="bg-B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5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DC2C-2061-4A81-A4BB-5D3346C0D084}" type="datetimeFigureOut">
              <a:rPr lang="bg-BG" smtClean="0"/>
              <a:t>14.2.2023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F427763-A41B-426E-BA99-757F0D5E7184}" type="slidenum">
              <a:rPr lang="bg-BG" smtClean="0"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85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A291-9924-10B1-E176-650BA1C11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SPRINTS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17345-D9A3-C3CA-1ADB-60A0BCBF3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Проект на</a:t>
            </a:r>
            <a:r>
              <a:rPr lang="en-US" dirty="0"/>
              <a:t> </a:t>
            </a:r>
            <a:r>
              <a:rPr lang="bg-BG" dirty="0"/>
              <a:t>Георги Бойчев, ф.н. 62434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9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5626-D746-39A3-ECBA-E95BC44E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на 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5DBE6-2480-E221-1A31-993C7DC23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Главната цел на проекта е да се имплементира уеб-базирано приложение, позволяващо на потребителите(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Developers. Product Owners,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Administratorts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да създават и управляват проекти, спринтове и по този начин да организират по-добре работата си.  </a:t>
            </a: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0851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DB26-F15A-A008-B837-1DD72FEB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944E39-1F54-BD95-1191-F71FA58AC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0E95AF-6285-F7DD-3B23-63B975F30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" y="211591"/>
            <a:ext cx="12176993" cy="600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8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F6A6-61F8-0538-01EA-B69648E7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AFD8-9D8D-0B85-098B-713F2E7F0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CD3C4-9A62-FA65-FCA1-55E2C693F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78" y="443790"/>
            <a:ext cx="12206977" cy="602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4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6F51-507B-E3E1-4D61-4D0511E7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10006A-814C-E899-7647-FAAE37B28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E27CA2-C3FE-0D12-1A46-D18E95A58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219"/>
            <a:ext cx="12192000" cy="601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6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260F-5020-B6C1-3F16-59E5E62C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CB0F62-5C13-61B4-0232-12448CE54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706" y="270312"/>
            <a:ext cx="12204706" cy="6019717"/>
          </a:xfrm>
        </p:spPr>
      </p:pic>
    </p:spTree>
    <p:extLst>
      <p:ext uri="{BB962C8B-B14F-4D97-AF65-F5344CB8AC3E}">
        <p14:creationId xmlns:p14="http://schemas.microsoft.com/office/powerpoint/2010/main" val="93669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8B44-7D26-1194-59EC-87ACD57B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C2C509-45C6-FF17-D83E-A9A8500FD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4144"/>
            <a:ext cx="12192000" cy="6013450"/>
          </a:xfrm>
        </p:spPr>
      </p:pic>
    </p:spTree>
    <p:extLst>
      <p:ext uri="{BB962C8B-B14F-4D97-AF65-F5344CB8AC3E}">
        <p14:creationId xmlns:p14="http://schemas.microsoft.com/office/powerpoint/2010/main" val="261471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4011-2FE7-F6F7-70B6-0F149B24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2EB6D-ECEF-BF49-DFFF-2681FE52E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440B0-BA61-9D82-827D-E318D6414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263"/>
            <a:ext cx="12192000" cy="601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5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E428-377E-49DD-CD36-E21A83C0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196" y="0"/>
            <a:ext cx="9603275" cy="1049235"/>
          </a:xfrm>
        </p:spPr>
        <p:txBody>
          <a:bodyPr>
            <a:noAutofit/>
          </a:bodyPr>
          <a:lstStyle/>
          <a:p>
            <a:r>
              <a:rPr lang="bg-BG" sz="7200" dirty="0"/>
              <a:t>БЛАГОДАРЯ ЗА ВНИМАНИЕТО</a:t>
            </a:r>
          </a:p>
        </p:txBody>
      </p:sp>
    </p:spTree>
    <p:extLst>
      <p:ext uri="{BB962C8B-B14F-4D97-AF65-F5344CB8AC3E}">
        <p14:creationId xmlns:p14="http://schemas.microsoft.com/office/powerpoint/2010/main" val="15383949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31</TotalTime>
  <Words>57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AGILE SPRINTS</vt:lpstr>
      <vt:lpstr>цел на проекта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SPRINTS</dc:title>
  <dc:creator>Georgi Boychev</dc:creator>
  <cp:lastModifiedBy>Georgi Boychev</cp:lastModifiedBy>
  <cp:revision>1</cp:revision>
  <dcterms:created xsi:type="dcterms:W3CDTF">2023-02-14T09:37:37Z</dcterms:created>
  <dcterms:modified xsi:type="dcterms:W3CDTF">2023-02-14T10:09:28Z</dcterms:modified>
</cp:coreProperties>
</file>