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
  </p:notesMasterIdLst>
  <p:sldIdLst>
    <p:sldId id="274" r:id="rId2"/>
    <p:sldId id="278" r:id="rId3"/>
    <p:sldId id="281" r:id="rId4"/>
    <p:sldId id="269" r:id="rId5"/>
    <p:sldId id="263" r:id="rId6"/>
    <p:sldId id="275" r:id="rId7"/>
  </p:sldIdLst>
  <p:sldSz cx="43200638" cy="288004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91384" autoAdjust="0"/>
  </p:normalViewPr>
  <p:slideViewPr>
    <p:cSldViewPr snapToGrid="0">
      <p:cViewPr varScale="1">
        <p:scale>
          <a:sx n="25" d="100"/>
          <a:sy n="25" d="100"/>
        </p:scale>
        <p:origin x="1734"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EBDC7D-F67C-4462-9E15-4BB080ACAD70}" type="datetimeFigureOut">
              <a:rPr lang="en-CA" smtClean="0"/>
              <a:t>01/09/2020</a:t>
            </a:fld>
            <a:endParaRPr lang="en-CA"/>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78AAB-95E3-409A-B149-4B804BFD9044}" type="slidenum">
              <a:rPr lang="en-CA" smtClean="0"/>
              <a:t>‹#›</a:t>
            </a:fld>
            <a:endParaRPr lang="en-CA"/>
          </a:p>
        </p:txBody>
      </p:sp>
    </p:spTree>
    <p:extLst>
      <p:ext uri="{BB962C8B-B14F-4D97-AF65-F5344CB8AC3E}">
        <p14:creationId xmlns:p14="http://schemas.microsoft.com/office/powerpoint/2010/main" val="2413069609"/>
      </p:ext>
    </p:extLst>
  </p:cSld>
  <p:clrMap bg1="lt1" tx1="dk1" bg2="lt2" tx2="dk2" accent1="accent1" accent2="accent2" accent3="accent3" accent4="accent4" accent5="accent5" accent6="accent6" hlink="hlink" folHlink="folHlink"/>
  <p:notesStyle>
    <a:lvl1pPr marL="0" algn="l" defTabSz="914308" rtl="0" eaLnBrk="1" latinLnBrk="0" hangingPunct="1">
      <a:defRPr sz="1200" kern="1200">
        <a:solidFill>
          <a:schemeClr val="tx1"/>
        </a:solidFill>
        <a:latin typeface="+mn-lt"/>
        <a:ea typeface="+mn-ea"/>
        <a:cs typeface="+mn-cs"/>
      </a:defRPr>
    </a:lvl1pPr>
    <a:lvl2pPr marL="457155" algn="l" defTabSz="914308" rtl="0" eaLnBrk="1" latinLnBrk="0" hangingPunct="1">
      <a:defRPr sz="1200" kern="1200">
        <a:solidFill>
          <a:schemeClr val="tx1"/>
        </a:solidFill>
        <a:latin typeface="+mn-lt"/>
        <a:ea typeface="+mn-ea"/>
        <a:cs typeface="+mn-cs"/>
      </a:defRPr>
    </a:lvl2pPr>
    <a:lvl3pPr marL="914308" algn="l" defTabSz="914308" rtl="0" eaLnBrk="1" latinLnBrk="0" hangingPunct="1">
      <a:defRPr sz="1200" kern="1200">
        <a:solidFill>
          <a:schemeClr val="tx1"/>
        </a:solidFill>
        <a:latin typeface="+mn-lt"/>
        <a:ea typeface="+mn-ea"/>
        <a:cs typeface="+mn-cs"/>
      </a:defRPr>
    </a:lvl3pPr>
    <a:lvl4pPr marL="1371463" algn="l" defTabSz="914308" rtl="0" eaLnBrk="1" latinLnBrk="0" hangingPunct="1">
      <a:defRPr sz="1200" kern="1200">
        <a:solidFill>
          <a:schemeClr val="tx1"/>
        </a:solidFill>
        <a:latin typeface="+mn-lt"/>
        <a:ea typeface="+mn-ea"/>
        <a:cs typeface="+mn-cs"/>
      </a:defRPr>
    </a:lvl4pPr>
    <a:lvl5pPr marL="1828619" algn="l" defTabSz="914308" rtl="0" eaLnBrk="1" latinLnBrk="0" hangingPunct="1">
      <a:defRPr sz="1200" kern="1200">
        <a:solidFill>
          <a:schemeClr val="tx1"/>
        </a:solidFill>
        <a:latin typeface="+mn-lt"/>
        <a:ea typeface="+mn-ea"/>
        <a:cs typeface="+mn-cs"/>
      </a:defRPr>
    </a:lvl5pPr>
    <a:lvl6pPr marL="2285772" algn="l" defTabSz="914308" rtl="0" eaLnBrk="1" latinLnBrk="0" hangingPunct="1">
      <a:defRPr sz="1200" kern="1200">
        <a:solidFill>
          <a:schemeClr val="tx1"/>
        </a:solidFill>
        <a:latin typeface="+mn-lt"/>
        <a:ea typeface="+mn-ea"/>
        <a:cs typeface="+mn-cs"/>
      </a:defRPr>
    </a:lvl6pPr>
    <a:lvl7pPr marL="2742927" algn="l" defTabSz="914308" rtl="0" eaLnBrk="1" latinLnBrk="0" hangingPunct="1">
      <a:defRPr sz="1200" kern="1200">
        <a:solidFill>
          <a:schemeClr val="tx1"/>
        </a:solidFill>
        <a:latin typeface="+mn-lt"/>
        <a:ea typeface="+mn-ea"/>
        <a:cs typeface="+mn-cs"/>
      </a:defRPr>
    </a:lvl7pPr>
    <a:lvl8pPr marL="3200080" algn="l" defTabSz="914308" rtl="0" eaLnBrk="1" latinLnBrk="0" hangingPunct="1">
      <a:defRPr sz="1200" kern="1200">
        <a:solidFill>
          <a:schemeClr val="tx1"/>
        </a:solidFill>
        <a:latin typeface="+mn-lt"/>
        <a:ea typeface="+mn-ea"/>
        <a:cs typeface="+mn-cs"/>
      </a:defRPr>
    </a:lvl8pPr>
    <a:lvl9pPr marL="3657235" algn="l" defTabSz="91430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D878AAB-95E3-409A-B149-4B804BFD9044}" type="slidenum">
              <a:rPr lang="en-CA" smtClean="0"/>
              <a:t>1</a:t>
            </a:fld>
            <a:endParaRPr lang="en-CA"/>
          </a:p>
        </p:txBody>
      </p:sp>
    </p:spTree>
    <p:extLst>
      <p:ext uri="{BB962C8B-B14F-4D97-AF65-F5344CB8AC3E}">
        <p14:creationId xmlns:p14="http://schemas.microsoft.com/office/powerpoint/2010/main" val="129086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D878AAB-95E3-409A-B149-4B804BFD9044}" type="slidenum">
              <a:rPr lang="en-CA" smtClean="0"/>
              <a:t>2</a:t>
            </a:fld>
            <a:endParaRPr lang="en-CA"/>
          </a:p>
        </p:txBody>
      </p:sp>
    </p:spTree>
    <p:extLst>
      <p:ext uri="{BB962C8B-B14F-4D97-AF65-F5344CB8AC3E}">
        <p14:creationId xmlns:p14="http://schemas.microsoft.com/office/powerpoint/2010/main" val="3297317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D878AAB-95E3-409A-B149-4B804BFD9044}" type="slidenum">
              <a:rPr lang="en-CA" smtClean="0"/>
              <a:t>3</a:t>
            </a:fld>
            <a:endParaRPr lang="en-CA"/>
          </a:p>
        </p:txBody>
      </p:sp>
    </p:spTree>
    <p:extLst>
      <p:ext uri="{BB962C8B-B14F-4D97-AF65-F5344CB8AC3E}">
        <p14:creationId xmlns:p14="http://schemas.microsoft.com/office/powerpoint/2010/main" val="2054799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D878AAB-95E3-409A-B149-4B804BFD9044}" type="slidenum">
              <a:rPr lang="en-CA" smtClean="0"/>
              <a:t>4</a:t>
            </a:fld>
            <a:endParaRPr lang="en-CA"/>
          </a:p>
        </p:txBody>
      </p:sp>
    </p:spTree>
    <p:extLst>
      <p:ext uri="{BB962C8B-B14F-4D97-AF65-F5344CB8AC3E}">
        <p14:creationId xmlns:p14="http://schemas.microsoft.com/office/powerpoint/2010/main" val="79735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D878AAB-95E3-409A-B149-4B804BFD9044}" type="slidenum">
              <a:rPr lang="en-CA" smtClean="0"/>
              <a:t>5</a:t>
            </a:fld>
            <a:endParaRPr lang="en-CA"/>
          </a:p>
        </p:txBody>
      </p:sp>
    </p:spTree>
    <p:extLst>
      <p:ext uri="{BB962C8B-B14F-4D97-AF65-F5344CB8AC3E}">
        <p14:creationId xmlns:p14="http://schemas.microsoft.com/office/powerpoint/2010/main" val="270475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D878AAB-95E3-409A-B149-4B804BFD9044}" type="slidenum">
              <a:rPr lang="en-CA" smtClean="0"/>
              <a:t>6</a:t>
            </a:fld>
            <a:endParaRPr lang="en-CA"/>
          </a:p>
        </p:txBody>
      </p:sp>
    </p:spTree>
    <p:extLst>
      <p:ext uri="{BB962C8B-B14F-4D97-AF65-F5344CB8AC3E}">
        <p14:creationId xmlns:p14="http://schemas.microsoft.com/office/powerpoint/2010/main" val="173724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40048" y="4713405"/>
            <a:ext cx="36720542" cy="10026815"/>
          </a:xfrm>
        </p:spPr>
        <p:txBody>
          <a:bodyPr anchor="b"/>
          <a:lstStyle>
            <a:lvl1pPr algn="ctr">
              <a:defRPr sz="25197"/>
            </a:lvl1pPr>
          </a:lstStyle>
          <a:p>
            <a:r>
              <a:rPr lang="en-US"/>
              <a:t>Click to edit Master title style</a:t>
            </a:r>
            <a:endParaRPr lang="en-US" dirty="0"/>
          </a:p>
        </p:txBody>
      </p:sp>
      <p:sp>
        <p:nvSpPr>
          <p:cNvPr id="3" name="Subtitle 2"/>
          <p:cNvSpPr>
            <a:spLocks noGrp="1"/>
          </p:cNvSpPr>
          <p:nvPr>
            <p:ph type="subTitle" idx="1"/>
          </p:nvPr>
        </p:nvSpPr>
        <p:spPr>
          <a:xfrm>
            <a:off x="5400080" y="15126892"/>
            <a:ext cx="32400479" cy="6953434"/>
          </a:xfrm>
        </p:spPr>
        <p:txBody>
          <a:bodyPr/>
          <a:lstStyle>
            <a:lvl1pPr marL="0" indent="0" algn="ctr">
              <a:buNone/>
              <a:defRPr sz="10079"/>
            </a:lvl1pPr>
            <a:lvl2pPr marL="1920011" indent="0" algn="ctr">
              <a:buNone/>
              <a:defRPr sz="8399"/>
            </a:lvl2pPr>
            <a:lvl3pPr marL="3840023" indent="0" algn="ctr">
              <a:buNone/>
              <a:defRPr sz="7559"/>
            </a:lvl3pPr>
            <a:lvl4pPr marL="5760034" indent="0" algn="ctr">
              <a:buNone/>
              <a:defRPr sz="6719"/>
            </a:lvl4pPr>
            <a:lvl5pPr marL="7680046" indent="0" algn="ctr">
              <a:buNone/>
              <a:defRPr sz="6719"/>
            </a:lvl5pPr>
            <a:lvl6pPr marL="9600057" indent="0" algn="ctr">
              <a:buNone/>
              <a:defRPr sz="6719"/>
            </a:lvl6pPr>
            <a:lvl7pPr marL="11520068" indent="0" algn="ctr">
              <a:buNone/>
              <a:defRPr sz="6719"/>
            </a:lvl7pPr>
            <a:lvl8pPr marL="13440080" indent="0" algn="ctr">
              <a:buNone/>
              <a:defRPr sz="6719"/>
            </a:lvl8pPr>
            <a:lvl9pPr marL="15360091" indent="0" algn="ctr">
              <a:buNone/>
              <a:defRPr sz="671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A7B730-FA5A-4B60-931E-C6A1831A42F6}" type="datetimeFigureOut">
              <a:rPr lang="en-CA" smtClean="0"/>
              <a:t>01/09/2020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BBDA65-10A3-4074-80FA-DD4E09A79758}" type="slidenum">
              <a:rPr lang="en-CA" smtClean="0"/>
              <a:t>‹#›</a:t>
            </a:fld>
            <a:endParaRPr lang="en-CA"/>
          </a:p>
        </p:txBody>
      </p:sp>
    </p:spTree>
    <p:extLst>
      <p:ext uri="{BB962C8B-B14F-4D97-AF65-F5344CB8AC3E}">
        <p14:creationId xmlns:p14="http://schemas.microsoft.com/office/powerpoint/2010/main" val="2430657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7B730-FA5A-4B60-931E-C6A1831A42F6}" type="datetimeFigureOut">
              <a:rPr lang="en-CA" smtClean="0"/>
              <a:t>01/09/2020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BBDA65-10A3-4074-80FA-DD4E09A79758}" type="slidenum">
              <a:rPr lang="en-CA" smtClean="0"/>
              <a:t>‹#›</a:t>
            </a:fld>
            <a:endParaRPr lang="en-CA"/>
          </a:p>
        </p:txBody>
      </p:sp>
    </p:spTree>
    <p:extLst>
      <p:ext uri="{BB962C8B-B14F-4D97-AF65-F5344CB8AC3E}">
        <p14:creationId xmlns:p14="http://schemas.microsoft.com/office/powerpoint/2010/main" val="161410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5459" y="1533356"/>
            <a:ext cx="9315138" cy="24407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70046" y="1533356"/>
            <a:ext cx="27405405" cy="24407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7B730-FA5A-4B60-931E-C6A1831A42F6}" type="datetimeFigureOut">
              <a:rPr lang="en-CA" smtClean="0"/>
              <a:t>01/09/2020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BBDA65-10A3-4074-80FA-DD4E09A79758}" type="slidenum">
              <a:rPr lang="en-CA" smtClean="0"/>
              <a:t>‹#›</a:t>
            </a:fld>
            <a:endParaRPr lang="en-CA"/>
          </a:p>
        </p:txBody>
      </p:sp>
    </p:spTree>
    <p:extLst>
      <p:ext uri="{BB962C8B-B14F-4D97-AF65-F5344CB8AC3E}">
        <p14:creationId xmlns:p14="http://schemas.microsoft.com/office/powerpoint/2010/main" val="90276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7B730-FA5A-4B60-931E-C6A1831A42F6}" type="datetimeFigureOut">
              <a:rPr lang="en-CA" smtClean="0"/>
              <a:t>01/09/2020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BBDA65-10A3-4074-80FA-DD4E09A79758}" type="slidenum">
              <a:rPr lang="en-CA" smtClean="0"/>
              <a:t>‹#›</a:t>
            </a:fld>
            <a:endParaRPr lang="en-CA"/>
          </a:p>
        </p:txBody>
      </p:sp>
    </p:spTree>
    <p:extLst>
      <p:ext uri="{BB962C8B-B14F-4D97-AF65-F5344CB8AC3E}">
        <p14:creationId xmlns:p14="http://schemas.microsoft.com/office/powerpoint/2010/main" val="384092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47546" y="7180114"/>
            <a:ext cx="37260550" cy="11980175"/>
          </a:xfrm>
        </p:spPr>
        <p:txBody>
          <a:bodyPr anchor="b"/>
          <a:lstStyle>
            <a:lvl1pPr>
              <a:defRPr sz="25197"/>
            </a:lvl1pPr>
          </a:lstStyle>
          <a:p>
            <a:r>
              <a:rPr lang="en-US"/>
              <a:t>Click to edit Master title style</a:t>
            </a:r>
            <a:endParaRPr lang="en-US" dirty="0"/>
          </a:p>
        </p:txBody>
      </p:sp>
      <p:sp>
        <p:nvSpPr>
          <p:cNvPr id="3" name="Text Placeholder 2"/>
          <p:cNvSpPr>
            <a:spLocks noGrp="1"/>
          </p:cNvSpPr>
          <p:nvPr>
            <p:ph type="body" idx="1"/>
          </p:nvPr>
        </p:nvSpPr>
        <p:spPr>
          <a:xfrm>
            <a:off x="2947546" y="19273626"/>
            <a:ext cx="37260550" cy="6300091"/>
          </a:xfrm>
        </p:spPr>
        <p:txBody>
          <a:bodyPr/>
          <a:lstStyle>
            <a:lvl1pPr marL="0" indent="0">
              <a:buNone/>
              <a:defRPr sz="10079">
                <a:solidFill>
                  <a:schemeClr val="tx1"/>
                </a:solidFill>
              </a:defRPr>
            </a:lvl1pPr>
            <a:lvl2pPr marL="1920011" indent="0">
              <a:buNone/>
              <a:defRPr sz="8399">
                <a:solidFill>
                  <a:schemeClr val="tx1">
                    <a:tint val="75000"/>
                  </a:schemeClr>
                </a:solidFill>
              </a:defRPr>
            </a:lvl2pPr>
            <a:lvl3pPr marL="3840023" indent="0">
              <a:buNone/>
              <a:defRPr sz="7559">
                <a:solidFill>
                  <a:schemeClr val="tx1">
                    <a:tint val="75000"/>
                  </a:schemeClr>
                </a:solidFill>
              </a:defRPr>
            </a:lvl3pPr>
            <a:lvl4pPr marL="5760034" indent="0">
              <a:buNone/>
              <a:defRPr sz="6719">
                <a:solidFill>
                  <a:schemeClr val="tx1">
                    <a:tint val="75000"/>
                  </a:schemeClr>
                </a:solidFill>
              </a:defRPr>
            </a:lvl4pPr>
            <a:lvl5pPr marL="7680046" indent="0">
              <a:buNone/>
              <a:defRPr sz="6719">
                <a:solidFill>
                  <a:schemeClr val="tx1">
                    <a:tint val="75000"/>
                  </a:schemeClr>
                </a:solidFill>
              </a:defRPr>
            </a:lvl5pPr>
            <a:lvl6pPr marL="9600057" indent="0">
              <a:buNone/>
              <a:defRPr sz="6719">
                <a:solidFill>
                  <a:schemeClr val="tx1">
                    <a:tint val="75000"/>
                  </a:schemeClr>
                </a:solidFill>
              </a:defRPr>
            </a:lvl6pPr>
            <a:lvl7pPr marL="11520068" indent="0">
              <a:buNone/>
              <a:defRPr sz="6719">
                <a:solidFill>
                  <a:schemeClr val="tx1">
                    <a:tint val="75000"/>
                  </a:schemeClr>
                </a:solidFill>
              </a:defRPr>
            </a:lvl7pPr>
            <a:lvl8pPr marL="13440080" indent="0">
              <a:buNone/>
              <a:defRPr sz="6719">
                <a:solidFill>
                  <a:schemeClr val="tx1">
                    <a:tint val="75000"/>
                  </a:schemeClr>
                </a:solidFill>
              </a:defRPr>
            </a:lvl8pPr>
            <a:lvl9pPr marL="15360091" indent="0">
              <a:buNone/>
              <a:defRPr sz="671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A7B730-FA5A-4B60-931E-C6A1831A42F6}" type="datetimeFigureOut">
              <a:rPr lang="en-CA" smtClean="0"/>
              <a:t>01/09/2020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BBDA65-10A3-4074-80FA-DD4E09A79758}" type="slidenum">
              <a:rPr lang="en-CA" smtClean="0"/>
              <a:t>‹#›</a:t>
            </a:fld>
            <a:endParaRPr lang="en-CA"/>
          </a:p>
        </p:txBody>
      </p:sp>
    </p:spTree>
    <p:extLst>
      <p:ext uri="{BB962C8B-B14F-4D97-AF65-F5344CB8AC3E}">
        <p14:creationId xmlns:p14="http://schemas.microsoft.com/office/powerpoint/2010/main" val="3933376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70044" y="7666780"/>
            <a:ext cx="18360271" cy="18273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870323" y="7666780"/>
            <a:ext cx="18360271" cy="18273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A7B730-FA5A-4B60-931E-C6A1831A42F6}" type="datetimeFigureOut">
              <a:rPr lang="en-CA" smtClean="0"/>
              <a:t>01/09/2020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BBDA65-10A3-4074-80FA-DD4E09A79758}" type="slidenum">
              <a:rPr lang="en-CA" smtClean="0"/>
              <a:t>‹#›</a:t>
            </a:fld>
            <a:endParaRPr lang="en-CA"/>
          </a:p>
        </p:txBody>
      </p:sp>
    </p:spTree>
    <p:extLst>
      <p:ext uri="{BB962C8B-B14F-4D97-AF65-F5344CB8AC3E}">
        <p14:creationId xmlns:p14="http://schemas.microsoft.com/office/powerpoint/2010/main" val="6138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75671" y="1533362"/>
            <a:ext cx="37260550" cy="55667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75675" y="7060106"/>
            <a:ext cx="18275892" cy="3460049"/>
          </a:xfrm>
        </p:spPr>
        <p:txBody>
          <a:bodyPr anchor="b"/>
          <a:lstStyle>
            <a:lvl1pPr marL="0" indent="0">
              <a:buNone/>
              <a:defRPr sz="10079" b="1"/>
            </a:lvl1pPr>
            <a:lvl2pPr marL="1920011" indent="0">
              <a:buNone/>
              <a:defRPr sz="8399" b="1"/>
            </a:lvl2pPr>
            <a:lvl3pPr marL="3840023" indent="0">
              <a:buNone/>
              <a:defRPr sz="7559" b="1"/>
            </a:lvl3pPr>
            <a:lvl4pPr marL="5760034" indent="0">
              <a:buNone/>
              <a:defRPr sz="6719" b="1"/>
            </a:lvl4pPr>
            <a:lvl5pPr marL="7680046" indent="0">
              <a:buNone/>
              <a:defRPr sz="6719" b="1"/>
            </a:lvl5pPr>
            <a:lvl6pPr marL="9600057" indent="0">
              <a:buNone/>
              <a:defRPr sz="6719" b="1"/>
            </a:lvl6pPr>
            <a:lvl7pPr marL="11520068" indent="0">
              <a:buNone/>
              <a:defRPr sz="6719" b="1"/>
            </a:lvl7pPr>
            <a:lvl8pPr marL="13440080" indent="0">
              <a:buNone/>
              <a:defRPr sz="6719" b="1"/>
            </a:lvl8pPr>
            <a:lvl9pPr marL="15360091" indent="0">
              <a:buNone/>
              <a:defRPr sz="6719" b="1"/>
            </a:lvl9pPr>
          </a:lstStyle>
          <a:p>
            <a:pPr lvl="0"/>
            <a:r>
              <a:rPr lang="en-US"/>
              <a:t>Click to edit Master text styles</a:t>
            </a:r>
          </a:p>
        </p:txBody>
      </p:sp>
      <p:sp>
        <p:nvSpPr>
          <p:cNvPr id="4" name="Content Placeholder 3"/>
          <p:cNvSpPr>
            <a:spLocks noGrp="1"/>
          </p:cNvSpPr>
          <p:nvPr>
            <p:ph sz="half" idx="2"/>
          </p:nvPr>
        </p:nvSpPr>
        <p:spPr>
          <a:xfrm>
            <a:off x="2975675" y="10520155"/>
            <a:ext cx="18275892" cy="15473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870325" y="7060106"/>
            <a:ext cx="18365898" cy="3460049"/>
          </a:xfrm>
        </p:spPr>
        <p:txBody>
          <a:bodyPr anchor="b"/>
          <a:lstStyle>
            <a:lvl1pPr marL="0" indent="0">
              <a:buNone/>
              <a:defRPr sz="10079" b="1"/>
            </a:lvl1pPr>
            <a:lvl2pPr marL="1920011" indent="0">
              <a:buNone/>
              <a:defRPr sz="8399" b="1"/>
            </a:lvl2pPr>
            <a:lvl3pPr marL="3840023" indent="0">
              <a:buNone/>
              <a:defRPr sz="7559" b="1"/>
            </a:lvl3pPr>
            <a:lvl4pPr marL="5760034" indent="0">
              <a:buNone/>
              <a:defRPr sz="6719" b="1"/>
            </a:lvl4pPr>
            <a:lvl5pPr marL="7680046" indent="0">
              <a:buNone/>
              <a:defRPr sz="6719" b="1"/>
            </a:lvl5pPr>
            <a:lvl6pPr marL="9600057" indent="0">
              <a:buNone/>
              <a:defRPr sz="6719" b="1"/>
            </a:lvl6pPr>
            <a:lvl7pPr marL="11520068" indent="0">
              <a:buNone/>
              <a:defRPr sz="6719" b="1"/>
            </a:lvl7pPr>
            <a:lvl8pPr marL="13440080" indent="0">
              <a:buNone/>
              <a:defRPr sz="6719" b="1"/>
            </a:lvl8pPr>
            <a:lvl9pPr marL="15360091" indent="0">
              <a:buNone/>
              <a:defRPr sz="6719" b="1"/>
            </a:lvl9pPr>
          </a:lstStyle>
          <a:p>
            <a:pPr lvl="0"/>
            <a:r>
              <a:rPr lang="en-US"/>
              <a:t>Click to edit Master text styles</a:t>
            </a:r>
          </a:p>
        </p:txBody>
      </p:sp>
      <p:sp>
        <p:nvSpPr>
          <p:cNvPr id="6" name="Content Placeholder 5"/>
          <p:cNvSpPr>
            <a:spLocks noGrp="1"/>
          </p:cNvSpPr>
          <p:nvPr>
            <p:ph sz="quarter" idx="4"/>
          </p:nvPr>
        </p:nvSpPr>
        <p:spPr>
          <a:xfrm>
            <a:off x="21870325" y="10520155"/>
            <a:ext cx="18365898" cy="15473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A7B730-FA5A-4B60-931E-C6A1831A42F6}" type="datetimeFigureOut">
              <a:rPr lang="en-CA" smtClean="0"/>
              <a:t>01/09/2020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9BBDA65-10A3-4074-80FA-DD4E09A79758}" type="slidenum">
              <a:rPr lang="en-CA" smtClean="0"/>
              <a:t>‹#›</a:t>
            </a:fld>
            <a:endParaRPr lang="en-CA"/>
          </a:p>
        </p:txBody>
      </p:sp>
    </p:spTree>
    <p:extLst>
      <p:ext uri="{BB962C8B-B14F-4D97-AF65-F5344CB8AC3E}">
        <p14:creationId xmlns:p14="http://schemas.microsoft.com/office/powerpoint/2010/main" val="357804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A7B730-FA5A-4B60-931E-C6A1831A42F6}" type="datetimeFigureOut">
              <a:rPr lang="en-CA" smtClean="0"/>
              <a:t>01/09/2020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9BBDA65-10A3-4074-80FA-DD4E09A79758}" type="slidenum">
              <a:rPr lang="en-CA" smtClean="0"/>
              <a:t>‹#›</a:t>
            </a:fld>
            <a:endParaRPr lang="en-CA"/>
          </a:p>
        </p:txBody>
      </p:sp>
    </p:spTree>
    <p:extLst>
      <p:ext uri="{BB962C8B-B14F-4D97-AF65-F5344CB8AC3E}">
        <p14:creationId xmlns:p14="http://schemas.microsoft.com/office/powerpoint/2010/main" val="9567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A7B730-FA5A-4B60-931E-C6A1831A42F6}" type="datetimeFigureOut">
              <a:rPr lang="en-CA" smtClean="0"/>
              <a:t>01/09/2020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9BBDA65-10A3-4074-80FA-DD4E09A79758}" type="slidenum">
              <a:rPr lang="en-CA" smtClean="0"/>
              <a:t>‹#›</a:t>
            </a:fld>
            <a:endParaRPr lang="en-CA"/>
          </a:p>
        </p:txBody>
      </p:sp>
    </p:spTree>
    <p:extLst>
      <p:ext uri="{BB962C8B-B14F-4D97-AF65-F5344CB8AC3E}">
        <p14:creationId xmlns:p14="http://schemas.microsoft.com/office/powerpoint/2010/main" val="113378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75671" y="1920028"/>
            <a:ext cx="13933330" cy="6720099"/>
          </a:xfrm>
        </p:spPr>
        <p:txBody>
          <a:bodyPr anchor="b"/>
          <a:lstStyle>
            <a:lvl1pPr>
              <a:defRPr sz="13438"/>
            </a:lvl1pPr>
          </a:lstStyle>
          <a:p>
            <a:r>
              <a:rPr lang="en-US"/>
              <a:t>Click to edit Master title style</a:t>
            </a:r>
            <a:endParaRPr lang="en-US" dirty="0"/>
          </a:p>
        </p:txBody>
      </p:sp>
      <p:sp>
        <p:nvSpPr>
          <p:cNvPr id="3" name="Content Placeholder 2"/>
          <p:cNvSpPr>
            <a:spLocks noGrp="1"/>
          </p:cNvSpPr>
          <p:nvPr>
            <p:ph idx="1"/>
          </p:nvPr>
        </p:nvSpPr>
        <p:spPr>
          <a:xfrm>
            <a:off x="18365898" y="4146734"/>
            <a:ext cx="21870323" cy="20466969"/>
          </a:xfrm>
        </p:spPr>
        <p:txBody>
          <a:bodyPr/>
          <a:lstStyle>
            <a:lvl1pPr>
              <a:defRPr sz="13438"/>
            </a:lvl1pPr>
            <a:lvl2pPr>
              <a:defRPr sz="11759"/>
            </a:lvl2pPr>
            <a:lvl3pPr>
              <a:defRPr sz="10079"/>
            </a:lvl3pPr>
            <a:lvl4pPr>
              <a:defRPr sz="8399"/>
            </a:lvl4pPr>
            <a:lvl5pPr>
              <a:defRPr sz="8399"/>
            </a:lvl5pPr>
            <a:lvl6pPr>
              <a:defRPr sz="8399"/>
            </a:lvl6pPr>
            <a:lvl7pPr>
              <a:defRPr sz="8399"/>
            </a:lvl7pPr>
            <a:lvl8pPr>
              <a:defRPr sz="8399"/>
            </a:lvl8pPr>
            <a:lvl9pPr>
              <a:defRPr sz="8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75671" y="8640127"/>
            <a:ext cx="13933330" cy="16006905"/>
          </a:xfrm>
        </p:spPr>
        <p:txBody>
          <a:bodyPr/>
          <a:lstStyle>
            <a:lvl1pPr marL="0" indent="0">
              <a:buNone/>
              <a:defRPr sz="6719"/>
            </a:lvl1pPr>
            <a:lvl2pPr marL="1920011" indent="0">
              <a:buNone/>
              <a:defRPr sz="5879"/>
            </a:lvl2pPr>
            <a:lvl3pPr marL="3840023" indent="0">
              <a:buNone/>
              <a:defRPr sz="5039"/>
            </a:lvl3pPr>
            <a:lvl4pPr marL="5760034" indent="0">
              <a:buNone/>
              <a:defRPr sz="4200"/>
            </a:lvl4pPr>
            <a:lvl5pPr marL="7680046" indent="0">
              <a:buNone/>
              <a:defRPr sz="4200"/>
            </a:lvl5pPr>
            <a:lvl6pPr marL="9600057" indent="0">
              <a:buNone/>
              <a:defRPr sz="4200"/>
            </a:lvl6pPr>
            <a:lvl7pPr marL="11520068" indent="0">
              <a:buNone/>
              <a:defRPr sz="4200"/>
            </a:lvl7pPr>
            <a:lvl8pPr marL="13440080" indent="0">
              <a:buNone/>
              <a:defRPr sz="4200"/>
            </a:lvl8pPr>
            <a:lvl9pPr marL="15360091"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D8A7B730-FA5A-4B60-931E-C6A1831A42F6}" type="datetimeFigureOut">
              <a:rPr lang="en-CA" smtClean="0"/>
              <a:t>01/09/2020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BBDA65-10A3-4074-80FA-DD4E09A79758}" type="slidenum">
              <a:rPr lang="en-CA" smtClean="0"/>
              <a:t>‹#›</a:t>
            </a:fld>
            <a:endParaRPr lang="en-CA"/>
          </a:p>
        </p:txBody>
      </p:sp>
    </p:spTree>
    <p:extLst>
      <p:ext uri="{BB962C8B-B14F-4D97-AF65-F5344CB8AC3E}">
        <p14:creationId xmlns:p14="http://schemas.microsoft.com/office/powerpoint/2010/main" val="166327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75671" y="1920028"/>
            <a:ext cx="13933330" cy="6720099"/>
          </a:xfrm>
        </p:spPr>
        <p:txBody>
          <a:bodyPr anchor="b"/>
          <a:lstStyle>
            <a:lvl1pPr>
              <a:defRPr sz="13438"/>
            </a:lvl1pPr>
          </a:lstStyle>
          <a:p>
            <a:r>
              <a:rPr lang="en-US"/>
              <a:t>Click to edit Master title style</a:t>
            </a:r>
            <a:endParaRPr lang="en-US" dirty="0"/>
          </a:p>
        </p:txBody>
      </p:sp>
      <p:sp>
        <p:nvSpPr>
          <p:cNvPr id="3" name="Picture Placeholder 2"/>
          <p:cNvSpPr>
            <a:spLocks noGrp="1" noChangeAspect="1"/>
          </p:cNvSpPr>
          <p:nvPr>
            <p:ph type="pic" idx="1"/>
          </p:nvPr>
        </p:nvSpPr>
        <p:spPr>
          <a:xfrm>
            <a:off x="18365898" y="4146734"/>
            <a:ext cx="21870323" cy="20466969"/>
          </a:xfrm>
        </p:spPr>
        <p:txBody>
          <a:bodyPr anchor="t"/>
          <a:lstStyle>
            <a:lvl1pPr marL="0" indent="0">
              <a:buNone/>
              <a:defRPr sz="13438"/>
            </a:lvl1pPr>
            <a:lvl2pPr marL="1920011" indent="0">
              <a:buNone/>
              <a:defRPr sz="11759"/>
            </a:lvl2pPr>
            <a:lvl3pPr marL="3840023" indent="0">
              <a:buNone/>
              <a:defRPr sz="10079"/>
            </a:lvl3pPr>
            <a:lvl4pPr marL="5760034" indent="0">
              <a:buNone/>
              <a:defRPr sz="8399"/>
            </a:lvl4pPr>
            <a:lvl5pPr marL="7680046" indent="0">
              <a:buNone/>
              <a:defRPr sz="8399"/>
            </a:lvl5pPr>
            <a:lvl6pPr marL="9600057" indent="0">
              <a:buNone/>
              <a:defRPr sz="8399"/>
            </a:lvl6pPr>
            <a:lvl7pPr marL="11520068" indent="0">
              <a:buNone/>
              <a:defRPr sz="8399"/>
            </a:lvl7pPr>
            <a:lvl8pPr marL="13440080" indent="0">
              <a:buNone/>
              <a:defRPr sz="8399"/>
            </a:lvl8pPr>
            <a:lvl9pPr marL="15360091" indent="0">
              <a:buNone/>
              <a:defRPr sz="8399"/>
            </a:lvl9pPr>
          </a:lstStyle>
          <a:p>
            <a:r>
              <a:rPr lang="en-US"/>
              <a:t>Click icon to add picture</a:t>
            </a:r>
            <a:endParaRPr lang="en-US" dirty="0"/>
          </a:p>
        </p:txBody>
      </p:sp>
      <p:sp>
        <p:nvSpPr>
          <p:cNvPr id="4" name="Text Placeholder 3"/>
          <p:cNvSpPr>
            <a:spLocks noGrp="1"/>
          </p:cNvSpPr>
          <p:nvPr>
            <p:ph type="body" sz="half" idx="2"/>
          </p:nvPr>
        </p:nvSpPr>
        <p:spPr>
          <a:xfrm>
            <a:off x="2975671" y="8640127"/>
            <a:ext cx="13933330" cy="16006905"/>
          </a:xfrm>
        </p:spPr>
        <p:txBody>
          <a:bodyPr/>
          <a:lstStyle>
            <a:lvl1pPr marL="0" indent="0">
              <a:buNone/>
              <a:defRPr sz="6719"/>
            </a:lvl1pPr>
            <a:lvl2pPr marL="1920011" indent="0">
              <a:buNone/>
              <a:defRPr sz="5879"/>
            </a:lvl2pPr>
            <a:lvl3pPr marL="3840023" indent="0">
              <a:buNone/>
              <a:defRPr sz="5039"/>
            </a:lvl3pPr>
            <a:lvl4pPr marL="5760034" indent="0">
              <a:buNone/>
              <a:defRPr sz="4200"/>
            </a:lvl4pPr>
            <a:lvl5pPr marL="7680046" indent="0">
              <a:buNone/>
              <a:defRPr sz="4200"/>
            </a:lvl5pPr>
            <a:lvl6pPr marL="9600057" indent="0">
              <a:buNone/>
              <a:defRPr sz="4200"/>
            </a:lvl6pPr>
            <a:lvl7pPr marL="11520068" indent="0">
              <a:buNone/>
              <a:defRPr sz="4200"/>
            </a:lvl7pPr>
            <a:lvl8pPr marL="13440080" indent="0">
              <a:buNone/>
              <a:defRPr sz="4200"/>
            </a:lvl8pPr>
            <a:lvl9pPr marL="15360091"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D8A7B730-FA5A-4B60-931E-C6A1831A42F6}" type="datetimeFigureOut">
              <a:rPr lang="en-CA" smtClean="0"/>
              <a:t>01/09/2020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9BBDA65-10A3-4074-80FA-DD4E09A79758}" type="slidenum">
              <a:rPr lang="en-CA" smtClean="0"/>
              <a:t>‹#›</a:t>
            </a:fld>
            <a:endParaRPr lang="en-CA"/>
          </a:p>
        </p:txBody>
      </p:sp>
    </p:spTree>
    <p:extLst>
      <p:ext uri="{BB962C8B-B14F-4D97-AF65-F5344CB8AC3E}">
        <p14:creationId xmlns:p14="http://schemas.microsoft.com/office/powerpoint/2010/main" val="2515276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0044" y="1533362"/>
            <a:ext cx="37260550" cy="55667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70044" y="7666780"/>
            <a:ext cx="37260550" cy="182736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70044" y="26693734"/>
            <a:ext cx="9720144" cy="1533356"/>
          </a:xfrm>
          <a:prstGeom prst="rect">
            <a:avLst/>
          </a:prstGeom>
        </p:spPr>
        <p:txBody>
          <a:bodyPr vert="horz" lIns="91440" tIns="45720" rIns="91440" bIns="45720" rtlCol="0" anchor="ctr"/>
          <a:lstStyle>
            <a:lvl1pPr algn="l">
              <a:defRPr sz="5039">
                <a:solidFill>
                  <a:schemeClr val="tx1">
                    <a:tint val="75000"/>
                  </a:schemeClr>
                </a:solidFill>
              </a:defRPr>
            </a:lvl1pPr>
          </a:lstStyle>
          <a:p>
            <a:fld id="{D8A7B730-FA5A-4B60-931E-C6A1831A42F6}" type="datetimeFigureOut">
              <a:rPr lang="en-CA" smtClean="0"/>
              <a:t>01/09/2020</a:t>
            </a:fld>
            <a:endParaRPr lang="en-CA"/>
          </a:p>
        </p:txBody>
      </p:sp>
      <p:sp>
        <p:nvSpPr>
          <p:cNvPr id="5" name="Footer Placeholder 4"/>
          <p:cNvSpPr>
            <a:spLocks noGrp="1"/>
          </p:cNvSpPr>
          <p:nvPr>
            <p:ph type="ftr" sz="quarter" idx="3"/>
          </p:nvPr>
        </p:nvSpPr>
        <p:spPr>
          <a:xfrm>
            <a:off x="14310212" y="26693734"/>
            <a:ext cx="14580215" cy="1533356"/>
          </a:xfrm>
          <a:prstGeom prst="rect">
            <a:avLst/>
          </a:prstGeom>
        </p:spPr>
        <p:txBody>
          <a:bodyPr vert="horz" lIns="91440" tIns="45720" rIns="91440" bIns="45720" rtlCol="0" anchor="ctr"/>
          <a:lstStyle>
            <a:lvl1pPr algn="ctr">
              <a:defRPr sz="5039">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0510450" y="26693734"/>
            <a:ext cx="9720144" cy="1533356"/>
          </a:xfrm>
          <a:prstGeom prst="rect">
            <a:avLst/>
          </a:prstGeom>
        </p:spPr>
        <p:txBody>
          <a:bodyPr vert="horz" lIns="91440" tIns="45720" rIns="91440" bIns="45720" rtlCol="0" anchor="ctr"/>
          <a:lstStyle>
            <a:lvl1pPr algn="r">
              <a:defRPr sz="5039">
                <a:solidFill>
                  <a:schemeClr val="tx1">
                    <a:tint val="75000"/>
                  </a:schemeClr>
                </a:solidFill>
              </a:defRPr>
            </a:lvl1pPr>
          </a:lstStyle>
          <a:p>
            <a:fld id="{C9BBDA65-10A3-4074-80FA-DD4E09A79758}" type="slidenum">
              <a:rPr lang="en-CA" smtClean="0"/>
              <a:t>‹#›</a:t>
            </a:fld>
            <a:endParaRPr lang="en-CA"/>
          </a:p>
        </p:txBody>
      </p:sp>
    </p:spTree>
    <p:extLst>
      <p:ext uri="{BB962C8B-B14F-4D97-AF65-F5344CB8AC3E}">
        <p14:creationId xmlns:p14="http://schemas.microsoft.com/office/powerpoint/2010/main" val="161710887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3840023" rtl="0" eaLnBrk="1" latinLnBrk="0" hangingPunct="1">
        <a:lnSpc>
          <a:spcPct val="90000"/>
        </a:lnSpc>
        <a:spcBef>
          <a:spcPct val="0"/>
        </a:spcBef>
        <a:buNone/>
        <a:defRPr sz="18478" kern="1200">
          <a:solidFill>
            <a:schemeClr val="tx1"/>
          </a:solidFill>
          <a:latin typeface="+mj-lt"/>
          <a:ea typeface="+mj-ea"/>
          <a:cs typeface="+mj-cs"/>
        </a:defRPr>
      </a:lvl1pPr>
    </p:titleStyle>
    <p:bodyStyle>
      <a:lvl1pPr marL="960006" indent="-960006" algn="l" defTabSz="3840023" rtl="0" eaLnBrk="1" latinLnBrk="0" hangingPunct="1">
        <a:lnSpc>
          <a:spcPct val="90000"/>
        </a:lnSpc>
        <a:spcBef>
          <a:spcPts val="4200"/>
        </a:spcBef>
        <a:buFont typeface="Arial" panose="020B0604020202020204" pitchFamily="34" charset="0"/>
        <a:buChar char="•"/>
        <a:defRPr sz="11759" kern="1200">
          <a:solidFill>
            <a:schemeClr val="tx1"/>
          </a:solidFill>
          <a:latin typeface="+mn-lt"/>
          <a:ea typeface="+mn-ea"/>
          <a:cs typeface="+mn-cs"/>
        </a:defRPr>
      </a:lvl1pPr>
      <a:lvl2pPr marL="2880017" indent="-960006" algn="l" defTabSz="3840023" rtl="0" eaLnBrk="1" latinLnBrk="0" hangingPunct="1">
        <a:lnSpc>
          <a:spcPct val="90000"/>
        </a:lnSpc>
        <a:spcBef>
          <a:spcPts val="2100"/>
        </a:spcBef>
        <a:buFont typeface="Arial" panose="020B0604020202020204" pitchFamily="34" charset="0"/>
        <a:buChar char="•"/>
        <a:defRPr sz="10079" kern="1200">
          <a:solidFill>
            <a:schemeClr val="tx1"/>
          </a:solidFill>
          <a:latin typeface="+mn-lt"/>
          <a:ea typeface="+mn-ea"/>
          <a:cs typeface="+mn-cs"/>
        </a:defRPr>
      </a:lvl2pPr>
      <a:lvl3pPr marL="4800029" indent="-960006" algn="l" defTabSz="3840023" rtl="0" eaLnBrk="1" latinLnBrk="0" hangingPunct="1">
        <a:lnSpc>
          <a:spcPct val="90000"/>
        </a:lnSpc>
        <a:spcBef>
          <a:spcPts val="2100"/>
        </a:spcBef>
        <a:buFont typeface="Arial" panose="020B0604020202020204" pitchFamily="34" charset="0"/>
        <a:buChar char="•"/>
        <a:defRPr sz="8399" kern="1200">
          <a:solidFill>
            <a:schemeClr val="tx1"/>
          </a:solidFill>
          <a:latin typeface="+mn-lt"/>
          <a:ea typeface="+mn-ea"/>
          <a:cs typeface="+mn-cs"/>
        </a:defRPr>
      </a:lvl3pPr>
      <a:lvl4pPr marL="6720040"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4pPr>
      <a:lvl5pPr marL="8640051"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5pPr>
      <a:lvl6pPr marL="10560063"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6pPr>
      <a:lvl7pPr marL="12480074"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7pPr>
      <a:lvl8pPr marL="14400086"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8pPr>
      <a:lvl9pPr marL="16320097" indent="-960006" algn="l" defTabSz="3840023" rtl="0" eaLnBrk="1" latinLnBrk="0" hangingPunct="1">
        <a:lnSpc>
          <a:spcPct val="90000"/>
        </a:lnSpc>
        <a:spcBef>
          <a:spcPts val="2100"/>
        </a:spcBef>
        <a:buFont typeface="Arial" panose="020B0604020202020204" pitchFamily="34" charset="0"/>
        <a:buChar char="•"/>
        <a:defRPr sz="7559" kern="1200">
          <a:solidFill>
            <a:schemeClr val="tx1"/>
          </a:solidFill>
          <a:latin typeface="+mn-lt"/>
          <a:ea typeface="+mn-ea"/>
          <a:cs typeface="+mn-cs"/>
        </a:defRPr>
      </a:lvl9pPr>
    </p:bodyStyle>
    <p:otherStyle>
      <a:defPPr>
        <a:defRPr lang="en-US"/>
      </a:defPPr>
      <a:lvl1pPr marL="0" algn="l" defTabSz="3840023" rtl="0" eaLnBrk="1" latinLnBrk="0" hangingPunct="1">
        <a:defRPr sz="7559" kern="1200">
          <a:solidFill>
            <a:schemeClr val="tx1"/>
          </a:solidFill>
          <a:latin typeface="+mn-lt"/>
          <a:ea typeface="+mn-ea"/>
          <a:cs typeface="+mn-cs"/>
        </a:defRPr>
      </a:lvl1pPr>
      <a:lvl2pPr marL="1920011" algn="l" defTabSz="3840023" rtl="0" eaLnBrk="1" latinLnBrk="0" hangingPunct="1">
        <a:defRPr sz="7559" kern="1200">
          <a:solidFill>
            <a:schemeClr val="tx1"/>
          </a:solidFill>
          <a:latin typeface="+mn-lt"/>
          <a:ea typeface="+mn-ea"/>
          <a:cs typeface="+mn-cs"/>
        </a:defRPr>
      </a:lvl2pPr>
      <a:lvl3pPr marL="3840023" algn="l" defTabSz="3840023" rtl="0" eaLnBrk="1" latinLnBrk="0" hangingPunct="1">
        <a:defRPr sz="7559" kern="1200">
          <a:solidFill>
            <a:schemeClr val="tx1"/>
          </a:solidFill>
          <a:latin typeface="+mn-lt"/>
          <a:ea typeface="+mn-ea"/>
          <a:cs typeface="+mn-cs"/>
        </a:defRPr>
      </a:lvl3pPr>
      <a:lvl4pPr marL="5760034" algn="l" defTabSz="3840023" rtl="0" eaLnBrk="1" latinLnBrk="0" hangingPunct="1">
        <a:defRPr sz="7559" kern="1200">
          <a:solidFill>
            <a:schemeClr val="tx1"/>
          </a:solidFill>
          <a:latin typeface="+mn-lt"/>
          <a:ea typeface="+mn-ea"/>
          <a:cs typeface="+mn-cs"/>
        </a:defRPr>
      </a:lvl4pPr>
      <a:lvl5pPr marL="7680046" algn="l" defTabSz="3840023" rtl="0" eaLnBrk="1" latinLnBrk="0" hangingPunct="1">
        <a:defRPr sz="7559" kern="1200">
          <a:solidFill>
            <a:schemeClr val="tx1"/>
          </a:solidFill>
          <a:latin typeface="+mn-lt"/>
          <a:ea typeface="+mn-ea"/>
          <a:cs typeface="+mn-cs"/>
        </a:defRPr>
      </a:lvl5pPr>
      <a:lvl6pPr marL="9600057" algn="l" defTabSz="3840023" rtl="0" eaLnBrk="1" latinLnBrk="0" hangingPunct="1">
        <a:defRPr sz="7559" kern="1200">
          <a:solidFill>
            <a:schemeClr val="tx1"/>
          </a:solidFill>
          <a:latin typeface="+mn-lt"/>
          <a:ea typeface="+mn-ea"/>
          <a:cs typeface="+mn-cs"/>
        </a:defRPr>
      </a:lvl6pPr>
      <a:lvl7pPr marL="11520068" algn="l" defTabSz="3840023" rtl="0" eaLnBrk="1" latinLnBrk="0" hangingPunct="1">
        <a:defRPr sz="7559" kern="1200">
          <a:solidFill>
            <a:schemeClr val="tx1"/>
          </a:solidFill>
          <a:latin typeface="+mn-lt"/>
          <a:ea typeface="+mn-ea"/>
          <a:cs typeface="+mn-cs"/>
        </a:defRPr>
      </a:lvl7pPr>
      <a:lvl8pPr marL="13440080" algn="l" defTabSz="3840023" rtl="0" eaLnBrk="1" latinLnBrk="0" hangingPunct="1">
        <a:defRPr sz="7559" kern="1200">
          <a:solidFill>
            <a:schemeClr val="tx1"/>
          </a:solidFill>
          <a:latin typeface="+mn-lt"/>
          <a:ea typeface="+mn-ea"/>
          <a:cs typeface="+mn-cs"/>
        </a:defRPr>
      </a:lvl8pPr>
      <a:lvl9pPr marL="15360091" algn="l" defTabSz="3840023" rtl="0" eaLnBrk="1" latinLnBrk="0" hangingPunct="1">
        <a:defRPr sz="75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7DDFEE3-38E4-4640-9A8E-217DDA34F6B7}"/>
              </a:ext>
            </a:extLst>
          </p:cNvPr>
          <p:cNvSpPr txBox="1"/>
          <p:nvPr/>
        </p:nvSpPr>
        <p:spPr>
          <a:xfrm>
            <a:off x="3543300" y="836894"/>
            <a:ext cx="28917900" cy="17543264"/>
          </a:xfrm>
          <a:prstGeom prst="rect">
            <a:avLst/>
          </a:prstGeom>
          <a:noFill/>
        </p:spPr>
        <p:txBody>
          <a:bodyPr wrap="square" rtlCol="0">
            <a:spAutoFit/>
          </a:bodyPr>
          <a:lstStyle/>
          <a:p>
            <a:r>
              <a:rPr lang="fr-CA" sz="5400" b="1" dirty="0"/>
              <a:t>On envisage ici 2 concepts de frame buffers :</a:t>
            </a:r>
          </a:p>
          <a:p>
            <a:endParaRPr lang="fr-CA" sz="5400" b="1" dirty="0"/>
          </a:p>
          <a:p>
            <a:r>
              <a:rPr lang="fr-CA" sz="5400" b="1" dirty="0"/>
              <a:t> </a:t>
            </a:r>
            <a:r>
              <a:rPr lang="fr-CA" sz="5400" b="1" u="sng" dirty="0"/>
              <a:t>Solution A  (</a:t>
            </a:r>
            <a:r>
              <a:rPr lang="en-CA" sz="5400" b="1" u="sng" dirty="0" err="1"/>
              <a:t>écriture</a:t>
            </a:r>
            <a:r>
              <a:rPr lang="en-CA" sz="5400" b="1" u="sng" dirty="0"/>
              <a:t> </a:t>
            </a:r>
            <a:r>
              <a:rPr lang="en-CA" sz="5400" b="1" u="sng" dirty="0" err="1"/>
              <a:t>en</a:t>
            </a:r>
            <a:r>
              <a:rPr lang="en-CA" sz="5400" b="1" u="sng" dirty="0"/>
              <a:t> </a:t>
            </a:r>
            <a:r>
              <a:rPr lang="en-CA" sz="5400" b="1" u="sng" dirty="0" err="1"/>
              <a:t>continu</a:t>
            </a:r>
            <a:r>
              <a:rPr lang="fr-CA" sz="5400" b="1" u="sng" dirty="0"/>
              <a:t>) :</a:t>
            </a:r>
            <a:r>
              <a:rPr lang="fr-CA" sz="5400" b="1" dirty="0"/>
              <a:t> On écrit tous les frames qui arrivent et lorsque tous les slots du buffer sont pleines, on écrase le frame le plus ancien par le plus récent (aucun frame n’est jamais </a:t>
            </a:r>
            <a:r>
              <a:rPr lang="fr-CA" sz="5400" b="1" dirty="0" err="1"/>
              <a:t>discarté</a:t>
            </a:r>
            <a:r>
              <a:rPr lang="fr-CA" sz="5400" b="1" dirty="0"/>
              <a:t>).</a:t>
            </a:r>
          </a:p>
          <a:p>
            <a:pPr marL="685800" indent="-685800">
              <a:buFont typeface="Arial" panose="020B0604020202020204" pitchFamily="34" charset="0"/>
              <a:buChar char="•"/>
            </a:pPr>
            <a:r>
              <a:rPr lang="fr-CA" sz="5400" b="1" dirty="0"/>
              <a:t>Avantage : Un avantage de cette solution est que la prochaine image affichée est toujours la plus récente sortie par le détecteur. Cet avantage devient perceptible seulement lorsque la vitesse d’écriture est beaucoup plus grande que celle de lecture. </a:t>
            </a:r>
          </a:p>
          <a:p>
            <a:pPr marL="685800" indent="-685800">
              <a:buFont typeface="Arial" panose="020B0604020202020204" pitchFamily="34" charset="0"/>
              <a:buChar char="•"/>
            </a:pPr>
            <a:r>
              <a:rPr lang="fr-CA" sz="5400" b="1" dirty="0"/>
              <a:t>Désavantage : Un désavantage est qu’on est toujours en train d’écrire, ce qui accroit les besoins en bande passante de DDR et conséquemment la consommation d’énergie. </a:t>
            </a:r>
          </a:p>
          <a:p>
            <a:endParaRPr lang="fr-CA" sz="5400" b="1" dirty="0"/>
          </a:p>
          <a:p>
            <a:r>
              <a:rPr lang="en-CA" sz="5400" b="1" u="sng" dirty="0"/>
              <a:t>Solution B (</a:t>
            </a:r>
            <a:r>
              <a:rPr lang="en-CA" sz="5400" b="1" u="sng" dirty="0" err="1"/>
              <a:t>écriture</a:t>
            </a:r>
            <a:r>
              <a:rPr lang="en-CA" sz="5400" b="1" u="sng" dirty="0"/>
              <a:t> </a:t>
            </a:r>
            <a:r>
              <a:rPr lang="en-CA" sz="5400" b="1" u="sng" dirty="0" err="1"/>
              <a:t>est</a:t>
            </a:r>
            <a:r>
              <a:rPr lang="en-CA" sz="5400" b="1" u="sng" dirty="0"/>
              <a:t> “</a:t>
            </a:r>
            <a:r>
              <a:rPr lang="en-CA" sz="5400" b="1" u="sng" dirty="0" err="1"/>
              <a:t>stallé</a:t>
            </a:r>
            <a:r>
              <a:rPr lang="en-CA" sz="5400" b="1" u="sng" dirty="0"/>
              <a:t>” par la lecture) : </a:t>
            </a:r>
            <a:r>
              <a:rPr lang="fr-CA" sz="5400" b="1" dirty="0"/>
              <a:t>On écrit tous les frames qui arrivent et lorsque tous les slots du buffer sont pleines, on </a:t>
            </a:r>
            <a:r>
              <a:rPr lang="fr-CA" sz="5400" b="1" dirty="0" err="1"/>
              <a:t>discarte</a:t>
            </a:r>
            <a:r>
              <a:rPr lang="fr-CA" sz="5400" b="1" dirty="0"/>
              <a:t> les nouveaux frames qui arrivent en attendant qu’une slot se libère.</a:t>
            </a:r>
            <a:endParaRPr lang="en-CA" sz="5400" b="1" dirty="0"/>
          </a:p>
          <a:p>
            <a:pPr marL="1143000" lvl="1" indent="-685800">
              <a:buFont typeface="Arial" panose="020B0604020202020204" pitchFamily="34" charset="0"/>
              <a:buChar char="•"/>
            </a:pPr>
            <a:r>
              <a:rPr lang="en-CA" sz="5400" b="1" dirty="0" err="1"/>
              <a:t>Avantage</a:t>
            </a:r>
            <a:r>
              <a:rPr lang="en-CA" sz="5400" b="1" dirty="0"/>
              <a:t> : </a:t>
            </a:r>
            <a:r>
              <a:rPr lang="en-CA" sz="5400" b="1" dirty="0" err="1"/>
              <a:t>L’avantage</a:t>
            </a:r>
            <a:r>
              <a:rPr lang="en-CA" sz="5400" b="1" dirty="0"/>
              <a:t> par rapport à la solution A </a:t>
            </a:r>
            <a:r>
              <a:rPr lang="en-CA" sz="5400" b="1" dirty="0" err="1"/>
              <a:t>est</a:t>
            </a:r>
            <a:r>
              <a:rPr lang="en-CA" sz="5400" b="1" dirty="0"/>
              <a:t> </a:t>
            </a:r>
            <a:r>
              <a:rPr lang="en-CA" sz="5400" b="1" dirty="0" err="1"/>
              <a:t>qu’on</a:t>
            </a:r>
            <a:r>
              <a:rPr lang="en-CA" sz="5400" b="1" dirty="0"/>
              <a:t> </a:t>
            </a:r>
            <a:r>
              <a:rPr lang="en-CA" sz="5400" b="1" dirty="0" err="1"/>
              <a:t>prend</a:t>
            </a:r>
            <a:r>
              <a:rPr lang="en-CA" sz="5400" b="1" dirty="0"/>
              <a:t> </a:t>
            </a:r>
            <a:r>
              <a:rPr lang="en-CA" sz="5400" b="1" dirty="0" err="1"/>
              <a:t>moins</a:t>
            </a:r>
            <a:r>
              <a:rPr lang="en-CA" sz="5400" b="1" dirty="0"/>
              <a:t> de </a:t>
            </a:r>
            <a:r>
              <a:rPr lang="en-CA" sz="5400" b="1" dirty="0" err="1"/>
              <a:t>bande</a:t>
            </a:r>
            <a:r>
              <a:rPr lang="en-CA" sz="5400" b="1" dirty="0"/>
              <a:t> </a:t>
            </a:r>
            <a:r>
              <a:rPr lang="en-CA" sz="5400" b="1" dirty="0" err="1"/>
              <a:t>passante</a:t>
            </a:r>
            <a:r>
              <a:rPr lang="en-CA" sz="5400" b="1" dirty="0"/>
              <a:t> </a:t>
            </a:r>
            <a:r>
              <a:rPr lang="en-CA" sz="5400" b="1" dirty="0" err="1"/>
              <a:t>en</a:t>
            </a:r>
            <a:r>
              <a:rPr lang="en-CA" sz="5400" b="1" dirty="0"/>
              <a:t> </a:t>
            </a:r>
            <a:r>
              <a:rPr lang="en-CA" sz="5400" b="1" dirty="0" err="1"/>
              <a:t>écriture</a:t>
            </a:r>
            <a:r>
              <a:rPr lang="en-CA" sz="5400" b="1" dirty="0"/>
              <a:t> et </a:t>
            </a:r>
            <a:r>
              <a:rPr lang="en-CA" sz="5400" b="1" dirty="0" err="1"/>
              <a:t>qu’on</a:t>
            </a:r>
            <a:r>
              <a:rPr lang="en-CA" sz="5400" b="1" dirty="0"/>
              <a:t> </a:t>
            </a:r>
            <a:r>
              <a:rPr lang="en-CA" sz="5400" b="1" dirty="0" err="1"/>
              <a:t>consomme</a:t>
            </a:r>
            <a:r>
              <a:rPr lang="en-CA" sz="5400" b="1" dirty="0"/>
              <a:t> </a:t>
            </a:r>
            <a:r>
              <a:rPr lang="en-CA" sz="5400" b="1" dirty="0" err="1"/>
              <a:t>moins</a:t>
            </a:r>
            <a:r>
              <a:rPr lang="en-CA" sz="5400" b="1" dirty="0"/>
              <a:t> </a:t>
            </a:r>
            <a:r>
              <a:rPr lang="en-CA" sz="5400" b="1" dirty="0" err="1"/>
              <a:t>d’énergie</a:t>
            </a:r>
            <a:r>
              <a:rPr lang="en-CA" sz="5400" b="1" dirty="0"/>
              <a:t> </a:t>
            </a:r>
            <a:r>
              <a:rPr lang="en-CA" sz="5400" b="1" dirty="0" err="1"/>
              <a:t>parce</a:t>
            </a:r>
            <a:r>
              <a:rPr lang="en-CA" sz="5400" b="1" dirty="0"/>
              <a:t> que la </a:t>
            </a:r>
            <a:r>
              <a:rPr lang="en-CA" sz="5400" b="1" dirty="0" err="1"/>
              <a:t>vitesse</a:t>
            </a:r>
            <a:r>
              <a:rPr lang="en-CA" sz="5400" b="1" dirty="0"/>
              <a:t> de lecture fait “staller” </a:t>
            </a:r>
            <a:r>
              <a:rPr lang="en-CA" sz="5400" b="1" dirty="0" err="1"/>
              <a:t>l’écriture</a:t>
            </a:r>
            <a:r>
              <a:rPr lang="en-CA" sz="5400" b="1" dirty="0"/>
              <a:t> des frames.  </a:t>
            </a:r>
          </a:p>
          <a:p>
            <a:pPr marL="1143000" lvl="1" indent="-685800">
              <a:buFont typeface="Arial" panose="020B0604020202020204" pitchFamily="34" charset="0"/>
              <a:buChar char="•"/>
            </a:pPr>
            <a:r>
              <a:rPr lang="en-CA" sz="5400" b="1" dirty="0" err="1"/>
              <a:t>Désavantage</a:t>
            </a:r>
            <a:r>
              <a:rPr lang="en-CA" sz="5400" b="1" dirty="0"/>
              <a:t> : </a:t>
            </a:r>
            <a:r>
              <a:rPr lang="en-CA" sz="5400" b="1" dirty="0" err="1"/>
              <a:t>Étant</a:t>
            </a:r>
            <a:r>
              <a:rPr lang="en-CA" sz="5400" b="1" dirty="0"/>
              <a:t> </a:t>
            </a:r>
            <a:r>
              <a:rPr lang="en-CA" sz="5400" b="1" dirty="0" err="1"/>
              <a:t>donné</a:t>
            </a:r>
            <a:r>
              <a:rPr lang="en-CA" sz="5400" b="1" dirty="0"/>
              <a:t> que les frames </a:t>
            </a:r>
            <a:r>
              <a:rPr lang="en-CA" sz="5400" b="1" dirty="0" err="1"/>
              <a:t>sont</a:t>
            </a:r>
            <a:r>
              <a:rPr lang="en-CA" sz="5400" b="1" dirty="0"/>
              <a:t> </a:t>
            </a:r>
            <a:r>
              <a:rPr lang="en-CA" sz="5400" b="1" dirty="0" err="1"/>
              <a:t>flushés</a:t>
            </a:r>
            <a:r>
              <a:rPr lang="en-CA" sz="5400" b="1" dirty="0"/>
              <a:t> </a:t>
            </a:r>
            <a:r>
              <a:rPr lang="en-CA" sz="5400" b="1" dirty="0" err="1"/>
              <a:t>lorsque</a:t>
            </a:r>
            <a:r>
              <a:rPr lang="en-CA" sz="5400" b="1" dirty="0"/>
              <a:t> </a:t>
            </a:r>
            <a:r>
              <a:rPr lang="en-CA" sz="5400" b="1" dirty="0" err="1"/>
              <a:t>tous</a:t>
            </a:r>
            <a:r>
              <a:rPr lang="en-CA" sz="5400" b="1" dirty="0"/>
              <a:t> les slots </a:t>
            </a:r>
            <a:r>
              <a:rPr lang="en-CA" sz="5400" b="1" dirty="0" err="1"/>
              <a:t>sont</a:t>
            </a:r>
            <a:r>
              <a:rPr lang="en-CA" sz="5400" b="1" dirty="0"/>
              <a:t> prises, </a:t>
            </a:r>
            <a:r>
              <a:rPr lang="en-CA" sz="5400" b="1" dirty="0" err="1"/>
              <a:t>il</a:t>
            </a:r>
            <a:r>
              <a:rPr lang="en-CA" sz="5400" b="1" dirty="0"/>
              <a:t> </a:t>
            </a:r>
            <a:r>
              <a:rPr lang="en-CA" sz="5400" b="1" dirty="0" err="1"/>
              <a:t>est</a:t>
            </a:r>
            <a:r>
              <a:rPr lang="en-CA" sz="5400" b="1" dirty="0"/>
              <a:t> possible </a:t>
            </a:r>
            <a:r>
              <a:rPr lang="en-CA" sz="5400" b="1" dirty="0" err="1"/>
              <a:t>d’introduire</a:t>
            </a:r>
            <a:r>
              <a:rPr lang="en-CA" sz="5400" b="1" dirty="0"/>
              <a:t> </a:t>
            </a:r>
            <a:r>
              <a:rPr lang="en-CA" sz="5400" b="1" dirty="0" err="1"/>
              <a:t>une</a:t>
            </a:r>
            <a:r>
              <a:rPr lang="en-CA" sz="5400" b="1" dirty="0"/>
              <a:t> </a:t>
            </a:r>
            <a:r>
              <a:rPr lang="en-CA" sz="5400" b="1" dirty="0" err="1"/>
              <a:t>latence</a:t>
            </a:r>
            <a:r>
              <a:rPr lang="en-CA" sz="5400" b="1" dirty="0"/>
              <a:t> sur </a:t>
            </a:r>
            <a:r>
              <a:rPr lang="en-CA" sz="5400" b="1" dirty="0" err="1"/>
              <a:t>l’affichage</a:t>
            </a:r>
            <a:r>
              <a:rPr lang="en-CA" sz="5400" b="1" dirty="0"/>
              <a:t> “real time” de la sortie video. </a:t>
            </a:r>
            <a:r>
              <a:rPr lang="en-CA" sz="5400" b="1" dirty="0" err="1"/>
              <a:t>Cette</a:t>
            </a:r>
            <a:r>
              <a:rPr lang="en-CA" sz="5400" b="1" dirty="0"/>
              <a:t> </a:t>
            </a:r>
            <a:r>
              <a:rPr lang="en-CA" sz="5400" b="1" dirty="0" err="1"/>
              <a:t>lantence</a:t>
            </a:r>
            <a:r>
              <a:rPr lang="en-CA" sz="5400" b="1" dirty="0"/>
              <a:t> </a:t>
            </a:r>
            <a:r>
              <a:rPr lang="en-CA" sz="5400" b="1" dirty="0" err="1"/>
              <a:t>devient</a:t>
            </a:r>
            <a:r>
              <a:rPr lang="en-CA" sz="5400" b="1" dirty="0"/>
              <a:t> perceptible </a:t>
            </a:r>
            <a:r>
              <a:rPr lang="en-CA" sz="5400" b="1" dirty="0" err="1"/>
              <a:t>seulement</a:t>
            </a:r>
            <a:r>
              <a:rPr lang="en-CA" sz="5400" b="1" dirty="0"/>
              <a:t> </a:t>
            </a:r>
            <a:r>
              <a:rPr lang="en-CA" sz="5400" b="1" dirty="0" err="1"/>
              <a:t>lorsqu’on</a:t>
            </a:r>
            <a:r>
              <a:rPr lang="en-CA" sz="5400" b="1" dirty="0"/>
              <a:t> </a:t>
            </a:r>
            <a:r>
              <a:rPr lang="en-CA" sz="5400" b="1" dirty="0" err="1"/>
              <a:t>est</a:t>
            </a:r>
            <a:r>
              <a:rPr lang="en-CA" sz="5400" b="1" dirty="0"/>
              <a:t> à bas frame rate et que la </a:t>
            </a:r>
            <a:r>
              <a:rPr lang="en-CA" sz="5400" b="1" dirty="0" err="1"/>
              <a:t>vitesse</a:t>
            </a:r>
            <a:r>
              <a:rPr lang="en-CA" sz="5400" b="1" dirty="0"/>
              <a:t> de lecture </a:t>
            </a:r>
            <a:r>
              <a:rPr lang="en-CA" sz="5400" b="1" dirty="0" err="1"/>
              <a:t>est</a:t>
            </a:r>
            <a:r>
              <a:rPr lang="en-CA" sz="5400" b="1" dirty="0"/>
              <a:t> beaucoup plus </a:t>
            </a:r>
            <a:r>
              <a:rPr lang="en-CA" sz="5400" b="1" dirty="0" err="1"/>
              <a:t>lente</a:t>
            </a:r>
            <a:r>
              <a:rPr lang="en-CA" sz="5400" b="1" dirty="0"/>
              <a:t> que </a:t>
            </a:r>
            <a:r>
              <a:rPr lang="en-CA" sz="5400" b="1" dirty="0" err="1"/>
              <a:t>celle</a:t>
            </a:r>
            <a:r>
              <a:rPr lang="en-CA" sz="5400" b="1" dirty="0"/>
              <a:t> </a:t>
            </a:r>
            <a:r>
              <a:rPr lang="en-CA" sz="5400" b="1" dirty="0" err="1"/>
              <a:t>d’écriture</a:t>
            </a:r>
            <a:r>
              <a:rPr lang="en-CA" sz="5400" b="1" dirty="0"/>
              <a:t>. </a:t>
            </a:r>
          </a:p>
        </p:txBody>
      </p:sp>
      <p:sp>
        <p:nvSpPr>
          <p:cNvPr id="2" name="Rectangle 1">
            <a:extLst>
              <a:ext uri="{FF2B5EF4-FFF2-40B4-BE49-F238E27FC236}">
                <a16:creationId xmlns:a16="http://schemas.microsoft.com/office/drawing/2014/main" id="{0748A166-194B-422B-AEDA-DE37F9799AE5}"/>
              </a:ext>
            </a:extLst>
          </p:cNvPr>
          <p:cNvSpPr/>
          <p:nvPr/>
        </p:nvSpPr>
        <p:spPr>
          <a:xfrm>
            <a:off x="3924300" y="20578246"/>
            <a:ext cx="26145079" cy="3416320"/>
          </a:xfrm>
          <a:prstGeom prst="rect">
            <a:avLst/>
          </a:prstGeom>
        </p:spPr>
        <p:txBody>
          <a:bodyPr wrap="square">
            <a:spAutoFit/>
          </a:bodyPr>
          <a:lstStyle/>
          <a:p>
            <a:r>
              <a:rPr lang="en-CA" sz="5400" b="1" dirty="0">
                <a:solidFill>
                  <a:srgbClr val="00B050"/>
                </a:solidFill>
              </a:rPr>
              <a:t>Dans le cadre du </a:t>
            </a:r>
            <a:r>
              <a:rPr lang="en-CA" sz="5400" b="1" dirty="0" err="1">
                <a:solidFill>
                  <a:srgbClr val="00B050"/>
                </a:solidFill>
              </a:rPr>
              <a:t>projet</a:t>
            </a:r>
            <a:r>
              <a:rPr lang="en-CA" sz="5400" b="1" dirty="0">
                <a:solidFill>
                  <a:srgbClr val="00B050"/>
                </a:solidFill>
              </a:rPr>
              <a:t> S2K, le frame buffer entre </a:t>
            </a:r>
            <a:r>
              <a:rPr lang="en-CA" sz="5400" b="1" dirty="0" err="1">
                <a:solidFill>
                  <a:srgbClr val="00B050"/>
                </a:solidFill>
              </a:rPr>
              <a:t>en</a:t>
            </a:r>
            <a:r>
              <a:rPr lang="en-CA" sz="5400" b="1" dirty="0">
                <a:solidFill>
                  <a:srgbClr val="00B050"/>
                </a:solidFill>
              </a:rPr>
              <a:t> function </a:t>
            </a:r>
            <a:r>
              <a:rPr lang="en-CA" sz="5400" b="1" dirty="0" err="1">
                <a:solidFill>
                  <a:srgbClr val="00B050"/>
                </a:solidFill>
              </a:rPr>
              <a:t>seulement</a:t>
            </a:r>
            <a:r>
              <a:rPr lang="en-CA" sz="5400" b="1" dirty="0">
                <a:solidFill>
                  <a:srgbClr val="00B050"/>
                </a:solidFill>
              </a:rPr>
              <a:t> </a:t>
            </a:r>
            <a:r>
              <a:rPr lang="en-CA" sz="5400" b="1" dirty="0" err="1">
                <a:solidFill>
                  <a:srgbClr val="00B050"/>
                </a:solidFill>
              </a:rPr>
              <a:t>lorsqu’on</a:t>
            </a:r>
            <a:r>
              <a:rPr lang="en-CA" sz="5400" b="1" dirty="0">
                <a:solidFill>
                  <a:srgbClr val="00B050"/>
                </a:solidFill>
              </a:rPr>
              <a:t> monte à des frame rates </a:t>
            </a:r>
            <a:r>
              <a:rPr lang="en-CA" sz="5400" b="1" dirty="0" err="1">
                <a:solidFill>
                  <a:srgbClr val="00B050"/>
                </a:solidFill>
              </a:rPr>
              <a:t>supérieur</a:t>
            </a:r>
            <a:r>
              <a:rPr lang="en-CA" sz="5400" b="1" dirty="0">
                <a:solidFill>
                  <a:srgbClr val="00B050"/>
                </a:solidFill>
              </a:rPr>
              <a:t> à 1000 Hz.  Ce </a:t>
            </a:r>
            <a:r>
              <a:rPr lang="en-CA" sz="5400" b="1" dirty="0" err="1">
                <a:solidFill>
                  <a:srgbClr val="00B050"/>
                </a:solidFill>
              </a:rPr>
              <a:t>n’est</a:t>
            </a:r>
            <a:r>
              <a:rPr lang="en-CA" sz="5400" b="1" dirty="0">
                <a:solidFill>
                  <a:srgbClr val="00B050"/>
                </a:solidFill>
              </a:rPr>
              <a:t> pas grave </a:t>
            </a:r>
            <a:r>
              <a:rPr lang="en-CA" sz="5400" b="1" dirty="0" err="1">
                <a:solidFill>
                  <a:srgbClr val="00B050"/>
                </a:solidFill>
              </a:rPr>
              <a:t>d’avoir</a:t>
            </a:r>
            <a:r>
              <a:rPr lang="en-CA" sz="5400" b="1" dirty="0">
                <a:solidFill>
                  <a:srgbClr val="00B050"/>
                </a:solidFill>
              </a:rPr>
              <a:t> </a:t>
            </a:r>
            <a:r>
              <a:rPr lang="en-CA" sz="5400" b="1" dirty="0" err="1">
                <a:solidFill>
                  <a:srgbClr val="00B050"/>
                </a:solidFill>
              </a:rPr>
              <a:t>quelques</a:t>
            </a:r>
            <a:r>
              <a:rPr lang="en-CA" sz="5400" b="1" dirty="0">
                <a:solidFill>
                  <a:srgbClr val="00B050"/>
                </a:solidFill>
              </a:rPr>
              <a:t> frames de retard sur un preview à 1000 Hz et plus. On a </a:t>
            </a:r>
            <a:r>
              <a:rPr lang="en-CA" sz="5400" b="1" dirty="0" err="1">
                <a:solidFill>
                  <a:srgbClr val="00B050"/>
                </a:solidFill>
              </a:rPr>
              <a:t>donc</a:t>
            </a:r>
            <a:r>
              <a:rPr lang="en-CA" sz="5400" b="1" dirty="0">
                <a:solidFill>
                  <a:srgbClr val="00B050"/>
                </a:solidFill>
              </a:rPr>
              <a:t> </a:t>
            </a:r>
            <a:r>
              <a:rPr lang="en-CA" sz="5400" b="1" dirty="0" err="1">
                <a:solidFill>
                  <a:srgbClr val="00B050"/>
                </a:solidFill>
              </a:rPr>
              <a:t>choisi</a:t>
            </a:r>
            <a:r>
              <a:rPr lang="en-CA" sz="5400" b="1" dirty="0">
                <a:solidFill>
                  <a:srgbClr val="00B050"/>
                </a:solidFill>
              </a:rPr>
              <a:t> </a:t>
            </a:r>
            <a:r>
              <a:rPr lang="en-CA" sz="5400" b="1" dirty="0" err="1">
                <a:solidFill>
                  <a:srgbClr val="00B050"/>
                </a:solidFill>
              </a:rPr>
              <a:t>d’implementer</a:t>
            </a:r>
            <a:r>
              <a:rPr lang="en-CA" sz="5400" b="1" dirty="0">
                <a:solidFill>
                  <a:srgbClr val="00B050"/>
                </a:solidFill>
              </a:rPr>
              <a:t> la solution B </a:t>
            </a:r>
            <a:r>
              <a:rPr lang="en-CA" sz="5400" b="1" dirty="0" err="1">
                <a:solidFill>
                  <a:srgbClr val="00B050"/>
                </a:solidFill>
              </a:rPr>
              <a:t>afin</a:t>
            </a:r>
            <a:r>
              <a:rPr lang="en-CA" sz="5400" b="1" dirty="0">
                <a:solidFill>
                  <a:srgbClr val="00B050"/>
                </a:solidFill>
              </a:rPr>
              <a:t> de minimiser la consummation </a:t>
            </a:r>
            <a:r>
              <a:rPr lang="en-CA" sz="5400" b="1" dirty="0" err="1">
                <a:solidFill>
                  <a:srgbClr val="00B050"/>
                </a:solidFill>
              </a:rPr>
              <a:t>énergétique</a:t>
            </a:r>
            <a:r>
              <a:rPr lang="en-CA" sz="5400" b="1" dirty="0">
                <a:solidFill>
                  <a:srgbClr val="00B050"/>
                </a:solidFill>
              </a:rPr>
              <a:t>.</a:t>
            </a:r>
            <a:endParaRPr lang="en-CA" sz="5400" dirty="0">
              <a:solidFill>
                <a:srgbClr val="00B050"/>
              </a:solidFill>
            </a:endParaRPr>
          </a:p>
        </p:txBody>
      </p:sp>
    </p:spTree>
    <p:extLst>
      <p:ext uri="{BB962C8B-B14F-4D97-AF65-F5344CB8AC3E}">
        <p14:creationId xmlns:p14="http://schemas.microsoft.com/office/powerpoint/2010/main" val="4003928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C1BF183-AAFC-4B2A-B01F-F123387FEFD3}"/>
              </a:ext>
            </a:extLst>
          </p:cNvPr>
          <p:cNvSpPr txBox="1"/>
          <p:nvPr/>
        </p:nvSpPr>
        <p:spPr>
          <a:xfrm>
            <a:off x="6443181" y="1326390"/>
            <a:ext cx="28917900" cy="1754326"/>
          </a:xfrm>
          <a:prstGeom prst="rect">
            <a:avLst/>
          </a:prstGeom>
          <a:noFill/>
        </p:spPr>
        <p:txBody>
          <a:bodyPr wrap="square" rtlCol="0">
            <a:spAutoFit/>
          </a:bodyPr>
          <a:lstStyle/>
          <a:p>
            <a:r>
              <a:rPr lang="fr-CA" sz="5400" b="1" dirty="0"/>
              <a:t>Indépendamment de la solution, on considère un frame buffer d’une taille de trois frames. Voici la description d’un cas de figure permettant de constater pourquoi deux frames serait insuffisant :</a:t>
            </a:r>
          </a:p>
        </p:txBody>
      </p:sp>
      <p:sp>
        <p:nvSpPr>
          <p:cNvPr id="18" name="Rectangle: Rounded Corners 17">
            <a:extLst>
              <a:ext uri="{FF2B5EF4-FFF2-40B4-BE49-F238E27FC236}">
                <a16:creationId xmlns:a16="http://schemas.microsoft.com/office/drawing/2014/main" id="{BE3AB849-2FF6-4FEF-ABC1-E06DABBE2D27}"/>
              </a:ext>
            </a:extLst>
          </p:cNvPr>
          <p:cNvSpPr/>
          <p:nvPr/>
        </p:nvSpPr>
        <p:spPr>
          <a:xfrm>
            <a:off x="18403208" y="7313612"/>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chemeClr val="tx1"/>
                </a:solidFill>
              </a:rPr>
              <a:t>A</a:t>
            </a:r>
          </a:p>
        </p:txBody>
      </p:sp>
      <p:sp>
        <p:nvSpPr>
          <p:cNvPr id="19" name="Rectangle: Rounded Corners 18">
            <a:extLst>
              <a:ext uri="{FF2B5EF4-FFF2-40B4-BE49-F238E27FC236}">
                <a16:creationId xmlns:a16="http://schemas.microsoft.com/office/drawing/2014/main" id="{B6979B1D-3EC0-4764-A32E-95EA8F062257}"/>
              </a:ext>
            </a:extLst>
          </p:cNvPr>
          <p:cNvSpPr/>
          <p:nvPr/>
        </p:nvSpPr>
        <p:spPr>
          <a:xfrm>
            <a:off x="18408761" y="8114980"/>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B</a:t>
            </a:r>
            <a:endParaRPr lang="en-CA" sz="2800" b="1" dirty="0">
              <a:solidFill>
                <a:schemeClr val="tx1"/>
              </a:solidFill>
            </a:endParaRPr>
          </a:p>
        </p:txBody>
      </p:sp>
      <p:sp>
        <p:nvSpPr>
          <p:cNvPr id="20" name="Arrow: Right 19">
            <a:extLst>
              <a:ext uri="{FF2B5EF4-FFF2-40B4-BE49-F238E27FC236}">
                <a16:creationId xmlns:a16="http://schemas.microsoft.com/office/drawing/2014/main" id="{CA8F021F-3514-4BE1-9AE0-9DECEAFD2335}"/>
              </a:ext>
            </a:extLst>
          </p:cNvPr>
          <p:cNvSpPr/>
          <p:nvPr/>
        </p:nvSpPr>
        <p:spPr>
          <a:xfrm>
            <a:off x="19720269" y="7313612"/>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22" name="Arrow: Right 21">
            <a:extLst>
              <a:ext uri="{FF2B5EF4-FFF2-40B4-BE49-F238E27FC236}">
                <a16:creationId xmlns:a16="http://schemas.microsoft.com/office/drawing/2014/main" id="{EB11874C-E468-4798-9F37-E4664D9B0754}"/>
              </a:ext>
            </a:extLst>
          </p:cNvPr>
          <p:cNvSpPr/>
          <p:nvPr/>
        </p:nvSpPr>
        <p:spPr>
          <a:xfrm>
            <a:off x="17086147" y="7313612"/>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23" name="TextBox 22">
            <a:extLst>
              <a:ext uri="{FF2B5EF4-FFF2-40B4-BE49-F238E27FC236}">
                <a16:creationId xmlns:a16="http://schemas.microsoft.com/office/drawing/2014/main" id="{235E6006-9BBE-4B4D-8DF1-3437DF9573D0}"/>
              </a:ext>
            </a:extLst>
          </p:cNvPr>
          <p:cNvSpPr txBox="1"/>
          <p:nvPr/>
        </p:nvSpPr>
        <p:spPr>
          <a:xfrm>
            <a:off x="12954000" y="9104358"/>
            <a:ext cx="4132147" cy="707886"/>
          </a:xfrm>
          <a:prstGeom prst="rect">
            <a:avLst/>
          </a:prstGeom>
          <a:noFill/>
        </p:spPr>
        <p:txBody>
          <a:bodyPr wrap="square" rtlCol="0">
            <a:spAutoFit/>
          </a:bodyPr>
          <a:lstStyle/>
          <a:p>
            <a:pPr algn="r"/>
            <a:r>
              <a:rPr lang="en-CA" sz="4000" b="1" dirty="0"/>
              <a:t>Frame 0 (100%)</a:t>
            </a:r>
          </a:p>
        </p:txBody>
      </p:sp>
      <p:sp>
        <p:nvSpPr>
          <p:cNvPr id="24" name="Rectangle: Rounded Corners 23">
            <a:extLst>
              <a:ext uri="{FF2B5EF4-FFF2-40B4-BE49-F238E27FC236}">
                <a16:creationId xmlns:a16="http://schemas.microsoft.com/office/drawing/2014/main" id="{EA4C1EBF-A475-49A8-A5FD-5665A3AF886D}"/>
              </a:ext>
            </a:extLst>
          </p:cNvPr>
          <p:cNvSpPr/>
          <p:nvPr/>
        </p:nvSpPr>
        <p:spPr>
          <a:xfrm>
            <a:off x="18403208" y="9138009"/>
            <a:ext cx="1170679" cy="730941"/>
          </a:xfrm>
          <a:prstGeom prst="roundRect">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chemeClr val="tx1"/>
                </a:solidFill>
              </a:rPr>
              <a:t>A</a:t>
            </a:r>
          </a:p>
        </p:txBody>
      </p:sp>
      <p:sp>
        <p:nvSpPr>
          <p:cNvPr id="25" name="Rectangle: Rounded Corners 24">
            <a:extLst>
              <a:ext uri="{FF2B5EF4-FFF2-40B4-BE49-F238E27FC236}">
                <a16:creationId xmlns:a16="http://schemas.microsoft.com/office/drawing/2014/main" id="{D332B9EA-C46C-4ED7-AEBB-F0BD2CAB733C}"/>
              </a:ext>
            </a:extLst>
          </p:cNvPr>
          <p:cNvSpPr/>
          <p:nvPr/>
        </p:nvSpPr>
        <p:spPr>
          <a:xfrm>
            <a:off x="18408761" y="9939377"/>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B</a:t>
            </a:r>
            <a:endParaRPr lang="en-CA" sz="2800" b="1" dirty="0">
              <a:solidFill>
                <a:schemeClr val="tx1"/>
              </a:solidFill>
            </a:endParaRPr>
          </a:p>
        </p:txBody>
      </p:sp>
      <p:sp>
        <p:nvSpPr>
          <p:cNvPr id="26" name="Arrow: Right 25">
            <a:extLst>
              <a:ext uri="{FF2B5EF4-FFF2-40B4-BE49-F238E27FC236}">
                <a16:creationId xmlns:a16="http://schemas.microsoft.com/office/drawing/2014/main" id="{870C2ACD-E360-456A-B1FD-4FB875E592CA}"/>
              </a:ext>
            </a:extLst>
          </p:cNvPr>
          <p:cNvSpPr/>
          <p:nvPr/>
        </p:nvSpPr>
        <p:spPr>
          <a:xfrm>
            <a:off x="19720269" y="9138009"/>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27" name="Arrow: Right 26">
            <a:extLst>
              <a:ext uri="{FF2B5EF4-FFF2-40B4-BE49-F238E27FC236}">
                <a16:creationId xmlns:a16="http://schemas.microsoft.com/office/drawing/2014/main" id="{69D4235F-1E87-487A-AA60-F77762E3BF3A}"/>
              </a:ext>
            </a:extLst>
          </p:cNvPr>
          <p:cNvSpPr/>
          <p:nvPr/>
        </p:nvSpPr>
        <p:spPr>
          <a:xfrm>
            <a:off x="17086147" y="9138009"/>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28" name="Rectangle: Rounded Corners 27">
            <a:extLst>
              <a:ext uri="{FF2B5EF4-FFF2-40B4-BE49-F238E27FC236}">
                <a16:creationId xmlns:a16="http://schemas.microsoft.com/office/drawing/2014/main" id="{9CC704C8-5980-4346-A8E9-1E20B6E0771D}"/>
              </a:ext>
            </a:extLst>
          </p:cNvPr>
          <p:cNvSpPr/>
          <p:nvPr/>
        </p:nvSpPr>
        <p:spPr>
          <a:xfrm>
            <a:off x="18448440" y="11126340"/>
            <a:ext cx="1170679" cy="730941"/>
          </a:xfrm>
          <a:prstGeom prst="roundRect">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chemeClr val="tx1"/>
                </a:solidFill>
              </a:rPr>
              <a:t>A</a:t>
            </a:r>
          </a:p>
        </p:txBody>
      </p:sp>
      <p:sp>
        <p:nvSpPr>
          <p:cNvPr id="29" name="Arrow: Right 28">
            <a:extLst>
              <a:ext uri="{FF2B5EF4-FFF2-40B4-BE49-F238E27FC236}">
                <a16:creationId xmlns:a16="http://schemas.microsoft.com/office/drawing/2014/main" id="{BC8D7092-C223-4AAB-8A89-8C6F6AD18EE9}"/>
              </a:ext>
            </a:extLst>
          </p:cNvPr>
          <p:cNvSpPr/>
          <p:nvPr/>
        </p:nvSpPr>
        <p:spPr>
          <a:xfrm>
            <a:off x="19765501" y="11126340"/>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30" name="Arrow: Right 29">
            <a:extLst>
              <a:ext uri="{FF2B5EF4-FFF2-40B4-BE49-F238E27FC236}">
                <a16:creationId xmlns:a16="http://schemas.microsoft.com/office/drawing/2014/main" id="{DFE21890-AC60-4879-AAAE-89B813CC6A4E}"/>
              </a:ext>
            </a:extLst>
          </p:cNvPr>
          <p:cNvSpPr/>
          <p:nvPr/>
        </p:nvSpPr>
        <p:spPr>
          <a:xfrm>
            <a:off x="17131379" y="11923693"/>
            <a:ext cx="1170679" cy="730941"/>
          </a:xfrm>
          <a:prstGeom prst="rightArrow">
            <a:avLst/>
          </a:prstGeom>
          <a:solidFill>
            <a:schemeClr val="accent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31" name="TextBox 30">
            <a:extLst>
              <a:ext uri="{FF2B5EF4-FFF2-40B4-BE49-F238E27FC236}">
                <a16:creationId xmlns:a16="http://schemas.microsoft.com/office/drawing/2014/main" id="{3DC5F0FC-8A04-448B-8995-7EB6544EBC5C}"/>
              </a:ext>
            </a:extLst>
          </p:cNvPr>
          <p:cNvSpPr txBox="1"/>
          <p:nvPr/>
        </p:nvSpPr>
        <p:spPr>
          <a:xfrm>
            <a:off x="20679985" y="11069941"/>
            <a:ext cx="3849099" cy="707886"/>
          </a:xfrm>
          <a:prstGeom prst="rect">
            <a:avLst/>
          </a:prstGeom>
          <a:noFill/>
        </p:spPr>
        <p:txBody>
          <a:bodyPr wrap="square" rtlCol="0">
            <a:spAutoFit/>
          </a:bodyPr>
          <a:lstStyle/>
          <a:p>
            <a:pPr algn="r"/>
            <a:r>
              <a:rPr lang="en-CA" sz="4000" b="1" dirty="0"/>
              <a:t>Frame 0 (99%)</a:t>
            </a:r>
          </a:p>
        </p:txBody>
      </p:sp>
      <p:sp>
        <p:nvSpPr>
          <p:cNvPr id="32" name="Rectangle: Rounded Corners 31">
            <a:extLst>
              <a:ext uri="{FF2B5EF4-FFF2-40B4-BE49-F238E27FC236}">
                <a16:creationId xmlns:a16="http://schemas.microsoft.com/office/drawing/2014/main" id="{1DE3F312-79E4-4C13-B665-5A1AA273494C}"/>
              </a:ext>
            </a:extLst>
          </p:cNvPr>
          <p:cNvSpPr/>
          <p:nvPr/>
        </p:nvSpPr>
        <p:spPr>
          <a:xfrm>
            <a:off x="18433106" y="11941699"/>
            <a:ext cx="1170679" cy="730941"/>
          </a:xfrm>
          <a:prstGeom prst="roundRect">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B</a:t>
            </a:r>
            <a:endParaRPr lang="en-CA" sz="2800" b="1" dirty="0">
              <a:solidFill>
                <a:schemeClr val="tx1"/>
              </a:solidFill>
            </a:endParaRPr>
          </a:p>
        </p:txBody>
      </p:sp>
      <p:sp>
        <p:nvSpPr>
          <p:cNvPr id="34" name="Arrow: Right 33">
            <a:extLst>
              <a:ext uri="{FF2B5EF4-FFF2-40B4-BE49-F238E27FC236}">
                <a16:creationId xmlns:a16="http://schemas.microsoft.com/office/drawing/2014/main" id="{8E1EFEE1-3D69-478C-98DA-A0BB90BA1754}"/>
              </a:ext>
            </a:extLst>
          </p:cNvPr>
          <p:cNvSpPr/>
          <p:nvPr/>
        </p:nvSpPr>
        <p:spPr>
          <a:xfrm>
            <a:off x="17277761" y="17158805"/>
            <a:ext cx="1170679" cy="709030"/>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35" name="Arrow: Right 34">
            <a:extLst>
              <a:ext uri="{FF2B5EF4-FFF2-40B4-BE49-F238E27FC236}">
                <a16:creationId xmlns:a16="http://schemas.microsoft.com/office/drawing/2014/main" id="{C8BD3896-81D5-4EE9-93B2-005CD3C6194F}"/>
              </a:ext>
            </a:extLst>
          </p:cNvPr>
          <p:cNvSpPr/>
          <p:nvPr/>
        </p:nvSpPr>
        <p:spPr>
          <a:xfrm>
            <a:off x="19706466" y="17758540"/>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36" name="TextBox 35">
            <a:extLst>
              <a:ext uri="{FF2B5EF4-FFF2-40B4-BE49-F238E27FC236}">
                <a16:creationId xmlns:a16="http://schemas.microsoft.com/office/drawing/2014/main" id="{B1B4613B-4C0E-47B1-A430-1C76E7863F98}"/>
              </a:ext>
            </a:extLst>
          </p:cNvPr>
          <p:cNvSpPr txBox="1"/>
          <p:nvPr/>
        </p:nvSpPr>
        <p:spPr>
          <a:xfrm>
            <a:off x="20789798" y="17702141"/>
            <a:ext cx="4271962" cy="707886"/>
          </a:xfrm>
          <a:prstGeom prst="rect">
            <a:avLst/>
          </a:prstGeom>
          <a:noFill/>
        </p:spPr>
        <p:txBody>
          <a:bodyPr wrap="square" rtlCol="0">
            <a:spAutoFit/>
          </a:bodyPr>
          <a:lstStyle/>
          <a:p>
            <a:pPr algn="r"/>
            <a:r>
              <a:rPr lang="en-CA" sz="4000" b="1" dirty="0"/>
              <a:t>Frame 1 (1%)</a:t>
            </a:r>
          </a:p>
        </p:txBody>
      </p:sp>
      <p:sp>
        <p:nvSpPr>
          <p:cNvPr id="37" name="Rectangle: Rounded Corners 36">
            <a:extLst>
              <a:ext uri="{FF2B5EF4-FFF2-40B4-BE49-F238E27FC236}">
                <a16:creationId xmlns:a16="http://schemas.microsoft.com/office/drawing/2014/main" id="{ADF37627-B006-49FE-895B-87CE947194EE}"/>
              </a:ext>
            </a:extLst>
          </p:cNvPr>
          <p:cNvSpPr/>
          <p:nvPr/>
        </p:nvSpPr>
        <p:spPr>
          <a:xfrm>
            <a:off x="18448440" y="13143214"/>
            <a:ext cx="1170679" cy="730941"/>
          </a:xfrm>
          <a:prstGeom prst="roundRect">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chemeClr val="tx1"/>
                </a:solidFill>
              </a:rPr>
              <a:t>A</a:t>
            </a:r>
          </a:p>
        </p:txBody>
      </p:sp>
      <p:sp>
        <p:nvSpPr>
          <p:cNvPr id="39" name="Arrow: Right 38">
            <a:extLst>
              <a:ext uri="{FF2B5EF4-FFF2-40B4-BE49-F238E27FC236}">
                <a16:creationId xmlns:a16="http://schemas.microsoft.com/office/drawing/2014/main" id="{A5141660-8034-473A-B978-93F7E8893E6A}"/>
              </a:ext>
            </a:extLst>
          </p:cNvPr>
          <p:cNvSpPr/>
          <p:nvPr/>
        </p:nvSpPr>
        <p:spPr>
          <a:xfrm>
            <a:off x="19765501" y="13143214"/>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40" name="TextBox 39">
            <a:extLst>
              <a:ext uri="{FF2B5EF4-FFF2-40B4-BE49-F238E27FC236}">
                <a16:creationId xmlns:a16="http://schemas.microsoft.com/office/drawing/2014/main" id="{13B475DB-51A6-4637-926C-B15215DAC86C}"/>
              </a:ext>
            </a:extLst>
          </p:cNvPr>
          <p:cNvSpPr txBox="1"/>
          <p:nvPr/>
        </p:nvSpPr>
        <p:spPr>
          <a:xfrm>
            <a:off x="20683538" y="13163650"/>
            <a:ext cx="4271962" cy="707886"/>
          </a:xfrm>
          <a:prstGeom prst="rect">
            <a:avLst/>
          </a:prstGeom>
          <a:noFill/>
        </p:spPr>
        <p:txBody>
          <a:bodyPr wrap="square" rtlCol="0">
            <a:spAutoFit/>
          </a:bodyPr>
          <a:lstStyle/>
          <a:p>
            <a:pPr algn="r"/>
            <a:r>
              <a:rPr lang="en-CA" sz="4000" b="1" dirty="0"/>
              <a:t>Frame 0 (1%)</a:t>
            </a:r>
          </a:p>
        </p:txBody>
      </p:sp>
      <p:sp>
        <p:nvSpPr>
          <p:cNvPr id="41" name="Rectangle: Rounded Corners 40">
            <a:extLst>
              <a:ext uri="{FF2B5EF4-FFF2-40B4-BE49-F238E27FC236}">
                <a16:creationId xmlns:a16="http://schemas.microsoft.com/office/drawing/2014/main" id="{A4DF14FD-6A77-4AD2-9081-8472AA3A5803}"/>
              </a:ext>
            </a:extLst>
          </p:cNvPr>
          <p:cNvSpPr/>
          <p:nvPr/>
        </p:nvSpPr>
        <p:spPr>
          <a:xfrm>
            <a:off x="18433106" y="13958573"/>
            <a:ext cx="1170679" cy="730941"/>
          </a:xfrm>
          <a:prstGeom prst="roundRect">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B</a:t>
            </a:r>
            <a:endParaRPr lang="en-CA" sz="2800" b="1" dirty="0">
              <a:solidFill>
                <a:schemeClr val="tx1"/>
              </a:solidFill>
            </a:endParaRPr>
          </a:p>
        </p:txBody>
      </p:sp>
      <p:sp>
        <p:nvSpPr>
          <p:cNvPr id="42" name="TextBox 41">
            <a:extLst>
              <a:ext uri="{FF2B5EF4-FFF2-40B4-BE49-F238E27FC236}">
                <a16:creationId xmlns:a16="http://schemas.microsoft.com/office/drawing/2014/main" id="{8C39DAD3-EF18-49DD-9741-89E67812D905}"/>
              </a:ext>
            </a:extLst>
          </p:cNvPr>
          <p:cNvSpPr txBox="1"/>
          <p:nvPr/>
        </p:nvSpPr>
        <p:spPr>
          <a:xfrm>
            <a:off x="13601700" y="13188011"/>
            <a:ext cx="3485381" cy="707886"/>
          </a:xfrm>
          <a:prstGeom prst="rect">
            <a:avLst/>
          </a:prstGeom>
          <a:noFill/>
        </p:spPr>
        <p:txBody>
          <a:bodyPr wrap="square" rtlCol="0">
            <a:spAutoFit/>
          </a:bodyPr>
          <a:lstStyle/>
          <a:p>
            <a:pPr algn="r"/>
            <a:r>
              <a:rPr lang="en-CA" sz="4000" b="1" dirty="0"/>
              <a:t>Frame 2 (0%)</a:t>
            </a:r>
          </a:p>
        </p:txBody>
      </p:sp>
      <p:sp>
        <p:nvSpPr>
          <p:cNvPr id="43" name="Arrow: Right 42">
            <a:extLst>
              <a:ext uri="{FF2B5EF4-FFF2-40B4-BE49-F238E27FC236}">
                <a16:creationId xmlns:a16="http://schemas.microsoft.com/office/drawing/2014/main" id="{DCEE4100-45B1-46DA-9301-23B9725BE03C}"/>
              </a:ext>
            </a:extLst>
          </p:cNvPr>
          <p:cNvSpPr/>
          <p:nvPr/>
        </p:nvSpPr>
        <p:spPr>
          <a:xfrm>
            <a:off x="17160272" y="13157638"/>
            <a:ext cx="1170679" cy="709030"/>
          </a:xfrm>
          <a:prstGeom prst="rightArrow">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44" name="Rectangle: Rounded Corners 43">
            <a:extLst>
              <a:ext uri="{FF2B5EF4-FFF2-40B4-BE49-F238E27FC236}">
                <a16:creationId xmlns:a16="http://schemas.microsoft.com/office/drawing/2014/main" id="{D2AADBE1-0952-4048-AEB0-288C3408C051}"/>
              </a:ext>
            </a:extLst>
          </p:cNvPr>
          <p:cNvSpPr/>
          <p:nvPr/>
        </p:nvSpPr>
        <p:spPr>
          <a:xfrm>
            <a:off x="18448440" y="15055163"/>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chemeClr val="tx1"/>
                </a:solidFill>
              </a:rPr>
              <a:t>A</a:t>
            </a:r>
          </a:p>
        </p:txBody>
      </p:sp>
      <p:sp>
        <p:nvSpPr>
          <p:cNvPr id="45" name="Arrow: Right 44">
            <a:extLst>
              <a:ext uri="{FF2B5EF4-FFF2-40B4-BE49-F238E27FC236}">
                <a16:creationId xmlns:a16="http://schemas.microsoft.com/office/drawing/2014/main" id="{8B0B4E3C-0EE9-46B3-A769-6FD879FACC89}"/>
              </a:ext>
            </a:extLst>
          </p:cNvPr>
          <p:cNvSpPr/>
          <p:nvPr/>
        </p:nvSpPr>
        <p:spPr>
          <a:xfrm>
            <a:off x="19731452" y="15852287"/>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46" name="TextBox 45">
            <a:extLst>
              <a:ext uri="{FF2B5EF4-FFF2-40B4-BE49-F238E27FC236}">
                <a16:creationId xmlns:a16="http://schemas.microsoft.com/office/drawing/2014/main" id="{32F570AA-CF02-46F4-A72C-C4C2D8A54DFC}"/>
              </a:ext>
            </a:extLst>
          </p:cNvPr>
          <p:cNvSpPr txBox="1"/>
          <p:nvPr/>
        </p:nvSpPr>
        <p:spPr>
          <a:xfrm>
            <a:off x="20878088" y="15834623"/>
            <a:ext cx="4077411" cy="707886"/>
          </a:xfrm>
          <a:prstGeom prst="rect">
            <a:avLst/>
          </a:prstGeom>
          <a:noFill/>
        </p:spPr>
        <p:txBody>
          <a:bodyPr wrap="square" rtlCol="0">
            <a:spAutoFit/>
          </a:bodyPr>
          <a:lstStyle/>
          <a:p>
            <a:pPr algn="r"/>
            <a:r>
              <a:rPr lang="en-CA" sz="4000" b="1" dirty="0"/>
              <a:t>Frame 1 (99%)</a:t>
            </a:r>
          </a:p>
        </p:txBody>
      </p:sp>
      <p:sp>
        <p:nvSpPr>
          <p:cNvPr id="47" name="Rectangle: Rounded Corners 46">
            <a:extLst>
              <a:ext uri="{FF2B5EF4-FFF2-40B4-BE49-F238E27FC236}">
                <a16:creationId xmlns:a16="http://schemas.microsoft.com/office/drawing/2014/main" id="{EEF2FC49-2CAA-4F8F-BB0E-DBDA16000234}"/>
              </a:ext>
            </a:extLst>
          </p:cNvPr>
          <p:cNvSpPr/>
          <p:nvPr/>
        </p:nvSpPr>
        <p:spPr>
          <a:xfrm>
            <a:off x="18433106" y="15870522"/>
            <a:ext cx="1170679" cy="730941"/>
          </a:xfrm>
          <a:prstGeom prst="roundRect">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B</a:t>
            </a:r>
            <a:endParaRPr lang="en-CA" sz="2800" b="1" dirty="0">
              <a:solidFill>
                <a:schemeClr val="tx1"/>
              </a:solidFill>
            </a:endParaRPr>
          </a:p>
        </p:txBody>
      </p:sp>
      <p:sp>
        <p:nvSpPr>
          <p:cNvPr id="48" name="TextBox 47">
            <a:extLst>
              <a:ext uri="{FF2B5EF4-FFF2-40B4-BE49-F238E27FC236}">
                <a16:creationId xmlns:a16="http://schemas.microsoft.com/office/drawing/2014/main" id="{21206AA6-C6B6-403D-955B-605BED991708}"/>
              </a:ext>
            </a:extLst>
          </p:cNvPr>
          <p:cNvSpPr txBox="1"/>
          <p:nvPr/>
        </p:nvSpPr>
        <p:spPr>
          <a:xfrm>
            <a:off x="13146046" y="15099960"/>
            <a:ext cx="3941035" cy="707886"/>
          </a:xfrm>
          <a:prstGeom prst="rect">
            <a:avLst/>
          </a:prstGeom>
          <a:noFill/>
        </p:spPr>
        <p:txBody>
          <a:bodyPr wrap="square" rtlCol="0">
            <a:spAutoFit/>
          </a:bodyPr>
          <a:lstStyle/>
          <a:p>
            <a:pPr algn="r"/>
            <a:r>
              <a:rPr lang="en-CA" sz="4000" b="1" dirty="0"/>
              <a:t>Frame 2 (0%)</a:t>
            </a:r>
          </a:p>
        </p:txBody>
      </p:sp>
      <p:sp>
        <p:nvSpPr>
          <p:cNvPr id="49" name="Arrow: Right 48">
            <a:extLst>
              <a:ext uri="{FF2B5EF4-FFF2-40B4-BE49-F238E27FC236}">
                <a16:creationId xmlns:a16="http://schemas.microsoft.com/office/drawing/2014/main" id="{83278B94-3BFC-4BBE-9EE1-BF652601B870}"/>
              </a:ext>
            </a:extLst>
          </p:cNvPr>
          <p:cNvSpPr/>
          <p:nvPr/>
        </p:nvSpPr>
        <p:spPr>
          <a:xfrm>
            <a:off x="17199414" y="15061684"/>
            <a:ext cx="1170679" cy="709030"/>
          </a:xfrm>
          <a:prstGeom prst="rightArrow">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50" name="TextBox 49">
            <a:extLst>
              <a:ext uri="{FF2B5EF4-FFF2-40B4-BE49-F238E27FC236}">
                <a16:creationId xmlns:a16="http://schemas.microsoft.com/office/drawing/2014/main" id="{51F45BEF-F22C-4900-B690-E1B2BFBC59F6}"/>
              </a:ext>
            </a:extLst>
          </p:cNvPr>
          <p:cNvSpPr txBox="1"/>
          <p:nvPr/>
        </p:nvSpPr>
        <p:spPr>
          <a:xfrm>
            <a:off x="14938039" y="17136894"/>
            <a:ext cx="2223468" cy="730941"/>
          </a:xfrm>
          <a:prstGeom prst="rect">
            <a:avLst/>
          </a:prstGeom>
          <a:noFill/>
        </p:spPr>
        <p:txBody>
          <a:bodyPr wrap="square" rtlCol="0">
            <a:spAutoFit/>
          </a:bodyPr>
          <a:lstStyle/>
          <a:p>
            <a:pPr algn="r"/>
            <a:r>
              <a:rPr lang="en-CA" sz="4000" b="1" dirty="0"/>
              <a:t>Frame 3</a:t>
            </a:r>
          </a:p>
        </p:txBody>
      </p:sp>
      <p:sp>
        <p:nvSpPr>
          <p:cNvPr id="51" name="Rectangle: Rounded Corners 50">
            <a:extLst>
              <a:ext uri="{FF2B5EF4-FFF2-40B4-BE49-F238E27FC236}">
                <a16:creationId xmlns:a16="http://schemas.microsoft.com/office/drawing/2014/main" id="{F5E29A4C-F127-46D0-BDFB-80DABFC600C6}"/>
              </a:ext>
            </a:extLst>
          </p:cNvPr>
          <p:cNvSpPr/>
          <p:nvPr/>
        </p:nvSpPr>
        <p:spPr>
          <a:xfrm>
            <a:off x="18483936" y="17027599"/>
            <a:ext cx="1170679" cy="730941"/>
          </a:xfrm>
          <a:prstGeom prst="roundRect">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chemeClr val="tx1"/>
                </a:solidFill>
              </a:rPr>
              <a:t>A</a:t>
            </a:r>
          </a:p>
        </p:txBody>
      </p:sp>
      <p:sp>
        <p:nvSpPr>
          <p:cNvPr id="52" name="Rectangle: Rounded Corners 51">
            <a:extLst>
              <a:ext uri="{FF2B5EF4-FFF2-40B4-BE49-F238E27FC236}">
                <a16:creationId xmlns:a16="http://schemas.microsoft.com/office/drawing/2014/main" id="{510E18EB-6CFC-4B54-9C60-7D7ADB821CC3}"/>
              </a:ext>
            </a:extLst>
          </p:cNvPr>
          <p:cNvSpPr/>
          <p:nvPr/>
        </p:nvSpPr>
        <p:spPr>
          <a:xfrm>
            <a:off x="18535787" y="17791635"/>
            <a:ext cx="1170679" cy="730941"/>
          </a:xfrm>
          <a:prstGeom prst="roundRect">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B</a:t>
            </a:r>
            <a:endParaRPr lang="en-CA" sz="2800" b="1" dirty="0">
              <a:solidFill>
                <a:schemeClr val="tx1"/>
              </a:solidFill>
            </a:endParaRPr>
          </a:p>
        </p:txBody>
      </p:sp>
      <p:sp>
        <p:nvSpPr>
          <p:cNvPr id="53" name="Arrow: Right 52">
            <a:extLst>
              <a:ext uri="{FF2B5EF4-FFF2-40B4-BE49-F238E27FC236}">
                <a16:creationId xmlns:a16="http://schemas.microsoft.com/office/drawing/2014/main" id="{549758BF-F08F-42A1-BCDD-1F4F7FFE0074}"/>
              </a:ext>
            </a:extLst>
          </p:cNvPr>
          <p:cNvSpPr/>
          <p:nvPr/>
        </p:nvSpPr>
        <p:spPr>
          <a:xfrm>
            <a:off x="17319023" y="19591642"/>
            <a:ext cx="1170679" cy="709030"/>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54" name="Arrow: Right 53">
            <a:extLst>
              <a:ext uri="{FF2B5EF4-FFF2-40B4-BE49-F238E27FC236}">
                <a16:creationId xmlns:a16="http://schemas.microsoft.com/office/drawing/2014/main" id="{7BB80F94-9844-4B9C-BE95-29F4EF8D4F97}"/>
              </a:ext>
            </a:extLst>
          </p:cNvPr>
          <p:cNvSpPr/>
          <p:nvPr/>
        </p:nvSpPr>
        <p:spPr>
          <a:xfrm>
            <a:off x="19747728" y="19509399"/>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55" name="Rectangle: Rounded Corners 54">
            <a:extLst>
              <a:ext uri="{FF2B5EF4-FFF2-40B4-BE49-F238E27FC236}">
                <a16:creationId xmlns:a16="http://schemas.microsoft.com/office/drawing/2014/main" id="{E584D4AF-9310-4B4A-B5DD-BA811810ACE5}"/>
              </a:ext>
            </a:extLst>
          </p:cNvPr>
          <p:cNvSpPr/>
          <p:nvPr/>
        </p:nvSpPr>
        <p:spPr>
          <a:xfrm>
            <a:off x="18525198" y="19460436"/>
            <a:ext cx="1170679" cy="730941"/>
          </a:xfrm>
          <a:prstGeom prst="roundRect">
            <a:avLst/>
          </a:prstGeom>
          <a:solidFill>
            <a:schemeClr val="accent1">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chemeClr val="tx1"/>
                </a:solidFill>
              </a:rPr>
              <a:t>A</a:t>
            </a:r>
          </a:p>
        </p:txBody>
      </p:sp>
      <p:sp>
        <p:nvSpPr>
          <p:cNvPr id="56" name="Rectangle: Rounded Corners 55">
            <a:extLst>
              <a:ext uri="{FF2B5EF4-FFF2-40B4-BE49-F238E27FC236}">
                <a16:creationId xmlns:a16="http://schemas.microsoft.com/office/drawing/2014/main" id="{28039E9C-8C0D-49FD-ACF1-0353AB336A81}"/>
              </a:ext>
            </a:extLst>
          </p:cNvPr>
          <p:cNvSpPr/>
          <p:nvPr/>
        </p:nvSpPr>
        <p:spPr>
          <a:xfrm>
            <a:off x="18577049" y="20224472"/>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B</a:t>
            </a:r>
            <a:endParaRPr lang="en-CA" sz="2800" b="1" dirty="0">
              <a:solidFill>
                <a:schemeClr val="tx1"/>
              </a:solidFill>
            </a:endParaRPr>
          </a:p>
        </p:txBody>
      </p:sp>
      <p:sp>
        <p:nvSpPr>
          <p:cNvPr id="57" name="TextBox 56">
            <a:extLst>
              <a:ext uri="{FF2B5EF4-FFF2-40B4-BE49-F238E27FC236}">
                <a16:creationId xmlns:a16="http://schemas.microsoft.com/office/drawing/2014/main" id="{E157B98B-5357-41D8-BA6D-D6C3E2DE90AA}"/>
              </a:ext>
            </a:extLst>
          </p:cNvPr>
          <p:cNvSpPr txBox="1"/>
          <p:nvPr/>
        </p:nvSpPr>
        <p:spPr>
          <a:xfrm>
            <a:off x="14903833" y="19614563"/>
            <a:ext cx="2223468" cy="730941"/>
          </a:xfrm>
          <a:prstGeom prst="rect">
            <a:avLst/>
          </a:prstGeom>
          <a:noFill/>
        </p:spPr>
        <p:txBody>
          <a:bodyPr wrap="square" rtlCol="0">
            <a:spAutoFit/>
          </a:bodyPr>
          <a:lstStyle/>
          <a:p>
            <a:pPr algn="r"/>
            <a:r>
              <a:rPr lang="en-CA" sz="4000" b="1" dirty="0"/>
              <a:t>Frame 3</a:t>
            </a:r>
          </a:p>
        </p:txBody>
      </p:sp>
      <p:sp>
        <p:nvSpPr>
          <p:cNvPr id="58" name="TextBox 57">
            <a:extLst>
              <a:ext uri="{FF2B5EF4-FFF2-40B4-BE49-F238E27FC236}">
                <a16:creationId xmlns:a16="http://schemas.microsoft.com/office/drawing/2014/main" id="{935F8A5E-CADA-42BD-8761-26A1130DD0E2}"/>
              </a:ext>
            </a:extLst>
          </p:cNvPr>
          <p:cNvSpPr txBox="1"/>
          <p:nvPr/>
        </p:nvSpPr>
        <p:spPr>
          <a:xfrm>
            <a:off x="26694462" y="11249495"/>
            <a:ext cx="12916479" cy="5909310"/>
          </a:xfrm>
          <a:prstGeom prst="rect">
            <a:avLst/>
          </a:prstGeom>
          <a:noFill/>
        </p:spPr>
        <p:txBody>
          <a:bodyPr wrap="square" rtlCol="0">
            <a:spAutoFit/>
          </a:bodyPr>
          <a:lstStyle/>
          <a:p>
            <a:r>
              <a:rPr lang="fr-CA" sz="5400" b="1" dirty="0"/>
              <a:t>Le problème arrive lorsque la lecture est légèrement moins rapide que l’écriture.</a:t>
            </a:r>
          </a:p>
          <a:p>
            <a:r>
              <a:rPr lang="fr-CA" sz="5400" b="1" dirty="0"/>
              <a:t>Il y aura de long temps mort ou la lecture attend après l’écriture, ce qui affectera inutilement le </a:t>
            </a:r>
            <a:r>
              <a:rPr lang="fr-CA" sz="5400" b="1" dirty="0" err="1"/>
              <a:t>throughput</a:t>
            </a:r>
            <a:r>
              <a:rPr lang="fr-CA" sz="5400" b="1" dirty="0"/>
              <a:t> moyen en sortie du réducteur de vitesse.</a:t>
            </a:r>
          </a:p>
          <a:p>
            <a:endParaRPr lang="en-CA" sz="5400" b="1" dirty="0"/>
          </a:p>
        </p:txBody>
      </p:sp>
      <p:sp>
        <p:nvSpPr>
          <p:cNvPr id="59" name="TextBox 58">
            <a:extLst>
              <a:ext uri="{FF2B5EF4-FFF2-40B4-BE49-F238E27FC236}">
                <a16:creationId xmlns:a16="http://schemas.microsoft.com/office/drawing/2014/main" id="{16268938-F65B-4B7D-9E2F-F5E4316F9387}"/>
              </a:ext>
            </a:extLst>
          </p:cNvPr>
          <p:cNvSpPr txBox="1"/>
          <p:nvPr/>
        </p:nvSpPr>
        <p:spPr>
          <a:xfrm>
            <a:off x="12837759" y="11883068"/>
            <a:ext cx="4132147" cy="707886"/>
          </a:xfrm>
          <a:prstGeom prst="rect">
            <a:avLst/>
          </a:prstGeom>
          <a:noFill/>
        </p:spPr>
        <p:txBody>
          <a:bodyPr wrap="square" rtlCol="0">
            <a:spAutoFit/>
          </a:bodyPr>
          <a:lstStyle/>
          <a:p>
            <a:pPr algn="r"/>
            <a:r>
              <a:rPr lang="en-CA" sz="4000" b="1" dirty="0"/>
              <a:t>Frame 1 (100%)</a:t>
            </a:r>
          </a:p>
        </p:txBody>
      </p:sp>
      <p:sp>
        <p:nvSpPr>
          <p:cNvPr id="60" name="TextBox 59">
            <a:extLst>
              <a:ext uri="{FF2B5EF4-FFF2-40B4-BE49-F238E27FC236}">
                <a16:creationId xmlns:a16="http://schemas.microsoft.com/office/drawing/2014/main" id="{84EED392-7542-4EFF-9323-74CB192AFFBE}"/>
              </a:ext>
            </a:extLst>
          </p:cNvPr>
          <p:cNvSpPr txBox="1"/>
          <p:nvPr/>
        </p:nvSpPr>
        <p:spPr>
          <a:xfrm>
            <a:off x="20904769" y="19364340"/>
            <a:ext cx="6558518" cy="1323439"/>
          </a:xfrm>
          <a:prstGeom prst="rect">
            <a:avLst/>
          </a:prstGeom>
          <a:noFill/>
        </p:spPr>
        <p:txBody>
          <a:bodyPr wrap="square" rtlCol="0">
            <a:spAutoFit/>
          </a:bodyPr>
          <a:lstStyle/>
          <a:p>
            <a:pPr algn="r"/>
            <a:r>
              <a:rPr lang="en-CA" sz="4000" b="1" dirty="0"/>
              <a:t>La lecture attend pendant </a:t>
            </a:r>
            <a:r>
              <a:rPr lang="en-CA" sz="4000" b="1" dirty="0" err="1"/>
              <a:t>presqu’un</a:t>
            </a:r>
            <a:r>
              <a:rPr lang="en-CA" sz="4000" b="1" dirty="0"/>
              <a:t> frame </a:t>
            </a:r>
            <a:r>
              <a:rPr lang="en-CA" sz="4000" b="1" dirty="0" err="1"/>
              <a:t>complet</a:t>
            </a:r>
            <a:endParaRPr lang="en-CA" sz="4000" b="1" dirty="0"/>
          </a:p>
        </p:txBody>
      </p:sp>
    </p:spTree>
    <p:extLst>
      <p:ext uri="{BB962C8B-B14F-4D97-AF65-F5344CB8AC3E}">
        <p14:creationId xmlns:p14="http://schemas.microsoft.com/office/powerpoint/2010/main" val="511356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Box 147">
            <a:extLst>
              <a:ext uri="{FF2B5EF4-FFF2-40B4-BE49-F238E27FC236}">
                <a16:creationId xmlns:a16="http://schemas.microsoft.com/office/drawing/2014/main" id="{79F0D039-5865-4B10-A048-55FCD425E35D}"/>
              </a:ext>
            </a:extLst>
          </p:cNvPr>
          <p:cNvSpPr txBox="1"/>
          <p:nvPr/>
        </p:nvSpPr>
        <p:spPr>
          <a:xfrm>
            <a:off x="-1519952" y="9249659"/>
            <a:ext cx="2223468" cy="730941"/>
          </a:xfrm>
          <a:prstGeom prst="rect">
            <a:avLst/>
          </a:prstGeom>
          <a:noFill/>
        </p:spPr>
        <p:txBody>
          <a:bodyPr wrap="square" rtlCol="0">
            <a:spAutoFit/>
          </a:bodyPr>
          <a:lstStyle/>
          <a:p>
            <a:pPr algn="r"/>
            <a:r>
              <a:rPr lang="en-CA" sz="4000" b="1" dirty="0"/>
              <a:t>Frame 0</a:t>
            </a:r>
          </a:p>
        </p:txBody>
      </p:sp>
      <p:sp>
        <p:nvSpPr>
          <p:cNvPr id="149" name="Rectangle: Rounded Corners 148">
            <a:extLst>
              <a:ext uri="{FF2B5EF4-FFF2-40B4-BE49-F238E27FC236}">
                <a16:creationId xmlns:a16="http://schemas.microsoft.com/office/drawing/2014/main" id="{D8D46312-3984-4A29-BC85-94BC2A969378}"/>
              </a:ext>
            </a:extLst>
          </p:cNvPr>
          <p:cNvSpPr/>
          <p:nvPr/>
        </p:nvSpPr>
        <p:spPr>
          <a:xfrm>
            <a:off x="-549306" y="13318398"/>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50" name="Rectangle: Rounded Corners 149">
            <a:extLst>
              <a:ext uri="{FF2B5EF4-FFF2-40B4-BE49-F238E27FC236}">
                <a16:creationId xmlns:a16="http://schemas.microsoft.com/office/drawing/2014/main" id="{B3BB515C-6715-4C6E-B35A-369C506271AD}"/>
              </a:ext>
            </a:extLst>
          </p:cNvPr>
          <p:cNvSpPr/>
          <p:nvPr/>
        </p:nvSpPr>
        <p:spPr>
          <a:xfrm>
            <a:off x="-543753" y="14119766"/>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51" name="Arrow: Right 150">
            <a:extLst>
              <a:ext uri="{FF2B5EF4-FFF2-40B4-BE49-F238E27FC236}">
                <a16:creationId xmlns:a16="http://schemas.microsoft.com/office/drawing/2014/main" id="{51B3E9CD-8AA8-4745-BF31-2B4B608FB583}"/>
              </a:ext>
            </a:extLst>
          </p:cNvPr>
          <p:cNvSpPr/>
          <p:nvPr/>
        </p:nvSpPr>
        <p:spPr>
          <a:xfrm>
            <a:off x="767755" y="13318398"/>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153" name="Arrow: Right 152">
            <a:extLst>
              <a:ext uri="{FF2B5EF4-FFF2-40B4-BE49-F238E27FC236}">
                <a16:creationId xmlns:a16="http://schemas.microsoft.com/office/drawing/2014/main" id="{989E9267-D4C1-469C-B7DF-2B17DCE4A149}"/>
              </a:ext>
            </a:extLst>
          </p:cNvPr>
          <p:cNvSpPr/>
          <p:nvPr/>
        </p:nvSpPr>
        <p:spPr>
          <a:xfrm>
            <a:off x="-1866367" y="13318398"/>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88" name="TextBox 187">
            <a:extLst>
              <a:ext uri="{FF2B5EF4-FFF2-40B4-BE49-F238E27FC236}">
                <a16:creationId xmlns:a16="http://schemas.microsoft.com/office/drawing/2014/main" id="{F784A768-7756-478B-AAC6-0F41296507D6}"/>
              </a:ext>
            </a:extLst>
          </p:cNvPr>
          <p:cNvSpPr txBox="1"/>
          <p:nvPr/>
        </p:nvSpPr>
        <p:spPr>
          <a:xfrm>
            <a:off x="3920304" y="9222816"/>
            <a:ext cx="2223468" cy="730941"/>
          </a:xfrm>
          <a:prstGeom prst="rect">
            <a:avLst/>
          </a:prstGeom>
          <a:noFill/>
        </p:spPr>
        <p:txBody>
          <a:bodyPr wrap="square" rtlCol="0">
            <a:spAutoFit/>
          </a:bodyPr>
          <a:lstStyle/>
          <a:p>
            <a:pPr algn="r"/>
            <a:r>
              <a:rPr lang="en-CA" sz="4000" b="1" dirty="0"/>
              <a:t>Frame 1</a:t>
            </a:r>
          </a:p>
        </p:txBody>
      </p:sp>
      <p:sp>
        <p:nvSpPr>
          <p:cNvPr id="202" name="TextBox 201">
            <a:extLst>
              <a:ext uri="{FF2B5EF4-FFF2-40B4-BE49-F238E27FC236}">
                <a16:creationId xmlns:a16="http://schemas.microsoft.com/office/drawing/2014/main" id="{B2AFFB05-E072-4C71-85B7-F23DF3DBFFD6}"/>
              </a:ext>
            </a:extLst>
          </p:cNvPr>
          <p:cNvSpPr txBox="1"/>
          <p:nvPr/>
        </p:nvSpPr>
        <p:spPr>
          <a:xfrm>
            <a:off x="9297490" y="9199693"/>
            <a:ext cx="2223468" cy="730941"/>
          </a:xfrm>
          <a:prstGeom prst="rect">
            <a:avLst/>
          </a:prstGeom>
          <a:noFill/>
        </p:spPr>
        <p:txBody>
          <a:bodyPr wrap="square" rtlCol="0">
            <a:spAutoFit/>
          </a:bodyPr>
          <a:lstStyle/>
          <a:p>
            <a:pPr algn="r"/>
            <a:r>
              <a:rPr lang="en-CA" sz="4000" b="1" dirty="0"/>
              <a:t>Frame 2</a:t>
            </a:r>
          </a:p>
        </p:txBody>
      </p:sp>
      <p:sp>
        <p:nvSpPr>
          <p:cNvPr id="208" name="TextBox 207">
            <a:extLst>
              <a:ext uri="{FF2B5EF4-FFF2-40B4-BE49-F238E27FC236}">
                <a16:creationId xmlns:a16="http://schemas.microsoft.com/office/drawing/2014/main" id="{E5F3D660-303E-4248-AB38-89D3E44D3151}"/>
              </a:ext>
            </a:extLst>
          </p:cNvPr>
          <p:cNvSpPr txBox="1"/>
          <p:nvPr/>
        </p:nvSpPr>
        <p:spPr>
          <a:xfrm>
            <a:off x="11241167" y="4080588"/>
            <a:ext cx="30935533" cy="923330"/>
          </a:xfrm>
          <a:prstGeom prst="rect">
            <a:avLst/>
          </a:prstGeom>
          <a:noFill/>
        </p:spPr>
        <p:txBody>
          <a:bodyPr wrap="square" rtlCol="0">
            <a:spAutoFit/>
          </a:bodyPr>
          <a:lstStyle/>
          <a:p>
            <a:r>
              <a:rPr lang="en-CA" sz="5400" b="1" u="sng" dirty="0"/>
              <a:t>Solution A (</a:t>
            </a:r>
            <a:r>
              <a:rPr lang="en-CA" sz="5400" b="1" u="sng" dirty="0" err="1"/>
              <a:t>écriture</a:t>
            </a:r>
            <a:r>
              <a:rPr lang="en-CA" sz="5400" b="1" u="sng" dirty="0"/>
              <a:t> </a:t>
            </a:r>
            <a:r>
              <a:rPr lang="en-CA" sz="5400" b="1" u="sng" dirty="0" err="1"/>
              <a:t>en</a:t>
            </a:r>
            <a:r>
              <a:rPr lang="en-CA" sz="5400" b="1" u="sng" dirty="0"/>
              <a:t> </a:t>
            </a:r>
            <a:r>
              <a:rPr lang="en-CA" sz="5400" b="1" u="sng" dirty="0" err="1"/>
              <a:t>continu</a:t>
            </a:r>
            <a:r>
              <a:rPr lang="en-CA" sz="5400" b="1" u="sng" dirty="0"/>
              <a:t>) : </a:t>
            </a:r>
            <a:r>
              <a:rPr lang="en-CA" sz="5400" b="1" u="sng" dirty="0" err="1"/>
              <a:t>Écriture</a:t>
            </a:r>
            <a:r>
              <a:rPr lang="en-CA" sz="5400" b="1" u="sng" dirty="0"/>
              <a:t> environ 4x plus </a:t>
            </a:r>
            <a:r>
              <a:rPr lang="en-CA" sz="5400" b="1" u="sng" dirty="0" err="1"/>
              <a:t>rapide</a:t>
            </a:r>
            <a:r>
              <a:rPr lang="en-CA" sz="5400" b="1" u="sng" dirty="0"/>
              <a:t> que la lecture</a:t>
            </a:r>
          </a:p>
        </p:txBody>
      </p:sp>
      <p:sp>
        <p:nvSpPr>
          <p:cNvPr id="221" name="TextBox 220">
            <a:extLst>
              <a:ext uri="{FF2B5EF4-FFF2-40B4-BE49-F238E27FC236}">
                <a16:creationId xmlns:a16="http://schemas.microsoft.com/office/drawing/2014/main" id="{B568B5E8-9740-4C62-88CD-571790AC3950}"/>
              </a:ext>
            </a:extLst>
          </p:cNvPr>
          <p:cNvSpPr txBox="1"/>
          <p:nvPr/>
        </p:nvSpPr>
        <p:spPr>
          <a:xfrm>
            <a:off x="14502781" y="9222816"/>
            <a:ext cx="2223468" cy="730941"/>
          </a:xfrm>
          <a:prstGeom prst="rect">
            <a:avLst/>
          </a:prstGeom>
          <a:noFill/>
        </p:spPr>
        <p:txBody>
          <a:bodyPr wrap="square" rtlCol="0">
            <a:spAutoFit/>
          </a:bodyPr>
          <a:lstStyle/>
          <a:p>
            <a:pPr algn="r"/>
            <a:r>
              <a:rPr lang="en-CA" sz="4000" b="1" dirty="0"/>
              <a:t>Frame 3</a:t>
            </a:r>
          </a:p>
        </p:txBody>
      </p:sp>
      <p:sp>
        <p:nvSpPr>
          <p:cNvPr id="238" name="TextBox 237">
            <a:extLst>
              <a:ext uri="{FF2B5EF4-FFF2-40B4-BE49-F238E27FC236}">
                <a16:creationId xmlns:a16="http://schemas.microsoft.com/office/drawing/2014/main" id="{B7F2D088-B945-4F61-B897-44509BCA8EA4}"/>
              </a:ext>
            </a:extLst>
          </p:cNvPr>
          <p:cNvSpPr txBox="1"/>
          <p:nvPr/>
        </p:nvSpPr>
        <p:spPr>
          <a:xfrm>
            <a:off x="19798549" y="9199693"/>
            <a:ext cx="2223468" cy="730941"/>
          </a:xfrm>
          <a:prstGeom prst="rect">
            <a:avLst/>
          </a:prstGeom>
          <a:noFill/>
        </p:spPr>
        <p:txBody>
          <a:bodyPr wrap="square" rtlCol="0">
            <a:spAutoFit/>
          </a:bodyPr>
          <a:lstStyle/>
          <a:p>
            <a:pPr algn="r"/>
            <a:r>
              <a:rPr lang="en-CA" sz="4000" b="1" dirty="0"/>
              <a:t>Frame 4</a:t>
            </a:r>
          </a:p>
        </p:txBody>
      </p:sp>
      <p:sp>
        <p:nvSpPr>
          <p:cNvPr id="95" name="TextBox 94">
            <a:extLst>
              <a:ext uri="{FF2B5EF4-FFF2-40B4-BE49-F238E27FC236}">
                <a16:creationId xmlns:a16="http://schemas.microsoft.com/office/drawing/2014/main" id="{04F1BBAA-B19D-41C1-BBBE-3002C570EC0C}"/>
              </a:ext>
            </a:extLst>
          </p:cNvPr>
          <p:cNvSpPr txBox="1"/>
          <p:nvPr/>
        </p:nvSpPr>
        <p:spPr>
          <a:xfrm>
            <a:off x="-8151768" y="10781842"/>
            <a:ext cx="5390978" cy="1938992"/>
          </a:xfrm>
          <a:prstGeom prst="rect">
            <a:avLst/>
          </a:prstGeom>
          <a:noFill/>
        </p:spPr>
        <p:txBody>
          <a:bodyPr wrap="square" rtlCol="0">
            <a:spAutoFit/>
          </a:bodyPr>
          <a:lstStyle/>
          <a:p>
            <a:pPr algn="r"/>
            <a:r>
              <a:rPr lang="en-CA" sz="4000" b="1" dirty="0"/>
              <a:t>Wait for SOF and read completion of current pointed buffer</a:t>
            </a:r>
          </a:p>
        </p:txBody>
      </p:sp>
      <p:sp>
        <p:nvSpPr>
          <p:cNvPr id="100" name="TextBox 99">
            <a:extLst>
              <a:ext uri="{FF2B5EF4-FFF2-40B4-BE49-F238E27FC236}">
                <a16:creationId xmlns:a16="http://schemas.microsoft.com/office/drawing/2014/main" id="{D73D3C44-9BCA-45A8-8FDA-580A986E558B}"/>
              </a:ext>
            </a:extLst>
          </p:cNvPr>
          <p:cNvSpPr txBox="1"/>
          <p:nvPr/>
        </p:nvSpPr>
        <p:spPr>
          <a:xfrm>
            <a:off x="-7774468" y="13433040"/>
            <a:ext cx="4717343" cy="1938992"/>
          </a:xfrm>
          <a:prstGeom prst="rect">
            <a:avLst/>
          </a:prstGeom>
          <a:noFill/>
        </p:spPr>
        <p:txBody>
          <a:bodyPr wrap="square" rtlCol="0">
            <a:spAutoFit/>
          </a:bodyPr>
          <a:lstStyle/>
          <a:p>
            <a:pPr algn="r"/>
            <a:r>
              <a:rPr lang="fr-CA" sz="4000" b="1" dirty="0" err="1"/>
              <a:t>Writing</a:t>
            </a:r>
            <a:r>
              <a:rPr lang="fr-CA" sz="4000" b="1" dirty="0"/>
              <a:t> header and image in </a:t>
            </a:r>
            <a:r>
              <a:rPr lang="fr-CA" sz="4000" b="1" dirty="0" err="1"/>
              <a:t>current</a:t>
            </a:r>
            <a:r>
              <a:rPr lang="fr-CA" sz="4000" b="1" dirty="0"/>
              <a:t> </a:t>
            </a:r>
            <a:r>
              <a:rPr lang="fr-CA" sz="4000" b="1" dirty="0" err="1"/>
              <a:t>pointed</a:t>
            </a:r>
            <a:r>
              <a:rPr lang="fr-CA" sz="4000" b="1" dirty="0"/>
              <a:t> buffer</a:t>
            </a:r>
            <a:endParaRPr lang="en-CA" sz="4000" b="1" dirty="0"/>
          </a:p>
        </p:txBody>
      </p:sp>
      <p:sp>
        <p:nvSpPr>
          <p:cNvPr id="101" name="TextBox 100">
            <a:extLst>
              <a:ext uri="{FF2B5EF4-FFF2-40B4-BE49-F238E27FC236}">
                <a16:creationId xmlns:a16="http://schemas.microsoft.com/office/drawing/2014/main" id="{55B6C5AC-5CE0-4F2D-A07C-B7EFD7F9F32E}"/>
              </a:ext>
            </a:extLst>
          </p:cNvPr>
          <p:cNvSpPr txBox="1"/>
          <p:nvPr/>
        </p:nvSpPr>
        <p:spPr>
          <a:xfrm>
            <a:off x="-7929849" y="16715649"/>
            <a:ext cx="4717343" cy="1323439"/>
          </a:xfrm>
          <a:prstGeom prst="rect">
            <a:avLst/>
          </a:prstGeom>
          <a:noFill/>
        </p:spPr>
        <p:txBody>
          <a:bodyPr wrap="square" rtlCol="0">
            <a:spAutoFit/>
          </a:bodyPr>
          <a:lstStyle/>
          <a:p>
            <a:pPr algn="r"/>
            <a:r>
              <a:rPr lang="en-CA" sz="4000" b="1" dirty="0"/>
              <a:t>End of write operation</a:t>
            </a:r>
          </a:p>
        </p:txBody>
      </p:sp>
      <p:sp>
        <p:nvSpPr>
          <p:cNvPr id="102" name="TextBox 101">
            <a:extLst>
              <a:ext uri="{FF2B5EF4-FFF2-40B4-BE49-F238E27FC236}">
                <a16:creationId xmlns:a16="http://schemas.microsoft.com/office/drawing/2014/main" id="{8B00DB20-753A-43B5-BF07-03A5DB762FFA}"/>
              </a:ext>
            </a:extLst>
          </p:cNvPr>
          <p:cNvSpPr txBox="1"/>
          <p:nvPr/>
        </p:nvSpPr>
        <p:spPr>
          <a:xfrm>
            <a:off x="-7610992" y="19971256"/>
            <a:ext cx="4717343" cy="1323439"/>
          </a:xfrm>
          <a:prstGeom prst="rect">
            <a:avLst/>
          </a:prstGeom>
          <a:noFill/>
        </p:spPr>
        <p:txBody>
          <a:bodyPr wrap="square" rtlCol="0">
            <a:spAutoFit/>
          </a:bodyPr>
          <a:lstStyle/>
          <a:p>
            <a:pPr algn="r"/>
            <a:r>
              <a:rPr lang="en-CA" sz="4000" b="1" dirty="0"/>
              <a:t>Update write pointer</a:t>
            </a:r>
          </a:p>
          <a:p>
            <a:pPr algn="r"/>
            <a:r>
              <a:rPr lang="en-CA" sz="4000" b="1" dirty="0"/>
              <a:t>and buffer status</a:t>
            </a:r>
          </a:p>
        </p:txBody>
      </p:sp>
      <p:cxnSp>
        <p:nvCxnSpPr>
          <p:cNvPr id="3" name="Straight Connector 2">
            <a:extLst>
              <a:ext uri="{FF2B5EF4-FFF2-40B4-BE49-F238E27FC236}">
                <a16:creationId xmlns:a16="http://schemas.microsoft.com/office/drawing/2014/main" id="{DD1F2973-7BAA-4912-9174-384D327B6E65}"/>
              </a:ext>
            </a:extLst>
          </p:cNvPr>
          <p:cNvCxnSpPr>
            <a:cxnSpLocks/>
          </p:cNvCxnSpPr>
          <p:nvPr/>
        </p:nvCxnSpPr>
        <p:spPr>
          <a:xfrm>
            <a:off x="-7821291" y="10239184"/>
            <a:ext cx="53808435" cy="90235"/>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9BE3D8C-081D-4024-9EB9-8DBB51D996A0}"/>
              </a:ext>
            </a:extLst>
          </p:cNvPr>
          <p:cNvCxnSpPr>
            <a:cxnSpLocks/>
          </p:cNvCxnSpPr>
          <p:nvPr/>
        </p:nvCxnSpPr>
        <p:spPr>
          <a:xfrm>
            <a:off x="-7455600" y="12802336"/>
            <a:ext cx="53442744" cy="191547"/>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6AEA9AB-6245-4B5B-AB9E-DC23BCB3F2D4}"/>
              </a:ext>
            </a:extLst>
          </p:cNvPr>
          <p:cNvCxnSpPr>
            <a:cxnSpLocks/>
          </p:cNvCxnSpPr>
          <p:nvPr/>
        </p:nvCxnSpPr>
        <p:spPr>
          <a:xfrm>
            <a:off x="-7455600" y="15830676"/>
            <a:ext cx="53442744" cy="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6219838-4E40-4CA0-B81C-73CF1B664811}"/>
              </a:ext>
            </a:extLst>
          </p:cNvPr>
          <p:cNvCxnSpPr>
            <a:cxnSpLocks/>
          </p:cNvCxnSpPr>
          <p:nvPr/>
        </p:nvCxnSpPr>
        <p:spPr>
          <a:xfrm>
            <a:off x="-7455600" y="19031077"/>
            <a:ext cx="53442744" cy="54934"/>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681CD78-C61F-415A-99C0-3DC5BDEEA170}"/>
              </a:ext>
            </a:extLst>
          </p:cNvPr>
          <p:cNvCxnSpPr>
            <a:cxnSpLocks/>
          </p:cNvCxnSpPr>
          <p:nvPr/>
        </p:nvCxnSpPr>
        <p:spPr>
          <a:xfrm>
            <a:off x="-7455600" y="22155276"/>
            <a:ext cx="53442744" cy="18235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B88EF0E-A6AA-440D-B9EB-3CC7076027D0}"/>
              </a:ext>
            </a:extLst>
          </p:cNvPr>
          <p:cNvCxnSpPr>
            <a:cxnSpLocks/>
          </p:cNvCxnSpPr>
          <p:nvPr/>
        </p:nvCxnSpPr>
        <p:spPr>
          <a:xfrm flipV="1">
            <a:off x="-2642248" y="6046999"/>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E422DCB-F9BC-4263-9DF9-BFAF2C2A9C2C}"/>
              </a:ext>
            </a:extLst>
          </p:cNvPr>
          <p:cNvCxnSpPr>
            <a:cxnSpLocks/>
          </p:cNvCxnSpPr>
          <p:nvPr/>
        </p:nvCxnSpPr>
        <p:spPr>
          <a:xfrm flipV="1">
            <a:off x="2691752" y="5977807"/>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9F2BC45-C0D2-46D7-A6A8-7AD29D7D9ABE}"/>
              </a:ext>
            </a:extLst>
          </p:cNvPr>
          <p:cNvCxnSpPr>
            <a:cxnSpLocks/>
          </p:cNvCxnSpPr>
          <p:nvPr/>
        </p:nvCxnSpPr>
        <p:spPr>
          <a:xfrm flipV="1">
            <a:off x="8228199" y="5977807"/>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1571048-0A4B-4241-A7E9-79D3592B4E99}"/>
              </a:ext>
            </a:extLst>
          </p:cNvPr>
          <p:cNvCxnSpPr>
            <a:cxnSpLocks/>
          </p:cNvCxnSpPr>
          <p:nvPr/>
        </p:nvCxnSpPr>
        <p:spPr>
          <a:xfrm flipV="1">
            <a:off x="13371699" y="6037716"/>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C773FC1-23A1-48D5-878C-9800599E37EA}"/>
              </a:ext>
            </a:extLst>
          </p:cNvPr>
          <p:cNvCxnSpPr>
            <a:cxnSpLocks/>
          </p:cNvCxnSpPr>
          <p:nvPr/>
        </p:nvCxnSpPr>
        <p:spPr>
          <a:xfrm flipV="1">
            <a:off x="19124799" y="6149475"/>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F8D42F2-CC66-41E2-9190-1237D76A0ADC}"/>
              </a:ext>
            </a:extLst>
          </p:cNvPr>
          <p:cNvCxnSpPr>
            <a:cxnSpLocks/>
          </p:cNvCxnSpPr>
          <p:nvPr/>
        </p:nvCxnSpPr>
        <p:spPr>
          <a:xfrm flipV="1">
            <a:off x="23470061" y="6204906"/>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2E957E6E-1B19-4EE0-8768-22568A15E8BA}"/>
              </a:ext>
            </a:extLst>
          </p:cNvPr>
          <p:cNvSpPr/>
          <p:nvPr/>
        </p:nvSpPr>
        <p:spPr>
          <a:xfrm>
            <a:off x="-549306" y="10363937"/>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83" name="Rectangle: Rounded Corners 82">
            <a:extLst>
              <a:ext uri="{FF2B5EF4-FFF2-40B4-BE49-F238E27FC236}">
                <a16:creationId xmlns:a16="http://schemas.microsoft.com/office/drawing/2014/main" id="{D17A0960-CCC9-468D-95E2-E717144084A3}"/>
              </a:ext>
            </a:extLst>
          </p:cNvPr>
          <p:cNvSpPr/>
          <p:nvPr/>
        </p:nvSpPr>
        <p:spPr>
          <a:xfrm>
            <a:off x="-543753" y="11165305"/>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84" name="Arrow: Right 83">
            <a:extLst>
              <a:ext uri="{FF2B5EF4-FFF2-40B4-BE49-F238E27FC236}">
                <a16:creationId xmlns:a16="http://schemas.microsoft.com/office/drawing/2014/main" id="{6BE35A3B-F5C3-49AB-B0DD-92FCD16600A6}"/>
              </a:ext>
            </a:extLst>
          </p:cNvPr>
          <p:cNvSpPr/>
          <p:nvPr/>
        </p:nvSpPr>
        <p:spPr>
          <a:xfrm>
            <a:off x="767755" y="10363937"/>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85" name="Arrow: Right 84">
            <a:extLst>
              <a:ext uri="{FF2B5EF4-FFF2-40B4-BE49-F238E27FC236}">
                <a16:creationId xmlns:a16="http://schemas.microsoft.com/office/drawing/2014/main" id="{DA084EAF-BD84-4549-A26D-84D038459DBE}"/>
              </a:ext>
            </a:extLst>
          </p:cNvPr>
          <p:cNvSpPr/>
          <p:nvPr/>
        </p:nvSpPr>
        <p:spPr>
          <a:xfrm>
            <a:off x="-1866367" y="10363937"/>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86" name="Rectangle: Rounded Corners 85">
            <a:extLst>
              <a:ext uri="{FF2B5EF4-FFF2-40B4-BE49-F238E27FC236}">
                <a16:creationId xmlns:a16="http://schemas.microsoft.com/office/drawing/2014/main" id="{8FC706B0-984E-47BC-8B34-3ABF8A352F49}"/>
              </a:ext>
            </a:extLst>
          </p:cNvPr>
          <p:cNvSpPr/>
          <p:nvPr/>
        </p:nvSpPr>
        <p:spPr>
          <a:xfrm>
            <a:off x="-542642" y="11927955"/>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87" name="Rectangle: Rounded Corners 86">
            <a:extLst>
              <a:ext uri="{FF2B5EF4-FFF2-40B4-BE49-F238E27FC236}">
                <a16:creationId xmlns:a16="http://schemas.microsoft.com/office/drawing/2014/main" id="{55F71D1E-2FD8-4AFD-AEAC-4456EAE5B45A}"/>
              </a:ext>
            </a:extLst>
          </p:cNvPr>
          <p:cNvSpPr/>
          <p:nvPr/>
        </p:nvSpPr>
        <p:spPr>
          <a:xfrm>
            <a:off x="-559520" y="14894519"/>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88" name="Rectangle: Rounded Corners 87">
            <a:extLst>
              <a:ext uri="{FF2B5EF4-FFF2-40B4-BE49-F238E27FC236}">
                <a16:creationId xmlns:a16="http://schemas.microsoft.com/office/drawing/2014/main" id="{F9A386CE-1821-446D-AD19-16513AB5A882}"/>
              </a:ext>
            </a:extLst>
          </p:cNvPr>
          <p:cNvSpPr/>
          <p:nvPr/>
        </p:nvSpPr>
        <p:spPr>
          <a:xfrm>
            <a:off x="-520268" y="16332855"/>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89" name="Rectangle: Rounded Corners 88">
            <a:extLst>
              <a:ext uri="{FF2B5EF4-FFF2-40B4-BE49-F238E27FC236}">
                <a16:creationId xmlns:a16="http://schemas.microsoft.com/office/drawing/2014/main" id="{B622BBD7-D8B5-4744-85B1-0201255C4EF9}"/>
              </a:ext>
            </a:extLst>
          </p:cNvPr>
          <p:cNvSpPr/>
          <p:nvPr/>
        </p:nvSpPr>
        <p:spPr>
          <a:xfrm>
            <a:off x="-514715" y="17134223"/>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90" name="Arrow: Right 89">
            <a:extLst>
              <a:ext uri="{FF2B5EF4-FFF2-40B4-BE49-F238E27FC236}">
                <a16:creationId xmlns:a16="http://schemas.microsoft.com/office/drawing/2014/main" id="{13CC80EE-1F4D-4C20-B7BD-4BB987B488B3}"/>
              </a:ext>
            </a:extLst>
          </p:cNvPr>
          <p:cNvSpPr/>
          <p:nvPr/>
        </p:nvSpPr>
        <p:spPr>
          <a:xfrm>
            <a:off x="796793" y="16332855"/>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91" name="Arrow: Right 90">
            <a:extLst>
              <a:ext uri="{FF2B5EF4-FFF2-40B4-BE49-F238E27FC236}">
                <a16:creationId xmlns:a16="http://schemas.microsoft.com/office/drawing/2014/main" id="{1465DCA9-3013-4B98-B3B1-64AD2BE56D01}"/>
              </a:ext>
            </a:extLst>
          </p:cNvPr>
          <p:cNvSpPr/>
          <p:nvPr/>
        </p:nvSpPr>
        <p:spPr>
          <a:xfrm>
            <a:off x="-1837329" y="16332855"/>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92" name="Rectangle: Rounded Corners 91">
            <a:extLst>
              <a:ext uri="{FF2B5EF4-FFF2-40B4-BE49-F238E27FC236}">
                <a16:creationId xmlns:a16="http://schemas.microsoft.com/office/drawing/2014/main" id="{087BBE19-F4F5-4FD8-8F34-C629FC5FBA16}"/>
              </a:ext>
            </a:extLst>
          </p:cNvPr>
          <p:cNvSpPr/>
          <p:nvPr/>
        </p:nvSpPr>
        <p:spPr>
          <a:xfrm>
            <a:off x="-530482" y="17908976"/>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94" name="Rectangle: Rounded Corners 93">
            <a:extLst>
              <a:ext uri="{FF2B5EF4-FFF2-40B4-BE49-F238E27FC236}">
                <a16:creationId xmlns:a16="http://schemas.microsoft.com/office/drawing/2014/main" id="{CBBF8FD3-8F59-4FC7-A845-E3109B46006A}"/>
              </a:ext>
            </a:extLst>
          </p:cNvPr>
          <p:cNvSpPr/>
          <p:nvPr/>
        </p:nvSpPr>
        <p:spPr>
          <a:xfrm>
            <a:off x="-549306" y="1944035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96" name="Rectangle: Rounded Corners 95">
            <a:extLst>
              <a:ext uri="{FF2B5EF4-FFF2-40B4-BE49-F238E27FC236}">
                <a16:creationId xmlns:a16="http://schemas.microsoft.com/office/drawing/2014/main" id="{62D6FA08-5BE0-446A-B288-16AD46100EBD}"/>
              </a:ext>
            </a:extLst>
          </p:cNvPr>
          <p:cNvSpPr/>
          <p:nvPr/>
        </p:nvSpPr>
        <p:spPr>
          <a:xfrm>
            <a:off x="-543753" y="20241726"/>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97" name="Arrow: Right 96">
            <a:extLst>
              <a:ext uri="{FF2B5EF4-FFF2-40B4-BE49-F238E27FC236}">
                <a16:creationId xmlns:a16="http://schemas.microsoft.com/office/drawing/2014/main" id="{B522081F-0445-4500-922E-5F6FED649B0E}"/>
              </a:ext>
            </a:extLst>
          </p:cNvPr>
          <p:cNvSpPr/>
          <p:nvPr/>
        </p:nvSpPr>
        <p:spPr>
          <a:xfrm>
            <a:off x="767755" y="19440358"/>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98" name="Arrow: Right 97">
            <a:extLst>
              <a:ext uri="{FF2B5EF4-FFF2-40B4-BE49-F238E27FC236}">
                <a16:creationId xmlns:a16="http://schemas.microsoft.com/office/drawing/2014/main" id="{0D0D787D-02B4-4C23-A13C-76426EC6CF37}"/>
              </a:ext>
            </a:extLst>
          </p:cNvPr>
          <p:cNvSpPr/>
          <p:nvPr/>
        </p:nvSpPr>
        <p:spPr>
          <a:xfrm>
            <a:off x="-1780182" y="20260172"/>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99" name="Rectangle: Rounded Corners 98">
            <a:extLst>
              <a:ext uri="{FF2B5EF4-FFF2-40B4-BE49-F238E27FC236}">
                <a16:creationId xmlns:a16="http://schemas.microsoft.com/office/drawing/2014/main" id="{2165FBB9-9925-4FA2-AFDE-8C835126E651}"/>
              </a:ext>
            </a:extLst>
          </p:cNvPr>
          <p:cNvSpPr/>
          <p:nvPr/>
        </p:nvSpPr>
        <p:spPr>
          <a:xfrm>
            <a:off x="-559520" y="21016479"/>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03" name="Rectangle: Rounded Corners 102">
            <a:extLst>
              <a:ext uri="{FF2B5EF4-FFF2-40B4-BE49-F238E27FC236}">
                <a16:creationId xmlns:a16="http://schemas.microsoft.com/office/drawing/2014/main" id="{6157A931-D64B-4419-9792-D0449EB58781}"/>
              </a:ext>
            </a:extLst>
          </p:cNvPr>
          <p:cNvSpPr/>
          <p:nvPr/>
        </p:nvSpPr>
        <p:spPr>
          <a:xfrm>
            <a:off x="4670452" y="13318398"/>
            <a:ext cx="1170679" cy="730941"/>
          </a:xfrm>
          <a:prstGeom prst="roundRect">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04" name="Rectangle: Rounded Corners 103">
            <a:extLst>
              <a:ext uri="{FF2B5EF4-FFF2-40B4-BE49-F238E27FC236}">
                <a16:creationId xmlns:a16="http://schemas.microsoft.com/office/drawing/2014/main" id="{228E5988-A0A3-4EC7-B9AA-86075CA49F57}"/>
              </a:ext>
            </a:extLst>
          </p:cNvPr>
          <p:cNvSpPr/>
          <p:nvPr/>
        </p:nvSpPr>
        <p:spPr>
          <a:xfrm>
            <a:off x="4676005" y="14119766"/>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05" name="Arrow: Right 104">
            <a:extLst>
              <a:ext uri="{FF2B5EF4-FFF2-40B4-BE49-F238E27FC236}">
                <a16:creationId xmlns:a16="http://schemas.microsoft.com/office/drawing/2014/main" id="{128C5F7A-EC86-43B5-922E-FCAE276C9B24}"/>
              </a:ext>
            </a:extLst>
          </p:cNvPr>
          <p:cNvSpPr/>
          <p:nvPr/>
        </p:nvSpPr>
        <p:spPr>
          <a:xfrm>
            <a:off x="5987513" y="13318398"/>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07" name="Arrow: Right 106">
            <a:extLst>
              <a:ext uri="{FF2B5EF4-FFF2-40B4-BE49-F238E27FC236}">
                <a16:creationId xmlns:a16="http://schemas.microsoft.com/office/drawing/2014/main" id="{B684300C-F649-4C3C-860E-4F80AA3650AE}"/>
              </a:ext>
            </a:extLst>
          </p:cNvPr>
          <p:cNvSpPr/>
          <p:nvPr/>
        </p:nvSpPr>
        <p:spPr>
          <a:xfrm>
            <a:off x="3443885" y="14116095"/>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im1</a:t>
            </a:r>
            <a:endParaRPr lang="en-CA" sz="2800" dirty="0">
              <a:solidFill>
                <a:schemeClr val="tx1"/>
              </a:solidFill>
            </a:endParaRPr>
          </a:p>
        </p:txBody>
      </p:sp>
      <p:sp>
        <p:nvSpPr>
          <p:cNvPr id="110" name="Rectangle: Rounded Corners 109">
            <a:extLst>
              <a:ext uri="{FF2B5EF4-FFF2-40B4-BE49-F238E27FC236}">
                <a16:creationId xmlns:a16="http://schemas.microsoft.com/office/drawing/2014/main" id="{CB8596F4-6A08-4878-8142-ED901322AED4}"/>
              </a:ext>
            </a:extLst>
          </p:cNvPr>
          <p:cNvSpPr/>
          <p:nvPr/>
        </p:nvSpPr>
        <p:spPr>
          <a:xfrm>
            <a:off x="4670452" y="10363937"/>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11" name="Rectangle: Rounded Corners 110">
            <a:extLst>
              <a:ext uri="{FF2B5EF4-FFF2-40B4-BE49-F238E27FC236}">
                <a16:creationId xmlns:a16="http://schemas.microsoft.com/office/drawing/2014/main" id="{65A5775B-6E7B-4E55-9595-E19979A49A90}"/>
              </a:ext>
            </a:extLst>
          </p:cNvPr>
          <p:cNvSpPr/>
          <p:nvPr/>
        </p:nvSpPr>
        <p:spPr>
          <a:xfrm>
            <a:off x="4676005" y="11165305"/>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12" name="Arrow: Right 111">
            <a:extLst>
              <a:ext uri="{FF2B5EF4-FFF2-40B4-BE49-F238E27FC236}">
                <a16:creationId xmlns:a16="http://schemas.microsoft.com/office/drawing/2014/main" id="{4AA3C98A-2871-427D-9AE0-E5866E826A5C}"/>
              </a:ext>
            </a:extLst>
          </p:cNvPr>
          <p:cNvSpPr/>
          <p:nvPr/>
        </p:nvSpPr>
        <p:spPr>
          <a:xfrm>
            <a:off x="5987513" y="10363937"/>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13" name="Arrow: Right 112">
            <a:extLst>
              <a:ext uri="{FF2B5EF4-FFF2-40B4-BE49-F238E27FC236}">
                <a16:creationId xmlns:a16="http://schemas.microsoft.com/office/drawing/2014/main" id="{40DDF260-27F8-4615-AB81-8E4DEA317731}"/>
              </a:ext>
            </a:extLst>
          </p:cNvPr>
          <p:cNvSpPr/>
          <p:nvPr/>
        </p:nvSpPr>
        <p:spPr>
          <a:xfrm>
            <a:off x="3442767" y="11219145"/>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114" name="Rectangle: Rounded Corners 113">
            <a:extLst>
              <a:ext uri="{FF2B5EF4-FFF2-40B4-BE49-F238E27FC236}">
                <a16:creationId xmlns:a16="http://schemas.microsoft.com/office/drawing/2014/main" id="{D1654F11-AFAB-4D8E-ABD3-8139E4F599BE}"/>
              </a:ext>
            </a:extLst>
          </p:cNvPr>
          <p:cNvSpPr/>
          <p:nvPr/>
        </p:nvSpPr>
        <p:spPr>
          <a:xfrm>
            <a:off x="4677116" y="11927955"/>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28" name="Rectangle: Rounded Corners 127">
            <a:extLst>
              <a:ext uri="{FF2B5EF4-FFF2-40B4-BE49-F238E27FC236}">
                <a16:creationId xmlns:a16="http://schemas.microsoft.com/office/drawing/2014/main" id="{BC1F0092-A357-4A8F-9C45-5E3DDEA80A04}"/>
              </a:ext>
            </a:extLst>
          </p:cNvPr>
          <p:cNvSpPr/>
          <p:nvPr/>
        </p:nvSpPr>
        <p:spPr>
          <a:xfrm>
            <a:off x="4660238" y="14894519"/>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29" name="Rectangle: Rounded Corners 128">
            <a:extLst>
              <a:ext uri="{FF2B5EF4-FFF2-40B4-BE49-F238E27FC236}">
                <a16:creationId xmlns:a16="http://schemas.microsoft.com/office/drawing/2014/main" id="{DECB0382-6D7D-4778-9977-02A3D15DF260}"/>
              </a:ext>
            </a:extLst>
          </p:cNvPr>
          <p:cNvSpPr/>
          <p:nvPr/>
        </p:nvSpPr>
        <p:spPr>
          <a:xfrm>
            <a:off x="4699490" y="16332855"/>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30" name="Rectangle: Rounded Corners 129">
            <a:extLst>
              <a:ext uri="{FF2B5EF4-FFF2-40B4-BE49-F238E27FC236}">
                <a16:creationId xmlns:a16="http://schemas.microsoft.com/office/drawing/2014/main" id="{ADCCEADD-DE2E-465A-9874-FD85D5DC2545}"/>
              </a:ext>
            </a:extLst>
          </p:cNvPr>
          <p:cNvSpPr/>
          <p:nvPr/>
        </p:nvSpPr>
        <p:spPr>
          <a:xfrm>
            <a:off x="4705043" y="1713422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131" name="Arrow: Right 130">
            <a:extLst>
              <a:ext uri="{FF2B5EF4-FFF2-40B4-BE49-F238E27FC236}">
                <a16:creationId xmlns:a16="http://schemas.microsoft.com/office/drawing/2014/main" id="{D333F3F4-6459-482D-B66C-84C6A4BC20EA}"/>
              </a:ext>
            </a:extLst>
          </p:cNvPr>
          <p:cNvSpPr/>
          <p:nvPr/>
        </p:nvSpPr>
        <p:spPr>
          <a:xfrm>
            <a:off x="6016551" y="16332855"/>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32" name="Arrow: Right 131">
            <a:extLst>
              <a:ext uri="{FF2B5EF4-FFF2-40B4-BE49-F238E27FC236}">
                <a16:creationId xmlns:a16="http://schemas.microsoft.com/office/drawing/2014/main" id="{B2C6E9CC-3AD1-4692-86F4-28568397E7C0}"/>
              </a:ext>
            </a:extLst>
          </p:cNvPr>
          <p:cNvSpPr/>
          <p:nvPr/>
        </p:nvSpPr>
        <p:spPr>
          <a:xfrm>
            <a:off x="3471103" y="17157661"/>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133" name="Rectangle: Rounded Corners 132">
            <a:extLst>
              <a:ext uri="{FF2B5EF4-FFF2-40B4-BE49-F238E27FC236}">
                <a16:creationId xmlns:a16="http://schemas.microsoft.com/office/drawing/2014/main" id="{6D2F9F95-8C09-4D62-BB89-137310A2AEB4}"/>
              </a:ext>
            </a:extLst>
          </p:cNvPr>
          <p:cNvSpPr/>
          <p:nvPr/>
        </p:nvSpPr>
        <p:spPr>
          <a:xfrm>
            <a:off x="4689276" y="17908976"/>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34" name="Rectangle: Rounded Corners 133">
            <a:extLst>
              <a:ext uri="{FF2B5EF4-FFF2-40B4-BE49-F238E27FC236}">
                <a16:creationId xmlns:a16="http://schemas.microsoft.com/office/drawing/2014/main" id="{21A6B152-6303-49EC-9048-82EA1B9C81AF}"/>
              </a:ext>
            </a:extLst>
          </p:cNvPr>
          <p:cNvSpPr/>
          <p:nvPr/>
        </p:nvSpPr>
        <p:spPr>
          <a:xfrm>
            <a:off x="4670452" y="1944035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35" name="Rectangle: Rounded Corners 134">
            <a:extLst>
              <a:ext uri="{FF2B5EF4-FFF2-40B4-BE49-F238E27FC236}">
                <a16:creationId xmlns:a16="http://schemas.microsoft.com/office/drawing/2014/main" id="{504FCD36-AFFE-44D5-A8C4-7CF001E6D5BE}"/>
              </a:ext>
            </a:extLst>
          </p:cNvPr>
          <p:cNvSpPr/>
          <p:nvPr/>
        </p:nvSpPr>
        <p:spPr>
          <a:xfrm>
            <a:off x="4676005" y="20241726"/>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136" name="Arrow: Right 135">
            <a:extLst>
              <a:ext uri="{FF2B5EF4-FFF2-40B4-BE49-F238E27FC236}">
                <a16:creationId xmlns:a16="http://schemas.microsoft.com/office/drawing/2014/main" id="{BAEF6802-58B2-4C1C-8D73-636A8263E9F6}"/>
              </a:ext>
            </a:extLst>
          </p:cNvPr>
          <p:cNvSpPr/>
          <p:nvPr/>
        </p:nvSpPr>
        <p:spPr>
          <a:xfrm>
            <a:off x="5987513" y="19440358"/>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37" name="Arrow: Right 136">
            <a:extLst>
              <a:ext uri="{FF2B5EF4-FFF2-40B4-BE49-F238E27FC236}">
                <a16:creationId xmlns:a16="http://schemas.microsoft.com/office/drawing/2014/main" id="{6EB1EA28-3C77-44AB-8692-650D9381BEF9}"/>
              </a:ext>
            </a:extLst>
          </p:cNvPr>
          <p:cNvSpPr/>
          <p:nvPr/>
        </p:nvSpPr>
        <p:spPr>
          <a:xfrm>
            <a:off x="3499773" y="20968630"/>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138" name="Rectangle: Rounded Corners 137">
            <a:extLst>
              <a:ext uri="{FF2B5EF4-FFF2-40B4-BE49-F238E27FC236}">
                <a16:creationId xmlns:a16="http://schemas.microsoft.com/office/drawing/2014/main" id="{776FBD99-DA49-4325-9517-D76C85CB8CC3}"/>
              </a:ext>
            </a:extLst>
          </p:cNvPr>
          <p:cNvSpPr/>
          <p:nvPr/>
        </p:nvSpPr>
        <p:spPr>
          <a:xfrm>
            <a:off x="4660238" y="21016479"/>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39" name="Rectangle: Rounded Corners 138">
            <a:extLst>
              <a:ext uri="{FF2B5EF4-FFF2-40B4-BE49-F238E27FC236}">
                <a16:creationId xmlns:a16="http://schemas.microsoft.com/office/drawing/2014/main" id="{A1713469-1EC9-4A80-90F7-2D636C3E7C06}"/>
              </a:ext>
            </a:extLst>
          </p:cNvPr>
          <p:cNvSpPr/>
          <p:nvPr/>
        </p:nvSpPr>
        <p:spPr>
          <a:xfrm>
            <a:off x="9984258" y="13283880"/>
            <a:ext cx="1170679" cy="730941"/>
          </a:xfrm>
          <a:prstGeom prst="roundRect">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40" name="Rectangle: Rounded Corners 139">
            <a:extLst>
              <a:ext uri="{FF2B5EF4-FFF2-40B4-BE49-F238E27FC236}">
                <a16:creationId xmlns:a16="http://schemas.microsoft.com/office/drawing/2014/main" id="{D68F3EC1-AB63-4D48-866C-2FEBE696D18B}"/>
              </a:ext>
            </a:extLst>
          </p:cNvPr>
          <p:cNvSpPr/>
          <p:nvPr/>
        </p:nvSpPr>
        <p:spPr>
          <a:xfrm>
            <a:off x="9989811" y="1408524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141" name="Arrow: Right 140">
            <a:extLst>
              <a:ext uri="{FF2B5EF4-FFF2-40B4-BE49-F238E27FC236}">
                <a16:creationId xmlns:a16="http://schemas.microsoft.com/office/drawing/2014/main" id="{49BB25AB-DB37-4E1D-88BE-AE2399A393C3}"/>
              </a:ext>
            </a:extLst>
          </p:cNvPr>
          <p:cNvSpPr/>
          <p:nvPr/>
        </p:nvSpPr>
        <p:spPr>
          <a:xfrm>
            <a:off x="11301319" y="13283880"/>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42" name="Arrow: Right 141">
            <a:extLst>
              <a:ext uri="{FF2B5EF4-FFF2-40B4-BE49-F238E27FC236}">
                <a16:creationId xmlns:a16="http://schemas.microsoft.com/office/drawing/2014/main" id="{4A1125DB-59BB-4D1A-A558-FD08838A82D7}"/>
              </a:ext>
            </a:extLst>
          </p:cNvPr>
          <p:cNvSpPr/>
          <p:nvPr/>
        </p:nvSpPr>
        <p:spPr>
          <a:xfrm>
            <a:off x="8787530" y="14849780"/>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im2</a:t>
            </a:r>
            <a:endParaRPr lang="en-CA" sz="2800" dirty="0">
              <a:solidFill>
                <a:schemeClr val="tx1"/>
              </a:solidFill>
            </a:endParaRPr>
          </a:p>
        </p:txBody>
      </p:sp>
      <p:sp>
        <p:nvSpPr>
          <p:cNvPr id="143" name="Rectangle: Rounded Corners 142">
            <a:extLst>
              <a:ext uri="{FF2B5EF4-FFF2-40B4-BE49-F238E27FC236}">
                <a16:creationId xmlns:a16="http://schemas.microsoft.com/office/drawing/2014/main" id="{B0FC1424-5570-41EC-8544-A3C3E8E31750}"/>
              </a:ext>
            </a:extLst>
          </p:cNvPr>
          <p:cNvSpPr/>
          <p:nvPr/>
        </p:nvSpPr>
        <p:spPr>
          <a:xfrm>
            <a:off x="9984258" y="10329419"/>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44" name="Rectangle: Rounded Corners 143">
            <a:extLst>
              <a:ext uri="{FF2B5EF4-FFF2-40B4-BE49-F238E27FC236}">
                <a16:creationId xmlns:a16="http://schemas.microsoft.com/office/drawing/2014/main" id="{506D9BF2-8C93-4BEF-82B5-CBED50863EB7}"/>
              </a:ext>
            </a:extLst>
          </p:cNvPr>
          <p:cNvSpPr/>
          <p:nvPr/>
        </p:nvSpPr>
        <p:spPr>
          <a:xfrm>
            <a:off x="9989811" y="11130787"/>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145" name="Arrow: Right 144">
            <a:extLst>
              <a:ext uri="{FF2B5EF4-FFF2-40B4-BE49-F238E27FC236}">
                <a16:creationId xmlns:a16="http://schemas.microsoft.com/office/drawing/2014/main" id="{730EC45D-2B26-43C7-9A97-63C158A62727}"/>
              </a:ext>
            </a:extLst>
          </p:cNvPr>
          <p:cNvSpPr/>
          <p:nvPr/>
        </p:nvSpPr>
        <p:spPr>
          <a:xfrm>
            <a:off x="11301319" y="10329419"/>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46" name="Arrow: Right 145">
            <a:extLst>
              <a:ext uri="{FF2B5EF4-FFF2-40B4-BE49-F238E27FC236}">
                <a16:creationId xmlns:a16="http://schemas.microsoft.com/office/drawing/2014/main" id="{22D48B53-C92D-439F-AE43-D2FB0E299DCB}"/>
              </a:ext>
            </a:extLst>
          </p:cNvPr>
          <p:cNvSpPr/>
          <p:nvPr/>
        </p:nvSpPr>
        <p:spPr>
          <a:xfrm>
            <a:off x="8845073" y="11893307"/>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147" name="Rectangle: Rounded Corners 146">
            <a:extLst>
              <a:ext uri="{FF2B5EF4-FFF2-40B4-BE49-F238E27FC236}">
                <a16:creationId xmlns:a16="http://schemas.microsoft.com/office/drawing/2014/main" id="{EF4625C0-5DEC-4565-B8E1-4F10D2CC842A}"/>
              </a:ext>
            </a:extLst>
          </p:cNvPr>
          <p:cNvSpPr/>
          <p:nvPr/>
        </p:nvSpPr>
        <p:spPr>
          <a:xfrm>
            <a:off x="9990922" y="11893437"/>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52" name="Rectangle: Rounded Corners 151">
            <a:extLst>
              <a:ext uri="{FF2B5EF4-FFF2-40B4-BE49-F238E27FC236}">
                <a16:creationId xmlns:a16="http://schemas.microsoft.com/office/drawing/2014/main" id="{A3CFDE97-B80E-4EE6-8E0E-245D56F21A67}"/>
              </a:ext>
            </a:extLst>
          </p:cNvPr>
          <p:cNvSpPr/>
          <p:nvPr/>
        </p:nvSpPr>
        <p:spPr>
          <a:xfrm>
            <a:off x="9974044" y="14860001"/>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54" name="Rectangle: Rounded Corners 153">
            <a:extLst>
              <a:ext uri="{FF2B5EF4-FFF2-40B4-BE49-F238E27FC236}">
                <a16:creationId xmlns:a16="http://schemas.microsoft.com/office/drawing/2014/main" id="{13DCEAB2-9616-4B61-9F4E-A13309B58C35}"/>
              </a:ext>
            </a:extLst>
          </p:cNvPr>
          <p:cNvSpPr/>
          <p:nvPr/>
        </p:nvSpPr>
        <p:spPr>
          <a:xfrm>
            <a:off x="10013296" y="16298337"/>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60" name="Rectangle: Rounded Corners 159">
            <a:extLst>
              <a:ext uri="{FF2B5EF4-FFF2-40B4-BE49-F238E27FC236}">
                <a16:creationId xmlns:a16="http://schemas.microsoft.com/office/drawing/2014/main" id="{7568E646-D093-40E0-87B0-5DCD0AE2BB20}"/>
              </a:ext>
            </a:extLst>
          </p:cNvPr>
          <p:cNvSpPr/>
          <p:nvPr/>
        </p:nvSpPr>
        <p:spPr>
          <a:xfrm>
            <a:off x="10018849" y="17099705"/>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162" name="Arrow: Right 161">
            <a:extLst>
              <a:ext uri="{FF2B5EF4-FFF2-40B4-BE49-F238E27FC236}">
                <a16:creationId xmlns:a16="http://schemas.microsoft.com/office/drawing/2014/main" id="{3C994606-A2A2-4666-BAB7-1E0AFA68B339}"/>
              </a:ext>
            </a:extLst>
          </p:cNvPr>
          <p:cNvSpPr/>
          <p:nvPr/>
        </p:nvSpPr>
        <p:spPr>
          <a:xfrm>
            <a:off x="11330357" y="16298337"/>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65" name="Arrow: Right 164">
            <a:extLst>
              <a:ext uri="{FF2B5EF4-FFF2-40B4-BE49-F238E27FC236}">
                <a16:creationId xmlns:a16="http://schemas.microsoft.com/office/drawing/2014/main" id="{331BD991-51B9-479F-B368-6C734E6C2314}"/>
              </a:ext>
            </a:extLst>
          </p:cNvPr>
          <p:cNvSpPr/>
          <p:nvPr/>
        </p:nvSpPr>
        <p:spPr>
          <a:xfrm>
            <a:off x="8814748" y="17891346"/>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167" name="Rectangle: Rounded Corners 166">
            <a:extLst>
              <a:ext uri="{FF2B5EF4-FFF2-40B4-BE49-F238E27FC236}">
                <a16:creationId xmlns:a16="http://schemas.microsoft.com/office/drawing/2014/main" id="{B5BA7D19-3B41-4488-AB44-062683FB777B}"/>
              </a:ext>
            </a:extLst>
          </p:cNvPr>
          <p:cNvSpPr/>
          <p:nvPr/>
        </p:nvSpPr>
        <p:spPr>
          <a:xfrm>
            <a:off x="10003082" y="1787445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169" name="Rectangle: Rounded Corners 168">
            <a:extLst>
              <a:ext uri="{FF2B5EF4-FFF2-40B4-BE49-F238E27FC236}">
                <a16:creationId xmlns:a16="http://schemas.microsoft.com/office/drawing/2014/main" id="{4A7C6D45-D8D9-45F1-AD59-F720CA642089}"/>
              </a:ext>
            </a:extLst>
          </p:cNvPr>
          <p:cNvSpPr/>
          <p:nvPr/>
        </p:nvSpPr>
        <p:spPr>
          <a:xfrm>
            <a:off x="9984258" y="19405840"/>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72" name="Rectangle: Rounded Corners 171">
            <a:extLst>
              <a:ext uri="{FF2B5EF4-FFF2-40B4-BE49-F238E27FC236}">
                <a16:creationId xmlns:a16="http://schemas.microsoft.com/office/drawing/2014/main" id="{0C19EF15-B1E9-4709-92C2-066F47DB5155}"/>
              </a:ext>
            </a:extLst>
          </p:cNvPr>
          <p:cNvSpPr/>
          <p:nvPr/>
        </p:nvSpPr>
        <p:spPr>
          <a:xfrm>
            <a:off x="9989811" y="2020720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173" name="Arrow: Right 172">
            <a:extLst>
              <a:ext uri="{FF2B5EF4-FFF2-40B4-BE49-F238E27FC236}">
                <a16:creationId xmlns:a16="http://schemas.microsoft.com/office/drawing/2014/main" id="{2B41B2E8-CE0C-4AF2-8DD4-1AF574A4776F}"/>
              </a:ext>
            </a:extLst>
          </p:cNvPr>
          <p:cNvSpPr/>
          <p:nvPr/>
        </p:nvSpPr>
        <p:spPr>
          <a:xfrm>
            <a:off x="11301319" y="19405840"/>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74" name="Arrow: Right 173">
            <a:extLst>
              <a:ext uri="{FF2B5EF4-FFF2-40B4-BE49-F238E27FC236}">
                <a16:creationId xmlns:a16="http://schemas.microsoft.com/office/drawing/2014/main" id="{E00857DF-404D-474C-B756-D48A52FB5C7C}"/>
              </a:ext>
            </a:extLst>
          </p:cNvPr>
          <p:cNvSpPr/>
          <p:nvPr/>
        </p:nvSpPr>
        <p:spPr>
          <a:xfrm>
            <a:off x="8842617" y="20195589"/>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175" name="Rectangle: Rounded Corners 174">
            <a:extLst>
              <a:ext uri="{FF2B5EF4-FFF2-40B4-BE49-F238E27FC236}">
                <a16:creationId xmlns:a16="http://schemas.microsoft.com/office/drawing/2014/main" id="{F76FBF56-CDD6-4139-8809-B5E1A00C8B27}"/>
              </a:ext>
            </a:extLst>
          </p:cNvPr>
          <p:cNvSpPr/>
          <p:nvPr/>
        </p:nvSpPr>
        <p:spPr>
          <a:xfrm>
            <a:off x="10003082" y="21044900"/>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267" name="TextBox 266">
            <a:extLst>
              <a:ext uri="{FF2B5EF4-FFF2-40B4-BE49-F238E27FC236}">
                <a16:creationId xmlns:a16="http://schemas.microsoft.com/office/drawing/2014/main" id="{235512D3-5376-492D-8922-107C71901901}"/>
              </a:ext>
            </a:extLst>
          </p:cNvPr>
          <p:cNvSpPr txBox="1"/>
          <p:nvPr/>
        </p:nvSpPr>
        <p:spPr>
          <a:xfrm>
            <a:off x="28584568" y="9359084"/>
            <a:ext cx="2223468" cy="730941"/>
          </a:xfrm>
          <a:prstGeom prst="rect">
            <a:avLst/>
          </a:prstGeom>
          <a:noFill/>
        </p:spPr>
        <p:txBody>
          <a:bodyPr wrap="square" rtlCol="0">
            <a:spAutoFit/>
          </a:bodyPr>
          <a:lstStyle/>
          <a:p>
            <a:pPr algn="r"/>
            <a:r>
              <a:rPr lang="en-CA" sz="4000" b="1" dirty="0"/>
              <a:t>Frame 6</a:t>
            </a:r>
          </a:p>
        </p:txBody>
      </p:sp>
      <p:cxnSp>
        <p:nvCxnSpPr>
          <p:cNvPr id="268" name="Straight Connector 267">
            <a:extLst>
              <a:ext uri="{FF2B5EF4-FFF2-40B4-BE49-F238E27FC236}">
                <a16:creationId xmlns:a16="http://schemas.microsoft.com/office/drawing/2014/main" id="{ABE333FF-E904-4A16-8149-2F83960A8126}"/>
              </a:ext>
            </a:extLst>
          </p:cNvPr>
          <p:cNvCxnSpPr>
            <a:cxnSpLocks/>
          </p:cNvCxnSpPr>
          <p:nvPr/>
        </p:nvCxnSpPr>
        <p:spPr>
          <a:xfrm flipV="1">
            <a:off x="27910818" y="6308866"/>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B6ABFDE2-F994-4EDB-A3DE-8F617B5FE9B8}"/>
              </a:ext>
            </a:extLst>
          </p:cNvPr>
          <p:cNvCxnSpPr>
            <a:cxnSpLocks/>
          </p:cNvCxnSpPr>
          <p:nvPr/>
        </p:nvCxnSpPr>
        <p:spPr>
          <a:xfrm flipV="1">
            <a:off x="32256080" y="6364297"/>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5" name="TextBox 274">
            <a:extLst>
              <a:ext uri="{FF2B5EF4-FFF2-40B4-BE49-F238E27FC236}">
                <a16:creationId xmlns:a16="http://schemas.microsoft.com/office/drawing/2014/main" id="{E8B0C65F-48D3-455B-B22E-7D71CEE3853A}"/>
              </a:ext>
            </a:extLst>
          </p:cNvPr>
          <p:cNvSpPr txBox="1"/>
          <p:nvPr/>
        </p:nvSpPr>
        <p:spPr>
          <a:xfrm>
            <a:off x="24307086" y="9238803"/>
            <a:ext cx="2223468" cy="730941"/>
          </a:xfrm>
          <a:prstGeom prst="rect">
            <a:avLst/>
          </a:prstGeom>
          <a:noFill/>
        </p:spPr>
        <p:txBody>
          <a:bodyPr wrap="square" rtlCol="0">
            <a:spAutoFit/>
          </a:bodyPr>
          <a:lstStyle/>
          <a:p>
            <a:pPr algn="r"/>
            <a:r>
              <a:rPr lang="en-CA" sz="4000" b="1" dirty="0"/>
              <a:t>Frame 5</a:t>
            </a:r>
          </a:p>
        </p:txBody>
      </p:sp>
      <p:sp>
        <p:nvSpPr>
          <p:cNvPr id="326" name="TextBox 325">
            <a:extLst>
              <a:ext uri="{FF2B5EF4-FFF2-40B4-BE49-F238E27FC236}">
                <a16:creationId xmlns:a16="http://schemas.microsoft.com/office/drawing/2014/main" id="{A1B49FE5-4204-4798-AB19-33433BE1B535}"/>
              </a:ext>
            </a:extLst>
          </p:cNvPr>
          <p:cNvSpPr txBox="1"/>
          <p:nvPr/>
        </p:nvSpPr>
        <p:spPr>
          <a:xfrm>
            <a:off x="33529613" y="9278083"/>
            <a:ext cx="2223468" cy="730941"/>
          </a:xfrm>
          <a:prstGeom prst="rect">
            <a:avLst/>
          </a:prstGeom>
          <a:noFill/>
        </p:spPr>
        <p:txBody>
          <a:bodyPr wrap="square" rtlCol="0">
            <a:spAutoFit/>
          </a:bodyPr>
          <a:lstStyle/>
          <a:p>
            <a:pPr algn="r"/>
            <a:r>
              <a:rPr lang="en-CA" sz="4000" b="1" dirty="0"/>
              <a:t>Frame 7</a:t>
            </a:r>
          </a:p>
        </p:txBody>
      </p:sp>
      <p:cxnSp>
        <p:nvCxnSpPr>
          <p:cNvPr id="328" name="Straight Connector 327">
            <a:extLst>
              <a:ext uri="{FF2B5EF4-FFF2-40B4-BE49-F238E27FC236}">
                <a16:creationId xmlns:a16="http://schemas.microsoft.com/office/drawing/2014/main" id="{282FF5BF-2615-4AA9-8BCE-FF6222F6203F}"/>
              </a:ext>
            </a:extLst>
          </p:cNvPr>
          <p:cNvCxnSpPr>
            <a:cxnSpLocks/>
          </p:cNvCxnSpPr>
          <p:nvPr/>
        </p:nvCxnSpPr>
        <p:spPr>
          <a:xfrm flipV="1">
            <a:off x="37201125" y="6283296"/>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9" name="TextBox 338">
            <a:extLst>
              <a:ext uri="{FF2B5EF4-FFF2-40B4-BE49-F238E27FC236}">
                <a16:creationId xmlns:a16="http://schemas.microsoft.com/office/drawing/2014/main" id="{CD95B4A2-72AE-495B-A9D9-E88279031744}"/>
              </a:ext>
            </a:extLst>
          </p:cNvPr>
          <p:cNvSpPr txBox="1"/>
          <p:nvPr/>
        </p:nvSpPr>
        <p:spPr>
          <a:xfrm>
            <a:off x="42315632" y="9437474"/>
            <a:ext cx="2223468" cy="730941"/>
          </a:xfrm>
          <a:prstGeom prst="rect">
            <a:avLst/>
          </a:prstGeom>
          <a:noFill/>
        </p:spPr>
        <p:txBody>
          <a:bodyPr wrap="square" rtlCol="0">
            <a:spAutoFit/>
          </a:bodyPr>
          <a:lstStyle/>
          <a:p>
            <a:pPr algn="r"/>
            <a:r>
              <a:rPr lang="en-CA" sz="4000" b="1" dirty="0"/>
              <a:t>Frame 9</a:t>
            </a:r>
          </a:p>
        </p:txBody>
      </p:sp>
      <p:cxnSp>
        <p:nvCxnSpPr>
          <p:cNvPr id="340" name="Straight Connector 339">
            <a:extLst>
              <a:ext uri="{FF2B5EF4-FFF2-40B4-BE49-F238E27FC236}">
                <a16:creationId xmlns:a16="http://schemas.microsoft.com/office/drawing/2014/main" id="{9096F42C-ADC2-43AF-8225-46B9C5146BDE}"/>
              </a:ext>
            </a:extLst>
          </p:cNvPr>
          <p:cNvCxnSpPr>
            <a:cxnSpLocks/>
          </p:cNvCxnSpPr>
          <p:nvPr/>
        </p:nvCxnSpPr>
        <p:spPr>
          <a:xfrm flipV="1">
            <a:off x="41641882" y="6387256"/>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5267D3A-DD88-4D92-8962-08BB95311F33}"/>
              </a:ext>
            </a:extLst>
          </p:cNvPr>
          <p:cNvCxnSpPr>
            <a:cxnSpLocks/>
          </p:cNvCxnSpPr>
          <p:nvPr/>
        </p:nvCxnSpPr>
        <p:spPr>
          <a:xfrm flipV="1">
            <a:off x="45987144" y="6442687"/>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2" name="TextBox 341">
            <a:extLst>
              <a:ext uri="{FF2B5EF4-FFF2-40B4-BE49-F238E27FC236}">
                <a16:creationId xmlns:a16="http://schemas.microsoft.com/office/drawing/2014/main" id="{0AA54011-CA28-4015-A9E4-8D9FF75FC779}"/>
              </a:ext>
            </a:extLst>
          </p:cNvPr>
          <p:cNvSpPr txBox="1"/>
          <p:nvPr/>
        </p:nvSpPr>
        <p:spPr>
          <a:xfrm>
            <a:off x="38038150" y="9317193"/>
            <a:ext cx="2223468" cy="730941"/>
          </a:xfrm>
          <a:prstGeom prst="rect">
            <a:avLst/>
          </a:prstGeom>
          <a:noFill/>
        </p:spPr>
        <p:txBody>
          <a:bodyPr wrap="square" rtlCol="0">
            <a:spAutoFit/>
          </a:bodyPr>
          <a:lstStyle/>
          <a:p>
            <a:pPr algn="r"/>
            <a:r>
              <a:rPr lang="en-CA" sz="4000" b="1" dirty="0"/>
              <a:t>Frame 8</a:t>
            </a:r>
          </a:p>
        </p:txBody>
      </p:sp>
      <p:sp>
        <p:nvSpPr>
          <p:cNvPr id="215" name="Rectangle: Rounded Corners 214">
            <a:extLst>
              <a:ext uri="{FF2B5EF4-FFF2-40B4-BE49-F238E27FC236}">
                <a16:creationId xmlns:a16="http://schemas.microsoft.com/office/drawing/2014/main" id="{F9753109-EEF5-4FA8-8562-20E788D9AF6D}"/>
              </a:ext>
            </a:extLst>
          </p:cNvPr>
          <p:cNvSpPr/>
          <p:nvPr/>
        </p:nvSpPr>
        <p:spPr>
          <a:xfrm>
            <a:off x="15323633" y="13367964"/>
            <a:ext cx="1170679" cy="730941"/>
          </a:xfrm>
          <a:prstGeom prst="roundRect">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216" name="Rectangle: Rounded Corners 215">
            <a:extLst>
              <a:ext uri="{FF2B5EF4-FFF2-40B4-BE49-F238E27FC236}">
                <a16:creationId xmlns:a16="http://schemas.microsoft.com/office/drawing/2014/main" id="{3925B3C2-FD95-41E0-A8CB-E6029F8D9B98}"/>
              </a:ext>
            </a:extLst>
          </p:cNvPr>
          <p:cNvSpPr/>
          <p:nvPr/>
        </p:nvSpPr>
        <p:spPr>
          <a:xfrm>
            <a:off x="15329186" y="14169332"/>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217" name="Arrow: Right 216">
            <a:extLst>
              <a:ext uri="{FF2B5EF4-FFF2-40B4-BE49-F238E27FC236}">
                <a16:creationId xmlns:a16="http://schemas.microsoft.com/office/drawing/2014/main" id="{A68EBA76-C032-4DEC-BA85-A0CA87835C6B}"/>
              </a:ext>
            </a:extLst>
          </p:cNvPr>
          <p:cNvSpPr/>
          <p:nvPr/>
        </p:nvSpPr>
        <p:spPr>
          <a:xfrm>
            <a:off x="16640694" y="13367964"/>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218" name="Arrow: Right 217">
            <a:extLst>
              <a:ext uri="{FF2B5EF4-FFF2-40B4-BE49-F238E27FC236}">
                <a16:creationId xmlns:a16="http://schemas.microsoft.com/office/drawing/2014/main" id="{4C8DF897-F21B-49C1-85DD-1452F3CE9BC0}"/>
              </a:ext>
            </a:extLst>
          </p:cNvPr>
          <p:cNvSpPr/>
          <p:nvPr/>
        </p:nvSpPr>
        <p:spPr>
          <a:xfrm>
            <a:off x="14124847" y="14196954"/>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im3</a:t>
            </a:r>
            <a:endParaRPr lang="en-CA" sz="2800" dirty="0">
              <a:solidFill>
                <a:schemeClr val="tx1"/>
              </a:solidFill>
            </a:endParaRPr>
          </a:p>
        </p:txBody>
      </p:sp>
      <p:sp>
        <p:nvSpPr>
          <p:cNvPr id="219" name="Rectangle: Rounded Corners 218">
            <a:extLst>
              <a:ext uri="{FF2B5EF4-FFF2-40B4-BE49-F238E27FC236}">
                <a16:creationId xmlns:a16="http://schemas.microsoft.com/office/drawing/2014/main" id="{683B7DA2-D7D0-4281-8573-DF1F4A4ECA14}"/>
              </a:ext>
            </a:extLst>
          </p:cNvPr>
          <p:cNvSpPr/>
          <p:nvPr/>
        </p:nvSpPr>
        <p:spPr>
          <a:xfrm>
            <a:off x="15323633" y="1041350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220" name="Rectangle: Rounded Corners 219">
            <a:extLst>
              <a:ext uri="{FF2B5EF4-FFF2-40B4-BE49-F238E27FC236}">
                <a16:creationId xmlns:a16="http://schemas.microsoft.com/office/drawing/2014/main" id="{74CDF8FD-F7A7-49B2-A3B3-D0E0EBD6A423}"/>
              </a:ext>
            </a:extLst>
          </p:cNvPr>
          <p:cNvSpPr/>
          <p:nvPr/>
        </p:nvSpPr>
        <p:spPr>
          <a:xfrm>
            <a:off x="15329186" y="11214871"/>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222" name="Arrow: Right 221">
            <a:extLst>
              <a:ext uri="{FF2B5EF4-FFF2-40B4-BE49-F238E27FC236}">
                <a16:creationId xmlns:a16="http://schemas.microsoft.com/office/drawing/2014/main" id="{E4BF60D9-5103-431A-B95C-F54453078800}"/>
              </a:ext>
            </a:extLst>
          </p:cNvPr>
          <p:cNvSpPr/>
          <p:nvPr/>
        </p:nvSpPr>
        <p:spPr>
          <a:xfrm>
            <a:off x="16640694" y="10413503"/>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223" name="Arrow: Right 222">
            <a:extLst>
              <a:ext uri="{FF2B5EF4-FFF2-40B4-BE49-F238E27FC236}">
                <a16:creationId xmlns:a16="http://schemas.microsoft.com/office/drawing/2014/main" id="{1ACC863F-2E94-4187-B207-B80B49B0D6FE}"/>
              </a:ext>
            </a:extLst>
          </p:cNvPr>
          <p:cNvSpPr/>
          <p:nvPr/>
        </p:nvSpPr>
        <p:spPr>
          <a:xfrm>
            <a:off x="14154123" y="11240235"/>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226" name="Rectangle: Rounded Corners 225">
            <a:extLst>
              <a:ext uri="{FF2B5EF4-FFF2-40B4-BE49-F238E27FC236}">
                <a16:creationId xmlns:a16="http://schemas.microsoft.com/office/drawing/2014/main" id="{65159EB6-FD6E-4212-9E64-6F06B316367F}"/>
              </a:ext>
            </a:extLst>
          </p:cNvPr>
          <p:cNvSpPr/>
          <p:nvPr/>
        </p:nvSpPr>
        <p:spPr>
          <a:xfrm>
            <a:off x="15352671" y="16382421"/>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227" name="Rectangle: Rounded Corners 226">
            <a:extLst>
              <a:ext uri="{FF2B5EF4-FFF2-40B4-BE49-F238E27FC236}">
                <a16:creationId xmlns:a16="http://schemas.microsoft.com/office/drawing/2014/main" id="{166C3388-8E62-4AB2-8021-CDF992D2D985}"/>
              </a:ext>
            </a:extLst>
          </p:cNvPr>
          <p:cNvSpPr/>
          <p:nvPr/>
        </p:nvSpPr>
        <p:spPr>
          <a:xfrm>
            <a:off x="15358224" y="17183789"/>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im3</a:t>
            </a:r>
            <a:endParaRPr lang="en-CA" sz="2800" b="1" dirty="0">
              <a:solidFill>
                <a:schemeClr val="tx1"/>
              </a:solidFill>
            </a:endParaRPr>
          </a:p>
        </p:txBody>
      </p:sp>
      <p:sp>
        <p:nvSpPr>
          <p:cNvPr id="228" name="Arrow: Right 227">
            <a:extLst>
              <a:ext uri="{FF2B5EF4-FFF2-40B4-BE49-F238E27FC236}">
                <a16:creationId xmlns:a16="http://schemas.microsoft.com/office/drawing/2014/main" id="{1051AA8F-F135-49AF-AF98-F2E837D0D5A8}"/>
              </a:ext>
            </a:extLst>
          </p:cNvPr>
          <p:cNvSpPr/>
          <p:nvPr/>
        </p:nvSpPr>
        <p:spPr>
          <a:xfrm>
            <a:off x="16669732" y="16382421"/>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229" name="Arrow: Right 228">
            <a:extLst>
              <a:ext uri="{FF2B5EF4-FFF2-40B4-BE49-F238E27FC236}">
                <a16:creationId xmlns:a16="http://schemas.microsoft.com/office/drawing/2014/main" id="{C8BEBFD2-77F1-4E75-BACD-69C2C11C72A3}"/>
              </a:ext>
            </a:extLst>
          </p:cNvPr>
          <p:cNvSpPr/>
          <p:nvPr/>
        </p:nvSpPr>
        <p:spPr>
          <a:xfrm>
            <a:off x="14209336" y="17207395"/>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230" name="Rectangle: Rounded Corners 229">
            <a:extLst>
              <a:ext uri="{FF2B5EF4-FFF2-40B4-BE49-F238E27FC236}">
                <a16:creationId xmlns:a16="http://schemas.microsoft.com/office/drawing/2014/main" id="{12A21EA7-B1FD-4782-8CD2-54FBED1FC113}"/>
              </a:ext>
            </a:extLst>
          </p:cNvPr>
          <p:cNvSpPr/>
          <p:nvPr/>
        </p:nvSpPr>
        <p:spPr>
          <a:xfrm>
            <a:off x="15342457" y="17958542"/>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231" name="Rectangle: Rounded Corners 230">
            <a:extLst>
              <a:ext uri="{FF2B5EF4-FFF2-40B4-BE49-F238E27FC236}">
                <a16:creationId xmlns:a16="http://schemas.microsoft.com/office/drawing/2014/main" id="{4924E1CD-9615-42A1-BA3D-79F1BB039288}"/>
              </a:ext>
            </a:extLst>
          </p:cNvPr>
          <p:cNvSpPr/>
          <p:nvPr/>
        </p:nvSpPr>
        <p:spPr>
          <a:xfrm>
            <a:off x="15323633" y="19489924"/>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232" name="Rectangle: Rounded Corners 231">
            <a:extLst>
              <a:ext uri="{FF2B5EF4-FFF2-40B4-BE49-F238E27FC236}">
                <a16:creationId xmlns:a16="http://schemas.microsoft.com/office/drawing/2014/main" id="{93E31044-99A8-4EEC-A6C9-76D7994E44EE}"/>
              </a:ext>
            </a:extLst>
          </p:cNvPr>
          <p:cNvSpPr/>
          <p:nvPr/>
        </p:nvSpPr>
        <p:spPr>
          <a:xfrm>
            <a:off x="15329186" y="20291292"/>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im3</a:t>
            </a:r>
            <a:endParaRPr lang="en-CA" sz="2800" b="1" dirty="0">
              <a:solidFill>
                <a:schemeClr val="tx1"/>
              </a:solidFill>
            </a:endParaRPr>
          </a:p>
        </p:txBody>
      </p:sp>
      <p:sp>
        <p:nvSpPr>
          <p:cNvPr id="233" name="Arrow: Right 232">
            <a:extLst>
              <a:ext uri="{FF2B5EF4-FFF2-40B4-BE49-F238E27FC236}">
                <a16:creationId xmlns:a16="http://schemas.microsoft.com/office/drawing/2014/main" id="{8E29430F-E70A-4976-BF7B-A0AF79A4EF20}"/>
              </a:ext>
            </a:extLst>
          </p:cNvPr>
          <p:cNvSpPr/>
          <p:nvPr/>
        </p:nvSpPr>
        <p:spPr>
          <a:xfrm>
            <a:off x="16640694" y="19489924"/>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234" name="Arrow: Right 233">
            <a:extLst>
              <a:ext uri="{FF2B5EF4-FFF2-40B4-BE49-F238E27FC236}">
                <a16:creationId xmlns:a16="http://schemas.microsoft.com/office/drawing/2014/main" id="{D119E91E-8F9B-4242-A8E8-4CA570EFF830}"/>
              </a:ext>
            </a:extLst>
          </p:cNvPr>
          <p:cNvSpPr/>
          <p:nvPr/>
        </p:nvSpPr>
        <p:spPr>
          <a:xfrm>
            <a:off x="14152954" y="21044900"/>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235" name="Rectangle: Rounded Corners 234">
            <a:extLst>
              <a:ext uri="{FF2B5EF4-FFF2-40B4-BE49-F238E27FC236}">
                <a16:creationId xmlns:a16="http://schemas.microsoft.com/office/drawing/2014/main" id="{C40711E2-91B5-41E9-8607-C924880C1FDE}"/>
              </a:ext>
            </a:extLst>
          </p:cNvPr>
          <p:cNvSpPr/>
          <p:nvPr/>
        </p:nvSpPr>
        <p:spPr>
          <a:xfrm>
            <a:off x="15313419" y="21066045"/>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236" name="Rectangle: Rounded Corners 235">
            <a:extLst>
              <a:ext uri="{FF2B5EF4-FFF2-40B4-BE49-F238E27FC236}">
                <a16:creationId xmlns:a16="http://schemas.microsoft.com/office/drawing/2014/main" id="{2B4F6B02-B187-423F-8556-2AA2A472A5D2}"/>
              </a:ext>
            </a:extLst>
          </p:cNvPr>
          <p:cNvSpPr/>
          <p:nvPr/>
        </p:nvSpPr>
        <p:spPr>
          <a:xfrm>
            <a:off x="15374214" y="14950561"/>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237" name="Rectangle: Rounded Corners 236">
            <a:extLst>
              <a:ext uri="{FF2B5EF4-FFF2-40B4-BE49-F238E27FC236}">
                <a16:creationId xmlns:a16="http://schemas.microsoft.com/office/drawing/2014/main" id="{90F248DD-5462-4B47-809B-2F9D363E8BCB}"/>
              </a:ext>
            </a:extLst>
          </p:cNvPr>
          <p:cNvSpPr/>
          <p:nvPr/>
        </p:nvSpPr>
        <p:spPr>
          <a:xfrm>
            <a:off x="15342457" y="1200096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239" name="Rectangle: Rounded Corners 238">
            <a:extLst>
              <a:ext uri="{FF2B5EF4-FFF2-40B4-BE49-F238E27FC236}">
                <a16:creationId xmlns:a16="http://schemas.microsoft.com/office/drawing/2014/main" id="{FF48DB28-D99A-444B-8AFA-4161254AAB3A}"/>
              </a:ext>
            </a:extLst>
          </p:cNvPr>
          <p:cNvSpPr/>
          <p:nvPr/>
        </p:nvSpPr>
        <p:spPr>
          <a:xfrm>
            <a:off x="20664106" y="13427376"/>
            <a:ext cx="1170679" cy="730941"/>
          </a:xfrm>
          <a:prstGeom prst="roundRect">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240" name="Rectangle: Rounded Corners 239">
            <a:extLst>
              <a:ext uri="{FF2B5EF4-FFF2-40B4-BE49-F238E27FC236}">
                <a16:creationId xmlns:a16="http://schemas.microsoft.com/office/drawing/2014/main" id="{72C9C620-6F14-4FCB-9FAE-FA475C3F11B6}"/>
              </a:ext>
            </a:extLst>
          </p:cNvPr>
          <p:cNvSpPr/>
          <p:nvPr/>
        </p:nvSpPr>
        <p:spPr>
          <a:xfrm>
            <a:off x="20669659" y="14228744"/>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im3</a:t>
            </a:r>
            <a:endParaRPr lang="en-CA" sz="2800" b="1" dirty="0">
              <a:solidFill>
                <a:schemeClr val="tx1"/>
              </a:solidFill>
            </a:endParaRPr>
          </a:p>
        </p:txBody>
      </p:sp>
      <p:sp>
        <p:nvSpPr>
          <p:cNvPr id="241" name="Arrow: Right 240">
            <a:extLst>
              <a:ext uri="{FF2B5EF4-FFF2-40B4-BE49-F238E27FC236}">
                <a16:creationId xmlns:a16="http://schemas.microsoft.com/office/drawing/2014/main" id="{8FA41F66-D643-48D9-8BB6-8447BD2565E1}"/>
              </a:ext>
            </a:extLst>
          </p:cNvPr>
          <p:cNvSpPr/>
          <p:nvPr/>
        </p:nvSpPr>
        <p:spPr>
          <a:xfrm>
            <a:off x="21981167" y="13427376"/>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242" name="Arrow: Right 241">
            <a:extLst>
              <a:ext uri="{FF2B5EF4-FFF2-40B4-BE49-F238E27FC236}">
                <a16:creationId xmlns:a16="http://schemas.microsoft.com/office/drawing/2014/main" id="{A122BA33-A8F8-4F34-BAA4-1F53BF524AD6}"/>
              </a:ext>
            </a:extLst>
          </p:cNvPr>
          <p:cNvSpPr/>
          <p:nvPr/>
        </p:nvSpPr>
        <p:spPr>
          <a:xfrm>
            <a:off x="19522988" y="14992827"/>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243" name="Rectangle: Rounded Corners 242">
            <a:extLst>
              <a:ext uri="{FF2B5EF4-FFF2-40B4-BE49-F238E27FC236}">
                <a16:creationId xmlns:a16="http://schemas.microsoft.com/office/drawing/2014/main" id="{AE776BCA-1768-45C0-B8CD-203E839357A2}"/>
              </a:ext>
            </a:extLst>
          </p:cNvPr>
          <p:cNvSpPr/>
          <p:nvPr/>
        </p:nvSpPr>
        <p:spPr>
          <a:xfrm>
            <a:off x="20664106" y="10472915"/>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244" name="Rectangle: Rounded Corners 243">
            <a:extLst>
              <a:ext uri="{FF2B5EF4-FFF2-40B4-BE49-F238E27FC236}">
                <a16:creationId xmlns:a16="http://schemas.microsoft.com/office/drawing/2014/main" id="{61669B9B-54E6-40C8-9B7A-AF99ED65A184}"/>
              </a:ext>
            </a:extLst>
          </p:cNvPr>
          <p:cNvSpPr/>
          <p:nvPr/>
        </p:nvSpPr>
        <p:spPr>
          <a:xfrm>
            <a:off x="20669659" y="1127428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im3</a:t>
            </a:r>
            <a:endParaRPr lang="en-CA" sz="2800" b="1" dirty="0">
              <a:solidFill>
                <a:schemeClr val="tx1"/>
              </a:solidFill>
            </a:endParaRPr>
          </a:p>
        </p:txBody>
      </p:sp>
      <p:sp>
        <p:nvSpPr>
          <p:cNvPr id="245" name="Arrow: Right 244">
            <a:extLst>
              <a:ext uri="{FF2B5EF4-FFF2-40B4-BE49-F238E27FC236}">
                <a16:creationId xmlns:a16="http://schemas.microsoft.com/office/drawing/2014/main" id="{CF7123CB-BBDD-41B3-B6F0-DE54B854E8F0}"/>
              </a:ext>
            </a:extLst>
          </p:cNvPr>
          <p:cNvSpPr/>
          <p:nvPr/>
        </p:nvSpPr>
        <p:spPr>
          <a:xfrm>
            <a:off x="21981167" y="10472915"/>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246" name="Arrow: Right 245">
            <a:extLst>
              <a:ext uri="{FF2B5EF4-FFF2-40B4-BE49-F238E27FC236}">
                <a16:creationId xmlns:a16="http://schemas.microsoft.com/office/drawing/2014/main" id="{F77F3D2D-A3F8-4D5C-A93A-42A23A1D3CA9}"/>
              </a:ext>
            </a:extLst>
          </p:cNvPr>
          <p:cNvSpPr/>
          <p:nvPr/>
        </p:nvSpPr>
        <p:spPr>
          <a:xfrm>
            <a:off x="19493427" y="12095458"/>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247" name="Rectangle: Rounded Corners 246">
            <a:extLst>
              <a:ext uri="{FF2B5EF4-FFF2-40B4-BE49-F238E27FC236}">
                <a16:creationId xmlns:a16="http://schemas.microsoft.com/office/drawing/2014/main" id="{FD7306FE-A9FB-4072-BB07-8D18E3EBB759}"/>
              </a:ext>
            </a:extLst>
          </p:cNvPr>
          <p:cNvSpPr/>
          <p:nvPr/>
        </p:nvSpPr>
        <p:spPr>
          <a:xfrm>
            <a:off x="20693144" y="1644183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248" name="Rectangle: Rounded Corners 247">
            <a:extLst>
              <a:ext uri="{FF2B5EF4-FFF2-40B4-BE49-F238E27FC236}">
                <a16:creationId xmlns:a16="http://schemas.microsoft.com/office/drawing/2014/main" id="{6C2146E2-86FA-4ECE-BFA3-20784C026437}"/>
              </a:ext>
            </a:extLst>
          </p:cNvPr>
          <p:cNvSpPr/>
          <p:nvPr/>
        </p:nvSpPr>
        <p:spPr>
          <a:xfrm>
            <a:off x="20698697" y="17243201"/>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im3</a:t>
            </a:r>
            <a:endParaRPr lang="en-CA" sz="2800" b="1" dirty="0">
              <a:solidFill>
                <a:schemeClr val="tx1"/>
              </a:solidFill>
            </a:endParaRPr>
          </a:p>
        </p:txBody>
      </p:sp>
      <p:sp>
        <p:nvSpPr>
          <p:cNvPr id="249" name="Arrow: Right 248">
            <a:extLst>
              <a:ext uri="{FF2B5EF4-FFF2-40B4-BE49-F238E27FC236}">
                <a16:creationId xmlns:a16="http://schemas.microsoft.com/office/drawing/2014/main" id="{9CEF069A-6641-4C88-AC41-F7E1522BAD63}"/>
              </a:ext>
            </a:extLst>
          </p:cNvPr>
          <p:cNvSpPr/>
          <p:nvPr/>
        </p:nvSpPr>
        <p:spPr>
          <a:xfrm>
            <a:off x="22010205" y="16441833"/>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250" name="Arrow: Right 249">
            <a:extLst>
              <a:ext uri="{FF2B5EF4-FFF2-40B4-BE49-F238E27FC236}">
                <a16:creationId xmlns:a16="http://schemas.microsoft.com/office/drawing/2014/main" id="{7592252A-53A2-4DA0-8B54-10B8611A07A4}"/>
              </a:ext>
            </a:extLst>
          </p:cNvPr>
          <p:cNvSpPr/>
          <p:nvPr/>
        </p:nvSpPr>
        <p:spPr>
          <a:xfrm>
            <a:off x="19550891" y="17974142"/>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251" name="Rectangle: Rounded Corners 250">
            <a:extLst>
              <a:ext uri="{FF2B5EF4-FFF2-40B4-BE49-F238E27FC236}">
                <a16:creationId xmlns:a16="http://schemas.microsoft.com/office/drawing/2014/main" id="{97FB6089-03FB-4868-9BCA-34030B751E52}"/>
              </a:ext>
            </a:extLst>
          </p:cNvPr>
          <p:cNvSpPr/>
          <p:nvPr/>
        </p:nvSpPr>
        <p:spPr>
          <a:xfrm>
            <a:off x="20682930" y="18017954"/>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252" name="Rectangle: Rounded Corners 251">
            <a:extLst>
              <a:ext uri="{FF2B5EF4-FFF2-40B4-BE49-F238E27FC236}">
                <a16:creationId xmlns:a16="http://schemas.microsoft.com/office/drawing/2014/main" id="{C8F76CED-9552-49F1-A663-221511CD6743}"/>
              </a:ext>
            </a:extLst>
          </p:cNvPr>
          <p:cNvSpPr/>
          <p:nvPr/>
        </p:nvSpPr>
        <p:spPr>
          <a:xfrm>
            <a:off x="20664106" y="19549336"/>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253" name="Rectangle: Rounded Corners 252">
            <a:extLst>
              <a:ext uri="{FF2B5EF4-FFF2-40B4-BE49-F238E27FC236}">
                <a16:creationId xmlns:a16="http://schemas.microsoft.com/office/drawing/2014/main" id="{3161115A-6C68-46AA-A018-B53CC47D0211}"/>
              </a:ext>
            </a:extLst>
          </p:cNvPr>
          <p:cNvSpPr/>
          <p:nvPr/>
        </p:nvSpPr>
        <p:spPr>
          <a:xfrm>
            <a:off x="20669659" y="20350704"/>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im3</a:t>
            </a:r>
            <a:endParaRPr lang="en-CA" sz="2800" b="1" dirty="0">
              <a:solidFill>
                <a:schemeClr val="tx1"/>
              </a:solidFill>
            </a:endParaRPr>
          </a:p>
        </p:txBody>
      </p:sp>
      <p:sp>
        <p:nvSpPr>
          <p:cNvPr id="254" name="Arrow: Right 253">
            <a:extLst>
              <a:ext uri="{FF2B5EF4-FFF2-40B4-BE49-F238E27FC236}">
                <a16:creationId xmlns:a16="http://schemas.microsoft.com/office/drawing/2014/main" id="{D525C7BF-73C9-4D9F-A2FA-D875A3978FD8}"/>
              </a:ext>
            </a:extLst>
          </p:cNvPr>
          <p:cNvSpPr/>
          <p:nvPr/>
        </p:nvSpPr>
        <p:spPr>
          <a:xfrm>
            <a:off x="21981167" y="19549336"/>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255" name="Arrow: Right 254">
            <a:extLst>
              <a:ext uri="{FF2B5EF4-FFF2-40B4-BE49-F238E27FC236}">
                <a16:creationId xmlns:a16="http://schemas.microsoft.com/office/drawing/2014/main" id="{D80D2E98-EC55-4048-AE52-3EC67CF55365}"/>
              </a:ext>
            </a:extLst>
          </p:cNvPr>
          <p:cNvSpPr/>
          <p:nvPr/>
        </p:nvSpPr>
        <p:spPr>
          <a:xfrm>
            <a:off x="19493427" y="20366800"/>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256" name="Rectangle: Rounded Corners 255">
            <a:extLst>
              <a:ext uri="{FF2B5EF4-FFF2-40B4-BE49-F238E27FC236}">
                <a16:creationId xmlns:a16="http://schemas.microsoft.com/office/drawing/2014/main" id="{C0D12633-E558-4C4D-8D75-800B719D71F9}"/>
              </a:ext>
            </a:extLst>
          </p:cNvPr>
          <p:cNvSpPr/>
          <p:nvPr/>
        </p:nvSpPr>
        <p:spPr>
          <a:xfrm>
            <a:off x="20653892" y="21125457"/>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257" name="Rectangle: Rounded Corners 256">
            <a:extLst>
              <a:ext uri="{FF2B5EF4-FFF2-40B4-BE49-F238E27FC236}">
                <a16:creationId xmlns:a16="http://schemas.microsoft.com/office/drawing/2014/main" id="{617DA808-310B-4027-B289-17D92B802C9D}"/>
              </a:ext>
            </a:extLst>
          </p:cNvPr>
          <p:cNvSpPr/>
          <p:nvPr/>
        </p:nvSpPr>
        <p:spPr>
          <a:xfrm>
            <a:off x="20714687" y="1500997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258" name="Rectangle: Rounded Corners 257">
            <a:extLst>
              <a:ext uri="{FF2B5EF4-FFF2-40B4-BE49-F238E27FC236}">
                <a16:creationId xmlns:a16="http://schemas.microsoft.com/office/drawing/2014/main" id="{B262E829-5A1A-4F58-B6FB-57EF7F27F38E}"/>
              </a:ext>
            </a:extLst>
          </p:cNvPr>
          <p:cNvSpPr/>
          <p:nvPr/>
        </p:nvSpPr>
        <p:spPr>
          <a:xfrm>
            <a:off x="20682930" y="12060380"/>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260" name="Rectangle: Rounded Corners 259">
            <a:extLst>
              <a:ext uri="{FF2B5EF4-FFF2-40B4-BE49-F238E27FC236}">
                <a16:creationId xmlns:a16="http://schemas.microsoft.com/office/drawing/2014/main" id="{BE078DE0-73BC-4904-AA17-256A686C8E14}"/>
              </a:ext>
            </a:extLst>
          </p:cNvPr>
          <p:cNvSpPr/>
          <p:nvPr/>
        </p:nvSpPr>
        <p:spPr>
          <a:xfrm>
            <a:off x="25004882" y="1426631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im3</a:t>
            </a:r>
            <a:endParaRPr lang="en-CA" sz="2800" b="1" dirty="0">
              <a:solidFill>
                <a:schemeClr val="tx1"/>
              </a:solidFill>
            </a:endParaRPr>
          </a:p>
        </p:txBody>
      </p:sp>
      <p:sp>
        <p:nvSpPr>
          <p:cNvPr id="270" name="Arrow: Right 269">
            <a:extLst>
              <a:ext uri="{FF2B5EF4-FFF2-40B4-BE49-F238E27FC236}">
                <a16:creationId xmlns:a16="http://schemas.microsoft.com/office/drawing/2014/main" id="{16DAE672-4D29-4D57-A02E-951AD8F93657}"/>
              </a:ext>
            </a:extLst>
          </p:cNvPr>
          <p:cNvSpPr/>
          <p:nvPr/>
        </p:nvSpPr>
        <p:spPr>
          <a:xfrm>
            <a:off x="23828709" y="14291044"/>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im5</a:t>
            </a:r>
            <a:endParaRPr lang="en-CA" sz="2800" dirty="0">
              <a:solidFill>
                <a:schemeClr val="tx1"/>
              </a:solidFill>
            </a:endParaRPr>
          </a:p>
        </p:txBody>
      </p:sp>
      <p:sp>
        <p:nvSpPr>
          <p:cNvPr id="271" name="Rectangle: Rounded Corners 270">
            <a:extLst>
              <a:ext uri="{FF2B5EF4-FFF2-40B4-BE49-F238E27FC236}">
                <a16:creationId xmlns:a16="http://schemas.microsoft.com/office/drawing/2014/main" id="{E74831EE-7BDD-45EE-94F6-43BE13C216A1}"/>
              </a:ext>
            </a:extLst>
          </p:cNvPr>
          <p:cNvSpPr/>
          <p:nvPr/>
        </p:nvSpPr>
        <p:spPr>
          <a:xfrm>
            <a:off x="24999329" y="10510489"/>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272" name="Rectangle: Rounded Corners 271">
            <a:extLst>
              <a:ext uri="{FF2B5EF4-FFF2-40B4-BE49-F238E27FC236}">
                <a16:creationId xmlns:a16="http://schemas.microsoft.com/office/drawing/2014/main" id="{E22FAA0B-CFA3-48BE-8200-AEC4D67A5336}"/>
              </a:ext>
            </a:extLst>
          </p:cNvPr>
          <p:cNvSpPr/>
          <p:nvPr/>
        </p:nvSpPr>
        <p:spPr>
          <a:xfrm>
            <a:off x="25004882" y="11311857"/>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im3</a:t>
            </a:r>
            <a:endParaRPr lang="en-CA" sz="2800" b="1" dirty="0">
              <a:solidFill>
                <a:schemeClr val="tx1"/>
              </a:solidFill>
            </a:endParaRPr>
          </a:p>
        </p:txBody>
      </p:sp>
      <p:sp>
        <p:nvSpPr>
          <p:cNvPr id="273" name="Arrow: Right 272">
            <a:extLst>
              <a:ext uri="{FF2B5EF4-FFF2-40B4-BE49-F238E27FC236}">
                <a16:creationId xmlns:a16="http://schemas.microsoft.com/office/drawing/2014/main" id="{E2CE1348-ED56-4D00-A0CA-119B5D72B163}"/>
              </a:ext>
            </a:extLst>
          </p:cNvPr>
          <p:cNvSpPr/>
          <p:nvPr/>
        </p:nvSpPr>
        <p:spPr>
          <a:xfrm>
            <a:off x="26317339" y="12074288"/>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274" name="Arrow: Right 273">
            <a:extLst>
              <a:ext uri="{FF2B5EF4-FFF2-40B4-BE49-F238E27FC236}">
                <a16:creationId xmlns:a16="http://schemas.microsoft.com/office/drawing/2014/main" id="{382A9057-EB2D-4D9B-9755-1D45B0A11F58}"/>
              </a:ext>
            </a:extLst>
          </p:cNvPr>
          <p:cNvSpPr/>
          <p:nvPr/>
        </p:nvSpPr>
        <p:spPr>
          <a:xfrm>
            <a:off x="23799343" y="11337113"/>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277" name="Rectangle: Rounded Corners 276">
            <a:extLst>
              <a:ext uri="{FF2B5EF4-FFF2-40B4-BE49-F238E27FC236}">
                <a16:creationId xmlns:a16="http://schemas.microsoft.com/office/drawing/2014/main" id="{41487B36-29E8-4C36-AA35-84F5AA744D9D}"/>
              </a:ext>
            </a:extLst>
          </p:cNvPr>
          <p:cNvSpPr/>
          <p:nvPr/>
        </p:nvSpPr>
        <p:spPr>
          <a:xfrm>
            <a:off x="25033920" y="17280775"/>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im5</a:t>
            </a:r>
            <a:endParaRPr lang="en-CA" sz="2800" b="1" dirty="0">
              <a:solidFill>
                <a:schemeClr val="tx1"/>
              </a:solidFill>
            </a:endParaRPr>
          </a:p>
        </p:txBody>
      </p:sp>
      <p:sp>
        <p:nvSpPr>
          <p:cNvPr id="279" name="Arrow: Right 278">
            <a:extLst>
              <a:ext uri="{FF2B5EF4-FFF2-40B4-BE49-F238E27FC236}">
                <a16:creationId xmlns:a16="http://schemas.microsoft.com/office/drawing/2014/main" id="{6C090106-F590-4894-9A0C-5FDD978FEB07}"/>
              </a:ext>
            </a:extLst>
          </p:cNvPr>
          <p:cNvSpPr/>
          <p:nvPr/>
        </p:nvSpPr>
        <p:spPr>
          <a:xfrm>
            <a:off x="23797814" y="17302408"/>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280" name="Rectangle: Rounded Corners 279">
            <a:extLst>
              <a:ext uri="{FF2B5EF4-FFF2-40B4-BE49-F238E27FC236}">
                <a16:creationId xmlns:a16="http://schemas.microsoft.com/office/drawing/2014/main" id="{6B7546DC-31AF-4FA2-BA97-77BF436A2F09}"/>
              </a:ext>
            </a:extLst>
          </p:cNvPr>
          <p:cNvSpPr/>
          <p:nvPr/>
        </p:nvSpPr>
        <p:spPr>
          <a:xfrm>
            <a:off x="25018153" y="1805552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284" name="Rectangle: Rounded Corners 283">
            <a:extLst>
              <a:ext uri="{FF2B5EF4-FFF2-40B4-BE49-F238E27FC236}">
                <a16:creationId xmlns:a16="http://schemas.microsoft.com/office/drawing/2014/main" id="{FCD88CE0-0E4D-4267-B76D-7487021FF375}"/>
              </a:ext>
            </a:extLst>
          </p:cNvPr>
          <p:cNvSpPr/>
          <p:nvPr/>
        </p:nvSpPr>
        <p:spPr>
          <a:xfrm>
            <a:off x="25004882" y="2038827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im5</a:t>
            </a:r>
            <a:endParaRPr lang="en-CA" sz="2800" b="1" dirty="0">
              <a:solidFill>
                <a:schemeClr val="tx1"/>
              </a:solidFill>
            </a:endParaRPr>
          </a:p>
        </p:txBody>
      </p:sp>
      <p:sp>
        <p:nvSpPr>
          <p:cNvPr id="291" name="Arrow: Right 290">
            <a:extLst>
              <a:ext uri="{FF2B5EF4-FFF2-40B4-BE49-F238E27FC236}">
                <a16:creationId xmlns:a16="http://schemas.microsoft.com/office/drawing/2014/main" id="{D15B9150-0B89-4D63-8EC5-FE52023E3FB4}"/>
              </a:ext>
            </a:extLst>
          </p:cNvPr>
          <p:cNvSpPr/>
          <p:nvPr/>
        </p:nvSpPr>
        <p:spPr>
          <a:xfrm>
            <a:off x="23828708" y="19520270"/>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292" name="Rectangle: Rounded Corners 291">
            <a:extLst>
              <a:ext uri="{FF2B5EF4-FFF2-40B4-BE49-F238E27FC236}">
                <a16:creationId xmlns:a16="http://schemas.microsoft.com/office/drawing/2014/main" id="{2984ACCE-0B17-4AE3-8969-94A81E1FCBC4}"/>
              </a:ext>
            </a:extLst>
          </p:cNvPr>
          <p:cNvSpPr/>
          <p:nvPr/>
        </p:nvSpPr>
        <p:spPr>
          <a:xfrm>
            <a:off x="24989115" y="21163031"/>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293" name="Rectangle: Rounded Corners 292">
            <a:extLst>
              <a:ext uri="{FF2B5EF4-FFF2-40B4-BE49-F238E27FC236}">
                <a16:creationId xmlns:a16="http://schemas.microsoft.com/office/drawing/2014/main" id="{71E46F03-7403-48FE-A75B-7E7A0143466D}"/>
              </a:ext>
            </a:extLst>
          </p:cNvPr>
          <p:cNvSpPr/>
          <p:nvPr/>
        </p:nvSpPr>
        <p:spPr>
          <a:xfrm>
            <a:off x="25049910" y="15047547"/>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294" name="Rectangle: Rounded Corners 293">
            <a:extLst>
              <a:ext uri="{FF2B5EF4-FFF2-40B4-BE49-F238E27FC236}">
                <a16:creationId xmlns:a16="http://schemas.microsoft.com/office/drawing/2014/main" id="{B4B11F93-3DD2-4094-BA93-BA4F55206646}"/>
              </a:ext>
            </a:extLst>
          </p:cNvPr>
          <p:cNvSpPr/>
          <p:nvPr/>
        </p:nvSpPr>
        <p:spPr>
          <a:xfrm>
            <a:off x="25018153" y="12097954"/>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296" name="Arrow: Right 295">
            <a:extLst>
              <a:ext uri="{FF2B5EF4-FFF2-40B4-BE49-F238E27FC236}">
                <a16:creationId xmlns:a16="http://schemas.microsoft.com/office/drawing/2014/main" id="{BD42B6A6-C2F1-447C-B6FE-A35931147A97}"/>
              </a:ext>
            </a:extLst>
          </p:cNvPr>
          <p:cNvSpPr/>
          <p:nvPr/>
        </p:nvSpPr>
        <p:spPr>
          <a:xfrm>
            <a:off x="26317339" y="14994839"/>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297" name="Arrow: Right 296">
            <a:extLst>
              <a:ext uri="{FF2B5EF4-FFF2-40B4-BE49-F238E27FC236}">
                <a16:creationId xmlns:a16="http://schemas.microsoft.com/office/drawing/2014/main" id="{0CF99690-64D6-4052-BA73-8F89716A4AA1}"/>
              </a:ext>
            </a:extLst>
          </p:cNvPr>
          <p:cNvSpPr/>
          <p:nvPr/>
        </p:nvSpPr>
        <p:spPr>
          <a:xfrm>
            <a:off x="26317339" y="18004545"/>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298" name="Arrow: Right 297">
            <a:extLst>
              <a:ext uri="{FF2B5EF4-FFF2-40B4-BE49-F238E27FC236}">
                <a16:creationId xmlns:a16="http://schemas.microsoft.com/office/drawing/2014/main" id="{37497852-7A6A-4B53-AB0F-953BF4324AAE}"/>
              </a:ext>
            </a:extLst>
          </p:cNvPr>
          <p:cNvSpPr/>
          <p:nvPr/>
        </p:nvSpPr>
        <p:spPr>
          <a:xfrm>
            <a:off x="26317339" y="21162075"/>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299" name="Rectangle: Rounded Corners 298">
            <a:extLst>
              <a:ext uri="{FF2B5EF4-FFF2-40B4-BE49-F238E27FC236}">
                <a16:creationId xmlns:a16="http://schemas.microsoft.com/office/drawing/2014/main" id="{482543C4-AC57-4065-B315-F55FD2DB86F0}"/>
              </a:ext>
            </a:extLst>
          </p:cNvPr>
          <p:cNvSpPr/>
          <p:nvPr/>
        </p:nvSpPr>
        <p:spPr>
          <a:xfrm>
            <a:off x="29341008" y="13387176"/>
            <a:ext cx="1170679" cy="730941"/>
          </a:xfrm>
          <a:prstGeom prst="round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300" name="Rectangle: Rounded Corners 299">
            <a:extLst>
              <a:ext uri="{FF2B5EF4-FFF2-40B4-BE49-F238E27FC236}">
                <a16:creationId xmlns:a16="http://schemas.microsoft.com/office/drawing/2014/main" id="{24C28A15-A33B-4007-8974-1A973779F60D}"/>
              </a:ext>
            </a:extLst>
          </p:cNvPr>
          <p:cNvSpPr/>
          <p:nvPr/>
        </p:nvSpPr>
        <p:spPr>
          <a:xfrm>
            <a:off x="29346561" y="14188544"/>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im5</a:t>
            </a:r>
            <a:endParaRPr lang="en-CA" sz="2800" b="1" dirty="0">
              <a:solidFill>
                <a:schemeClr val="tx1"/>
              </a:solidFill>
            </a:endParaRPr>
          </a:p>
        </p:txBody>
      </p:sp>
      <p:sp>
        <p:nvSpPr>
          <p:cNvPr id="301" name="Arrow: Right 300">
            <a:extLst>
              <a:ext uri="{FF2B5EF4-FFF2-40B4-BE49-F238E27FC236}">
                <a16:creationId xmlns:a16="http://schemas.microsoft.com/office/drawing/2014/main" id="{3E0A6044-2B04-45B0-8646-B0E2A93E080E}"/>
              </a:ext>
            </a:extLst>
          </p:cNvPr>
          <p:cNvSpPr/>
          <p:nvPr/>
        </p:nvSpPr>
        <p:spPr>
          <a:xfrm>
            <a:off x="28170329" y="13386906"/>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im6</a:t>
            </a:r>
            <a:endParaRPr lang="en-CA" sz="2800" dirty="0">
              <a:solidFill>
                <a:schemeClr val="tx1"/>
              </a:solidFill>
            </a:endParaRPr>
          </a:p>
        </p:txBody>
      </p:sp>
      <p:sp>
        <p:nvSpPr>
          <p:cNvPr id="302" name="Rectangle: Rounded Corners 301">
            <a:extLst>
              <a:ext uri="{FF2B5EF4-FFF2-40B4-BE49-F238E27FC236}">
                <a16:creationId xmlns:a16="http://schemas.microsoft.com/office/drawing/2014/main" id="{A44D0128-EE60-4660-96AA-8B7EB2D0F8D8}"/>
              </a:ext>
            </a:extLst>
          </p:cNvPr>
          <p:cNvSpPr/>
          <p:nvPr/>
        </p:nvSpPr>
        <p:spPr>
          <a:xfrm>
            <a:off x="29341008" y="10432715"/>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303" name="Rectangle: Rounded Corners 302">
            <a:extLst>
              <a:ext uri="{FF2B5EF4-FFF2-40B4-BE49-F238E27FC236}">
                <a16:creationId xmlns:a16="http://schemas.microsoft.com/office/drawing/2014/main" id="{98D80A50-BE84-42AF-9C88-312321198C63}"/>
              </a:ext>
            </a:extLst>
          </p:cNvPr>
          <p:cNvSpPr/>
          <p:nvPr/>
        </p:nvSpPr>
        <p:spPr>
          <a:xfrm>
            <a:off x="29346561" y="1123408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im5</a:t>
            </a:r>
            <a:endParaRPr lang="en-CA" sz="2800" b="1" dirty="0">
              <a:solidFill>
                <a:schemeClr val="tx1"/>
              </a:solidFill>
            </a:endParaRPr>
          </a:p>
        </p:txBody>
      </p:sp>
      <p:sp>
        <p:nvSpPr>
          <p:cNvPr id="304" name="Arrow: Right 303">
            <a:extLst>
              <a:ext uri="{FF2B5EF4-FFF2-40B4-BE49-F238E27FC236}">
                <a16:creationId xmlns:a16="http://schemas.microsoft.com/office/drawing/2014/main" id="{4744EB57-B51C-4EC2-B5E4-60C2FCCD9608}"/>
              </a:ext>
            </a:extLst>
          </p:cNvPr>
          <p:cNvSpPr/>
          <p:nvPr/>
        </p:nvSpPr>
        <p:spPr>
          <a:xfrm>
            <a:off x="30659018" y="11996514"/>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305" name="Arrow: Right 304">
            <a:extLst>
              <a:ext uri="{FF2B5EF4-FFF2-40B4-BE49-F238E27FC236}">
                <a16:creationId xmlns:a16="http://schemas.microsoft.com/office/drawing/2014/main" id="{2668A0A9-5089-474D-944A-A6875B0A296C}"/>
              </a:ext>
            </a:extLst>
          </p:cNvPr>
          <p:cNvSpPr/>
          <p:nvPr/>
        </p:nvSpPr>
        <p:spPr>
          <a:xfrm>
            <a:off x="28081919" y="10433926"/>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306" name="Rectangle: Rounded Corners 305">
            <a:extLst>
              <a:ext uri="{FF2B5EF4-FFF2-40B4-BE49-F238E27FC236}">
                <a16:creationId xmlns:a16="http://schemas.microsoft.com/office/drawing/2014/main" id="{38114E6C-EB12-4F44-9C4D-11F0CC6CC78B}"/>
              </a:ext>
            </a:extLst>
          </p:cNvPr>
          <p:cNvSpPr/>
          <p:nvPr/>
        </p:nvSpPr>
        <p:spPr>
          <a:xfrm>
            <a:off x="29370046" y="1640163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im6</a:t>
            </a:r>
            <a:endParaRPr lang="en-CA" sz="2800" b="1" dirty="0">
              <a:solidFill>
                <a:schemeClr val="tx1"/>
              </a:solidFill>
            </a:endParaRPr>
          </a:p>
        </p:txBody>
      </p:sp>
      <p:sp>
        <p:nvSpPr>
          <p:cNvPr id="307" name="Rectangle: Rounded Corners 306">
            <a:extLst>
              <a:ext uri="{FF2B5EF4-FFF2-40B4-BE49-F238E27FC236}">
                <a16:creationId xmlns:a16="http://schemas.microsoft.com/office/drawing/2014/main" id="{525AA95E-FFFE-4232-8AEC-1DC3C04D1C83}"/>
              </a:ext>
            </a:extLst>
          </p:cNvPr>
          <p:cNvSpPr/>
          <p:nvPr/>
        </p:nvSpPr>
        <p:spPr>
          <a:xfrm>
            <a:off x="29375599" y="17203001"/>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im5</a:t>
            </a:r>
            <a:endParaRPr lang="en-CA" sz="2800" b="1" dirty="0">
              <a:solidFill>
                <a:schemeClr val="tx1"/>
              </a:solidFill>
            </a:endParaRPr>
          </a:p>
        </p:txBody>
      </p:sp>
      <p:sp>
        <p:nvSpPr>
          <p:cNvPr id="308" name="Arrow: Right 307">
            <a:extLst>
              <a:ext uri="{FF2B5EF4-FFF2-40B4-BE49-F238E27FC236}">
                <a16:creationId xmlns:a16="http://schemas.microsoft.com/office/drawing/2014/main" id="{5744FF19-135A-45E9-8C2D-5E39A13CCD6D}"/>
              </a:ext>
            </a:extLst>
          </p:cNvPr>
          <p:cNvSpPr/>
          <p:nvPr/>
        </p:nvSpPr>
        <p:spPr>
          <a:xfrm>
            <a:off x="28214967" y="16427984"/>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309" name="Rectangle: Rounded Corners 308">
            <a:extLst>
              <a:ext uri="{FF2B5EF4-FFF2-40B4-BE49-F238E27FC236}">
                <a16:creationId xmlns:a16="http://schemas.microsoft.com/office/drawing/2014/main" id="{7521390B-80EC-4129-968D-C4624A140376}"/>
              </a:ext>
            </a:extLst>
          </p:cNvPr>
          <p:cNvSpPr/>
          <p:nvPr/>
        </p:nvSpPr>
        <p:spPr>
          <a:xfrm>
            <a:off x="29359832" y="17977754"/>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310" name="Rectangle: Rounded Corners 309">
            <a:extLst>
              <a:ext uri="{FF2B5EF4-FFF2-40B4-BE49-F238E27FC236}">
                <a16:creationId xmlns:a16="http://schemas.microsoft.com/office/drawing/2014/main" id="{557CAB47-E2A1-49B8-9E45-8CE92F152521}"/>
              </a:ext>
            </a:extLst>
          </p:cNvPr>
          <p:cNvSpPr/>
          <p:nvPr/>
        </p:nvSpPr>
        <p:spPr>
          <a:xfrm>
            <a:off x="29341008" y="19509136"/>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im6</a:t>
            </a:r>
            <a:endParaRPr lang="en-CA" sz="2800" b="1" dirty="0">
              <a:solidFill>
                <a:schemeClr val="tx1"/>
              </a:solidFill>
            </a:endParaRPr>
          </a:p>
        </p:txBody>
      </p:sp>
      <p:sp>
        <p:nvSpPr>
          <p:cNvPr id="321" name="Rectangle: Rounded Corners 320">
            <a:extLst>
              <a:ext uri="{FF2B5EF4-FFF2-40B4-BE49-F238E27FC236}">
                <a16:creationId xmlns:a16="http://schemas.microsoft.com/office/drawing/2014/main" id="{902CDE61-B9E3-4373-9194-8EFFE18D05C6}"/>
              </a:ext>
            </a:extLst>
          </p:cNvPr>
          <p:cNvSpPr/>
          <p:nvPr/>
        </p:nvSpPr>
        <p:spPr>
          <a:xfrm>
            <a:off x="29346561" y="20310504"/>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im5</a:t>
            </a:r>
            <a:endParaRPr lang="en-CA" sz="2800" b="1" dirty="0">
              <a:solidFill>
                <a:schemeClr val="tx1"/>
              </a:solidFill>
            </a:endParaRPr>
          </a:p>
        </p:txBody>
      </p:sp>
      <p:sp>
        <p:nvSpPr>
          <p:cNvPr id="325" name="Arrow: Right 324">
            <a:extLst>
              <a:ext uri="{FF2B5EF4-FFF2-40B4-BE49-F238E27FC236}">
                <a16:creationId xmlns:a16="http://schemas.microsoft.com/office/drawing/2014/main" id="{B622B681-F8B6-4839-B983-D2BDC5ED8B2E}"/>
              </a:ext>
            </a:extLst>
          </p:cNvPr>
          <p:cNvSpPr/>
          <p:nvPr/>
        </p:nvSpPr>
        <p:spPr>
          <a:xfrm>
            <a:off x="28170329" y="20326600"/>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327" name="Rectangle: Rounded Corners 326">
            <a:extLst>
              <a:ext uri="{FF2B5EF4-FFF2-40B4-BE49-F238E27FC236}">
                <a16:creationId xmlns:a16="http://schemas.microsoft.com/office/drawing/2014/main" id="{CB26909A-CF10-4D17-B9C7-803CD6BE7735}"/>
              </a:ext>
            </a:extLst>
          </p:cNvPr>
          <p:cNvSpPr/>
          <p:nvPr/>
        </p:nvSpPr>
        <p:spPr>
          <a:xfrm>
            <a:off x="29330794" y="21085257"/>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331" name="Rectangle: Rounded Corners 330">
            <a:extLst>
              <a:ext uri="{FF2B5EF4-FFF2-40B4-BE49-F238E27FC236}">
                <a16:creationId xmlns:a16="http://schemas.microsoft.com/office/drawing/2014/main" id="{BD65A98A-BA25-49FF-BC9A-1E1966822C62}"/>
              </a:ext>
            </a:extLst>
          </p:cNvPr>
          <p:cNvSpPr/>
          <p:nvPr/>
        </p:nvSpPr>
        <p:spPr>
          <a:xfrm>
            <a:off x="29391589" y="1496977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336" name="Rectangle: Rounded Corners 335">
            <a:extLst>
              <a:ext uri="{FF2B5EF4-FFF2-40B4-BE49-F238E27FC236}">
                <a16:creationId xmlns:a16="http://schemas.microsoft.com/office/drawing/2014/main" id="{E1DFBCDF-A950-4815-A941-5E6D0CC6A6D8}"/>
              </a:ext>
            </a:extLst>
          </p:cNvPr>
          <p:cNvSpPr/>
          <p:nvPr/>
        </p:nvSpPr>
        <p:spPr>
          <a:xfrm>
            <a:off x="29359832" y="12020180"/>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343" name="Arrow: Right 342">
            <a:extLst>
              <a:ext uri="{FF2B5EF4-FFF2-40B4-BE49-F238E27FC236}">
                <a16:creationId xmlns:a16="http://schemas.microsoft.com/office/drawing/2014/main" id="{A81E037D-68FF-4BFE-9384-D4AFBC2FBE24}"/>
              </a:ext>
            </a:extLst>
          </p:cNvPr>
          <p:cNvSpPr/>
          <p:nvPr/>
        </p:nvSpPr>
        <p:spPr>
          <a:xfrm>
            <a:off x="30659018" y="14917065"/>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344" name="Arrow: Right 343">
            <a:extLst>
              <a:ext uri="{FF2B5EF4-FFF2-40B4-BE49-F238E27FC236}">
                <a16:creationId xmlns:a16="http://schemas.microsoft.com/office/drawing/2014/main" id="{706F7286-C79A-4561-98FD-97C609AEAC0D}"/>
              </a:ext>
            </a:extLst>
          </p:cNvPr>
          <p:cNvSpPr/>
          <p:nvPr/>
        </p:nvSpPr>
        <p:spPr>
          <a:xfrm>
            <a:off x="30659018" y="17926771"/>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345" name="Arrow: Right 344">
            <a:extLst>
              <a:ext uri="{FF2B5EF4-FFF2-40B4-BE49-F238E27FC236}">
                <a16:creationId xmlns:a16="http://schemas.microsoft.com/office/drawing/2014/main" id="{88B87936-AE35-45DB-9EB6-76CEB2E9ABAB}"/>
              </a:ext>
            </a:extLst>
          </p:cNvPr>
          <p:cNvSpPr/>
          <p:nvPr/>
        </p:nvSpPr>
        <p:spPr>
          <a:xfrm>
            <a:off x="30659018" y="21084301"/>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346" name="Rectangle: Rounded Corners 345">
            <a:extLst>
              <a:ext uri="{FF2B5EF4-FFF2-40B4-BE49-F238E27FC236}">
                <a16:creationId xmlns:a16="http://schemas.microsoft.com/office/drawing/2014/main" id="{42A85125-A73D-48F0-ADBC-CD075B4ECA79}"/>
              </a:ext>
            </a:extLst>
          </p:cNvPr>
          <p:cNvSpPr/>
          <p:nvPr/>
        </p:nvSpPr>
        <p:spPr>
          <a:xfrm>
            <a:off x="25024785" y="16496142"/>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347" name="Rectangle: Rounded Corners 346">
            <a:extLst>
              <a:ext uri="{FF2B5EF4-FFF2-40B4-BE49-F238E27FC236}">
                <a16:creationId xmlns:a16="http://schemas.microsoft.com/office/drawing/2014/main" id="{F04F47DC-A7EB-485E-B531-1A67120F3CF6}"/>
              </a:ext>
            </a:extLst>
          </p:cNvPr>
          <p:cNvSpPr/>
          <p:nvPr/>
        </p:nvSpPr>
        <p:spPr>
          <a:xfrm>
            <a:off x="25024785" y="19534829"/>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348" name="Rectangle: Rounded Corners 347">
            <a:extLst>
              <a:ext uri="{FF2B5EF4-FFF2-40B4-BE49-F238E27FC236}">
                <a16:creationId xmlns:a16="http://schemas.microsoft.com/office/drawing/2014/main" id="{56384E26-5D84-4D3C-8FD3-A04C0A1F8EB4}"/>
              </a:ext>
            </a:extLst>
          </p:cNvPr>
          <p:cNvSpPr/>
          <p:nvPr/>
        </p:nvSpPr>
        <p:spPr>
          <a:xfrm>
            <a:off x="25024785" y="13428855"/>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349" name="Rectangle: Rounded Corners 348">
            <a:extLst>
              <a:ext uri="{FF2B5EF4-FFF2-40B4-BE49-F238E27FC236}">
                <a16:creationId xmlns:a16="http://schemas.microsoft.com/office/drawing/2014/main" id="{E1D00C7C-F52C-4B84-AA6E-E33FFDE14387}"/>
              </a:ext>
            </a:extLst>
          </p:cNvPr>
          <p:cNvSpPr/>
          <p:nvPr/>
        </p:nvSpPr>
        <p:spPr>
          <a:xfrm>
            <a:off x="33998837" y="13420672"/>
            <a:ext cx="1170679" cy="730941"/>
          </a:xfrm>
          <a:prstGeom prst="roundRect">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im6</a:t>
            </a:r>
            <a:endParaRPr lang="en-CA" sz="2800" b="1" dirty="0">
              <a:solidFill>
                <a:schemeClr val="tx1"/>
              </a:solidFill>
            </a:endParaRPr>
          </a:p>
        </p:txBody>
      </p:sp>
      <p:sp>
        <p:nvSpPr>
          <p:cNvPr id="350" name="Rectangle: Rounded Corners 349">
            <a:extLst>
              <a:ext uri="{FF2B5EF4-FFF2-40B4-BE49-F238E27FC236}">
                <a16:creationId xmlns:a16="http://schemas.microsoft.com/office/drawing/2014/main" id="{A7F12B4C-CCBC-4920-9CCA-7E6E49F06A73}"/>
              </a:ext>
            </a:extLst>
          </p:cNvPr>
          <p:cNvSpPr/>
          <p:nvPr/>
        </p:nvSpPr>
        <p:spPr>
          <a:xfrm>
            <a:off x="34004390" y="14222040"/>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im5</a:t>
            </a:r>
            <a:endParaRPr lang="en-CA" sz="2800" b="1" dirty="0">
              <a:solidFill>
                <a:schemeClr val="tx1"/>
              </a:solidFill>
            </a:endParaRPr>
          </a:p>
        </p:txBody>
      </p:sp>
      <p:sp>
        <p:nvSpPr>
          <p:cNvPr id="351" name="Arrow: Right 350">
            <a:extLst>
              <a:ext uri="{FF2B5EF4-FFF2-40B4-BE49-F238E27FC236}">
                <a16:creationId xmlns:a16="http://schemas.microsoft.com/office/drawing/2014/main" id="{89568B43-23C8-45AC-9EA5-BA488A66B549}"/>
              </a:ext>
            </a:extLst>
          </p:cNvPr>
          <p:cNvSpPr/>
          <p:nvPr/>
        </p:nvSpPr>
        <p:spPr>
          <a:xfrm>
            <a:off x="32770100" y="14188138"/>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im7</a:t>
            </a:r>
            <a:endParaRPr lang="en-CA" sz="2800" dirty="0">
              <a:solidFill>
                <a:schemeClr val="tx1"/>
              </a:solidFill>
            </a:endParaRPr>
          </a:p>
        </p:txBody>
      </p:sp>
      <p:sp>
        <p:nvSpPr>
          <p:cNvPr id="352" name="Rectangle: Rounded Corners 351">
            <a:extLst>
              <a:ext uri="{FF2B5EF4-FFF2-40B4-BE49-F238E27FC236}">
                <a16:creationId xmlns:a16="http://schemas.microsoft.com/office/drawing/2014/main" id="{B078F313-1437-428F-9281-6BAF1DC9C21D}"/>
              </a:ext>
            </a:extLst>
          </p:cNvPr>
          <p:cNvSpPr/>
          <p:nvPr/>
        </p:nvSpPr>
        <p:spPr>
          <a:xfrm>
            <a:off x="33998837" y="10466211"/>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im6</a:t>
            </a:r>
            <a:endParaRPr lang="en-CA" sz="2800" b="1" dirty="0">
              <a:solidFill>
                <a:schemeClr val="tx1"/>
              </a:solidFill>
            </a:endParaRPr>
          </a:p>
        </p:txBody>
      </p:sp>
      <p:sp>
        <p:nvSpPr>
          <p:cNvPr id="353" name="Rectangle: Rounded Corners 352">
            <a:extLst>
              <a:ext uri="{FF2B5EF4-FFF2-40B4-BE49-F238E27FC236}">
                <a16:creationId xmlns:a16="http://schemas.microsoft.com/office/drawing/2014/main" id="{16C367D2-ADE3-4727-836C-2A83D7DA18D0}"/>
              </a:ext>
            </a:extLst>
          </p:cNvPr>
          <p:cNvSpPr/>
          <p:nvPr/>
        </p:nvSpPr>
        <p:spPr>
          <a:xfrm>
            <a:off x="34004390" y="11267579"/>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im5</a:t>
            </a:r>
            <a:endParaRPr lang="en-CA" sz="2800" b="1" dirty="0">
              <a:solidFill>
                <a:schemeClr val="tx1"/>
              </a:solidFill>
            </a:endParaRPr>
          </a:p>
        </p:txBody>
      </p:sp>
      <p:sp>
        <p:nvSpPr>
          <p:cNvPr id="354" name="Arrow: Right 353">
            <a:extLst>
              <a:ext uri="{FF2B5EF4-FFF2-40B4-BE49-F238E27FC236}">
                <a16:creationId xmlns:a16="http://schemas.microsoft.com/office/drawing/2014/main" id="{E4AF1856-B323-44DC-B9D9-EF66E7792D83}"/>
              </a:ext>
            </a:extLst>
          </p:cNvPr>
          <p:cNvSpPr/>
          <p:nvPr/>
        </p:nvSpPr>
        <p:spPr>
          <a:xfrm>
            <a:off x="35316847" y="12030010"/>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355" name="Arrow: Right 354">
            <a:extLst>
              <a:ext uri="{FF2B5EF4-FFF2-40B4-BE49-F238E27FC236}">
                <a16:creationId xmlns:a16="http://schemas.microsoft.com/office/drawing/2014/main" id="{CA141F73-841E-4DBE-A37C-794AB192505B}"/>
              </a:ext>
            </a:extLst>
          </p:cNvPr>
          <p:cNvSpPr/>
          <p:nvPr/>
        </p:nvSpPr>
        <p:spPr>
          <a:xfrm>
            <a:off x="32745301" y="11234083"/>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356" name="Rectangle: Rounded Corners 355">
            <a:extLst>
              <a:ext uri="{FF2B5EF4-FFF2-40B4-BE49-F238E27FC236}">
                <a16:creationId xmlns:a16="http://schemas.microsoft.com/office/drawing/2014/main" id="{FC5C3172-FDA0-4D2A-9E3A-BE75EED0FA56}"/>
              </a:ext>
            </a:extLst>
          </p:cNvPr>
          <p:cNvSpPr/>
          <p:nvPr/>
        </p:nvSpPr>
        <p:spPr>
          <a:xfrm>
            <a:off x="34027875" y="16435129"/>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im6</a:t>
            </a:r>
            <a:endParaRPr lang="en-CA" sz="2800" b="1" dirty="0">
              <a:solidFill>
                <a:schemeClr val="tx1"/>
              </a:solidFill>
            </a:endParaRPr>
          </a:p>
        </p:txBody>
      </p:sp>
      <p:sp>
        <p:nvSpPr>
          <p:cNvPr id="357" name="Rectangle: Rounded Corners 356">
            <a:extLst>
              <a:ext uri="{FF2B5EF4-FFF2-40B4-BE49-F238E27FC236}">
                <a16:creationId xmlns:a16="http://schemas.microsoft.com/office/drawing/2014/main" id="{B68D455C-6A09-45F1-B1A9-0C40A2251C96}"/>
              </a:ext>
            </a:extLst>
          </p:cNvPr>
          <p:cNvSpPr/>
          <p:nvPr/>
        </p:nvSpPr>
        <p:spPr>
          <a:xfrm>
            <a:off x="34033428" y="17236497"/>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im7</a:t>
            </a:r>
            <a:endParaRPr lang="en-CA" sz="2800" b="1" dirty="0">
              <a:solidFill>
                <a:schemeClr val="tx1"/>
              </a:solidFill>
            </a:endParaRPr>
          </a:p>
        </p:txBody>
      </p:sp>
      <p:sp>
        <p:nvSpPr>
          <p:cNvPr id="358" name="Arrow: Right 357">
            <a:extLst>
              <a:ext uri="{FF2B5EF4-FFF2-40B4-BE49-F238E27FC236}">
                <a16:creationId xmlns:a16="http://schemas.microsoft.com/office/drawing/2014/main" id="{B000C713-BB59-46BE-8453-EAAC8A6F973C}"/>
              </a:ext>
            </a:extLst>
          </p:cNvPr>
          <p:cNvSpPr/>
          <p:nvPr/>
        </p:nvSpPr>
        <p:spPr>
          <a:xfrm>
            <a:off x="32870697" y="17227601"/>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359" name="Rectangle: Rounded Corners 358">
            <a:extLst>
              <a:ext uri="{FF2B5EF4-FFF2-40B4-BE49-F238E27FC236}">
                <a16:creationId xmlns:a16="http://schemas.microsoft.com/office/drawing/2014/main" id="{38184702-0B0F-402E-A3EF-265007D238B1}"/>
              </a:ext>
            </a:extLst>
          </p:cNvPr>
          <p:cNvSpPr/>
          <p:nvPr/>
        </p:nvSpPr>
        <p:spPr>
          <a:xfrm>
            <a:off x="34017661" y="18011250"/>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360" name="Rectangle: Rounded Corners 359">
            <a:extLst>
              <a:ext uri="{FF2B5EF4-FFF2-40B4-BE49-F238E27FC236}">
                <a16:creationId xmlns:a16="http://schemas.microsoft.com/office/drawing/2014/main" id="{FD7EE47C-C5F6-41C2-9BE2-067CCC7D746E}"/>
              </a:ext>
            </a:extLst>
          </p:cNvPr>
          <p:cNvSpPr/>
          <p:nvPr/>
        </p:nvSpPr>
        <p:spPr>
          <a:xfrm>
            <a:off x="33998837" y="19542632"/>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im6</a:t>
            </a:r>
            <a:endParaRPr lang="en-CA" sz="2800" b="1" dirty="0">
              <a:solidFill>
                <a:schemeClr val="tx1"/>
              </a:solidFill>
            </a:endParaRPr>
          </a:p>
        </p:txBody>
      </p:sp>
      <p:sp>
        <p:nvSpPr>
          <p:cNvPr id="361" name="Rectangle: Rounded Corners 360">
            <a:extLst>
              <a:ext uri="{FF2B5EF4-FFF2-40B4-BE49-F238E27FC236}">
                <a16:creationId xmlns:a16="http://schemas.microsoft.com/office/drawing/2014/main" id="{ECA1E3EB-65DC-4DE8-843F-3F3A332B43B7}"/>
              </a:ext>
            </a:extLst>
          </p:cNvPr>
          <p:cNvSpPr/>
          <p:nvPr/>
        </p:nvSpPr>
        <p:spPr>
          <a:xfrm>
            <a:off x="34004390" y="20344000"/>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im7</a:t>
            </a:r>
            <a:endParaRPr lang="en-CA" sz="2800" b="1" dirty="0">
              <a:solidFill>
                <a:schemeClr val="tx1"/>
              </a:solidFill>
            </a:endParaRPr>
          </a:p>
        </p:txBody>
      </p:sp>
      <p:sp>
        <p:nvSpPr>
          <p:cNvPr id="362" name="Arrow: Right 361">
            <a:extLst>
              <a:ext uri="{FF2B5EF4-FFF2-40B4-BE49-F238E27FC236}">
                <a16:creationId xmlns:a16="http://schemas.microsoft.com/office/drawing/2014/main" id="{B0440001-CCDC-4541-BAAC-6A9B38A65527}"/>
              </a:ext>
            </a:extLst>
          </p:cNvPr>
          <p:cNvSpPr/>
          <p:nvPr/>
        </p:nvSpPr>
        <p:spPr>
          <a:xfrm>
            <a:off x="32828158" y="19561305"/>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363" name="Rectangle: Rounded Corners 362">
            <a:extLst>
              <a:ext uri="{FF2B5EF4-FFF2-40B4-BE49-F238E27FC236}">
                <a16:creationId xmlns:a16="http://schemas.microsoft.com/office/drawing/2014/main" id="{9198966B-9630-4D79-B30A-6659B59530BD}"/>
              </a:ext>
            </a:extLst>
          </p:cNvPr>
          <p:cNvSpPr/>
          <p:nvPr/>
        </p:nvSpPr>
        <p:spPr>
          <a:xfrm>
            <a:off x="33988623" y="2111875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370" name="Rectangle: Rounded Corners 369">
            <a:extLst>
              <a:ext uri="{FF2B5EF4-FFF2-40B4-BE49-F238E27FC236}">
                <a16:creationId xmlns:a16="http://schemas.microsoft.com/office/drawing/2014/main" id="{5B774F1E-5332-4B01-87E3-968DE04DBEC8}"/>
              </a:ext>
            </a:extLst>
          </p:cNvPr>
          <p:cNvSpPr/>
          <p:nvPr/>
        </p:nvSpPr>
        <p:spPr>
          <a:xfrm>
            <a:off x="34049418" y="15003269"/>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371" name="Rectangle: Rounded Corners 370">
            <a:extLst>
              <a:ext uri="{FF2B5EF4-FFF2-40B4-BE49-F238E27FC236}">
                <a16:creationId xmlns:a16="http://schemas.microsoft.com/office/drawing/2014/main" id="{41B13C34-86EB-4D09-A378-3569F942B381}"/>
              </a:ext>
            </a:extLst>
          </p:cNvPr>
          <p:cNvSpPr/>
          <p:nvPr/>
        </p:nvSpPr>
        <p:spPr>
          <a:xfrm>
            <a:off x="34017661" y="12053676"/>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372" name="Arrow: Right 371">
            <a:extLst>
              <a:ext uri="{FF2B5EF4-FFF2-40B4-BE49-F238E27FC236}">
                <a16:creationId xmlns:a16="http://schemas.microsoft.com/office/drawing/2014/main" id="{089CB4E4-526B-4466-9F59-2265C7A98E7A}"/>
              </a:ext>
            </a:extLst>
          </p:cNvPr>
          <p:cNvSpPr/>
          <p:nvPr/>
        </p:nvSpPr>
        <p:spPr>
          <a:xfrm>
            <a:off x="35316847" y="14950561"/>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373" name="Arrow: Right 372">
            <a:extLst>
              <a:ext uri="{FF2B5EF4-FFF2-40B4-BE49-F238E27FC236}">
                <a16:creationId xmlns:a16="http://schemas.microsoft.com/office/drawing/2014/main" id="{443EFD14-EE99-40E8-A12B-A7E44AA0D6A4}"/>
              </a:ext>
            </a:extLst>
          </p:cNvPr>
          <p:cNvSpPr/>
          <p:nvPr/>
        </p:nvSpPr>
        <p:spPr>
          <a:xfrm>
            <a:off x="35316847" y="17960267"/>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375" name="Arrow: Right 374">
            <a:extLst>
              <a:ext uri="{FF2B5EF4-FFF2-40B4-BE49-F238E27FC236}">
                <a16:creationId xmlns:a16="http://schemas.microsoft.com/office/drawing/2014/main" id="{448ADAB2-FD51-43E6-A1EB-16C2F7557C30}"/>
              </a:ext>
            </a:extLst>
          </p:cNvPr>
          <p:cNvSpPr/>
          <p:nvPr/>
        </p:nvSpPr>
        <p:spPr>
          <a:xfrm>
            <a:off x="35316847" y="21117797"/>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376" name="Rectangle: Rounded Corners 375">
            <a:extLst>
              <a:ext uri="{FF2B5EF4-FFF2-40B4-BE49-F238E27FC236}">
                <a16:creationId xmlns:a16="http://schemas.microsoft.com/office/drawing/2014/main" id="{2F1AEE36-99A5-4D0F-943F-390594A8A426}"/>
              </a:ext>
            </a:extLst>
          </p:cNvPr>
          <p:cNvSpPr/>
          <p:nvPr/>
        </p:nvSpPr>
        <p:spPr>
          <a:xfrm>
            <a:off x="38860638" y="13418666"/>
            <a:ext cx="1170679" cy="730941"/>
          </a:xfrm>
          <a:prstGeom prst="roundRect">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im6</a:t>
            </a:r>
            <a:endParaRPr lang="en-CA" sz="2800" b="1" dirty="0">
              <a:solidFill>
                <a:schemeClr val="tx1"/>
              </a:solidFill>
            </a:endParaRPr>
          </a:p>
        </p:txBody>
      </p:sp>
      <p:sp>
        <p:nvSpPr>
          <p:cNvPr id="384" name="Rectangle: Rounded Corners 383">
            <a:extLst>
              <a:ext uri="{FF2B5EF4-FFF2-40B4-BE49-F238E27FC236}">
                <a16:creationId xmlns:a16="http://schemas.microsoft.com/office/drawing/2014/main" id="{B0068698-292D-405D-A6AF-3B2D906B62EB}"/>
              </a:ext>
            </a:extLst>
          </p:cNvPr>
          <p:cNvSpPr/>
          <p:nvPr/>
        </p:nvSpPr>
        <p:spPr>
          <a:xfrm>
            <a:off x="38866191" y="14220034"/>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im7</a:t>
            </a:r>
            <a:endParaRPr lang="en-CA" sz="2800" b="1" dirty="0">
              <a:solidFill>
                <a:schemeClr val="tx1"/>
              </a:solidFill>
            </a:endParaRPr>
          </a:p>
        </p:txBody>
      </p:sp>
      <p:sp>
        <p:nvSpPr>
          <p:cNvPr id="389" name="Arrow: Right 388">
            <a:extLst>
              <a:ext uri="{FF2B5EF4-FFF2-40B4-BE49-F238E27FC236}">
                <a16:creationId xmlns:a16="http://schemas.microsoft.com/office/drawing/2014/main" id="{2C384FA4-3FD8-4AA5-B43D-5292A9C38CB2}"/>
              </a:ext>
            </a:extLst>
          </p:cNvPr>
          <p:cNvSpPr/>
          <p:nvPr/>
        </p:nvSpPr>
        <p:spPr>
          <a:xfrm>
            <a:off x="37665484" y="13449588"/>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im8</a:t>
            </a:r>
            <a:endParaRPr lang="en-CA" sz="2800" dirty="0">
              <a:solidFill>
                <a:schemeClr val="tx1"/>
              </a:solidFill>
            </a:endParaRPr>
          </a:p>
        </p:txBody>
      </p:sp>
      <p:sp>
        <p:nvSpPr>
          <p:cNvPr id="391" name="Rectangle: Rounded Corners 390">
            <a:extLst>
              <a:ext uri="{FF2B5EF4-FFF2-40B4-BE49-F238E27FC236}">
                <a16:creationId xmlns:a16="http://schemas.microsoft.com/office/drawing/2014/main" id="{C073CC16-194D-4D71-B2E0-F4C4BDC472C1}"/>
              </a:ext>
            </a:extLst>
          </p:cNvPr>
          <p:cNvSpPr/>
          <p:nvPr/>
        </p:nvSpPr>
        <p:spPr>
          <a:xfrm>
            <a:off x="38860638" y="10464205"/>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im6</a:t>
            </a:r>
            <a:endParaRPr lang="en-CA" sz="2800" b="1" dirty="0">
              <a:solidFill>
                <a:schemeClr val="tx1"/>
              </a:solidFill>
            </a:endParaRPr>
          </a:p>
        </p:txBody>
      </p:sp>
      <p:sp>
        <p:nvSpPr>
          <p:cNvPr id="393" name="Rectangle: Rounded Corners 392">
            <a:extLst>
              <a:ext uri="{FF2B5EF4-FFF2-40B4-BE49-F238E27FC236}">
                <a16:creationId xmlns:a16="http://schemas.microsoft.com/office/drawing/2014/main" id="{608CD4F7-CC04-4924-AEA7-626A4F371694}"/>
              </a:ext>
            </a:extLst>
          </p:cNvPr>
          <p:cNvSpPr/>
          <p:nvPr/>
        </p:nvSpPr>
        <p:spPr>
          <a:xfrm>
            <a:off x="38866191" y="1126557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im7</a:t>
            </a:r>
            <a:endParaRPr lang="en-CA" sz="2800" b="1" dirty="0">
              <a:solidFill>
                <a:schemeClr val="tx1"/>
              </a:solidFill>
            </a:endParaRPr>
          </a:p>
        </p:txBody>
      </p:sp>
      <p:sp>
        <p:nvSpPr>
          <p:cNvPr id="401" name="Arrow: Right 400">
            <a:extLst>
              <a:ext uri="{FF2B5EF4-FFF2-40B4-BE49-F238E27FC236}">
                <a16:creationId xmlns:a16="http://schemas.microsoft.com/office/drawing/2014/main" id="{5B1ED9B5-A466-4E31-A0D3-CA5B4BC0B47C}"/>
              </a:ext>
            </a:extLst>
          </p:cNvPr>
          <p:cNvSpPr/>
          <p:nvPr/>
        </p:nvSpPr>
        <p:spPr>
          <a:xfrm>
            <a:off x="40178648" y="12028004"/>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402" name="Arrow: Right 401">
            <a:extLst>
              <a:ext uri="{FF2B5EF4-FFF2-40B4-BE49-F238E27FC236}">
                <a16:creationId xmlns:a16="http://schemas.microsoft.com/office/drawing/2014/main" id="{5CDF6BF4-7BA5-4DA8-9A27-F338EF4EC377}"/>
              </a:ext>
            </a:extLst>
          </p:cNvPr>
          <p:cNvSpPr/>
          <p:nvPr/>
        </p:nvSpPr>
        <p:spPr>
          <a:xfrm>
            <a:off x="37665485" y="10496340"/>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403" name="Rectangle: Rounded Corners 402">
            <a:extLst>
              <a:ext uri="{FF2B5EF4-FFF2-40B4-BE49-F238E27FC236}">
                <a16:creationId xmlns:a16="http://schemas.microsoft.com/office/drawing/2014/main" id="{29B05D0D-2439-4E0C-AD0A-994E46853B9E}"/>
              </a:ext>
            </a:extLst>
          </p:cNvPr>
          <p:cNvSpPr/>
          <p:nvPr/>
        </p:nvSpPr>
        <p:spPr>
          <a:xfrm>
            <a:off x="38889676" y="1643312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im8</a:t>
            </a:r>
            <a:endParaRPr lang="en-CA" sz="2800" b="1" dirty="0">
              <a:solidFill>
                <a:schemeClr val="tx1"/>
              </a:solidFill>
            </a:endParaRPr>
          </a:p>
        </p:txBody>
      </p:sp>
      <p:sp>
        <p:nvSpPr>
          <p:cNvPr id="404" name="Rectangle: Rounded Corners 403">
            <a:extLst>
              <a:ext uri="{FF2B5EF4-FFF2-40B4-BE49-F238E27FC236}">
                <a16:creationId xmlns:a16="http://schemas.microsoft.com/office/drawing/2014/main" id="{9C01BB6B-8D78-4B00-AB2B-CA925B678FB5}"/>
              </a:ext>
            </a:extLst>
          </p:cNvPr>
          <p:cNvSpPr/>
          <p:nvPr/>
        </p:nvSpPr>
        <p:spPr>
          <a:xfrm>
            <a:off x="38895229" y="17234491"/>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im7</a:t>
            </a:r>
            <a:endParaRPr lang="en-CA" sz="2800" b="1" dirty="0">
              <a:solidFill>
                <a:schemeClr val="tx1"/>
              </a:solidFill>
            </a:endParaRPr>
          </a:p>
        </p:txBody>
      </p:sp>
      <p:sp>
        <p:nvSpPr>
          <p:cNvPr id="405" name="Arrow: Right 404">
            <a:extLst>
              <a:ext uri="{FF2B5EF4-FFF2-40B4-BE49-F238E27FC236}">
                <a16:creationId xmlns:a16="http://schemas.microsoft.com/office/drawing/2014/main" id="{AE24499F-F3A9-47A4-8C51-E06780F0447D}"/>
              </a:ext>
            </a:extLst>
          </p:cNvPr>
          <p:cNvSpPr/>
          <p:nvPr/>
        </p:nvSpPr>
        <p:spPr>
          <a:xfrm>
            <a:off x="37740540" y="16427984"/>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406" name="Rectangle: Rounded Corners 405">
            <a:extLst>
              <a:ext uri="{FF2B5EF4-FFF2-40B4-BE49-F238E27FC236}">
                <a16:creationId xmlns:a16="http://schemas.microsoft.com/office/drawing/2014/main" id="{F4FF2723-564F-4782-A90C-B24E98843E53}"/>
              </a:ext>
            </a:extLst>
          </p:cNvPr>
          <p:cNvSpPr/>
          <p:nvPr/>
        </p:nvSpPr>
        <p:spPr>
          <a:xfrm>
            <a:off x="38879462" y="18009244"/>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407" name="Rectangle: Rounded Corners 406">
            <a:extLst>
              <a:ext uri="{FF2B5EF4-FFF2-40B4-BE49-F238E27FC236}">
                <a16:creationId xmlns:a16="http://schemas.microsoft.com/office/drawing/2014/main" id="{051E2D38-6381-46EA-AA99-8BDFE70D3E5E}"/>
              </a:ext>
            </a:extLst>
          </p:cNvPr>
          <p:cNvSpPr/>
          <p:nvPr/>
        </p:nvSpPr>
        <p:spPr>
          <a:xfrm>
            <a:off x="38860638" y="19540626"/>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im8</a:t>
            </a:r>
            <a:endParaRPr lang="en-CA" sz="2800" b="1" dirty="0">
              <a:solidFill>
                <a:schemeClr val="tx1"/>
              </a:solidFill>
            </a:endParaRPr>
          </a:p>
        </p:txBody>
      </p:sp>
      <p:sp>
        <p:nvSpPr>
          <p:cNvPr id="408" name="Rectangle: Rounded Corners 407">
            <a:extLst>
              <a:ext uri="{FF2B5EF4-FFF2-40B4-BE49-F238E27FC236}">
                <a16:creationId xmlns:a16="http://schemas.microsoft.com/office/drawing/2014/main" id="{1D836E0D-FF04-4FEB-95DF-AD3B47460BA4}"/>
              </a:ext>
            </a:extLst>
          </p:cNvPr>
          <p:cNvSpPr/>
          <p:nvPr/>
        </p:nvSpPr>
        <p:spPr>
          <a:xfrm>
            <a:off x="38866191" y="20341994"/>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im7</a:t>
            </a:r>
            <a:endParaRPr lang="en-CA" sz="2800" b="1" dirty="0">
              <a:solidFill>
                <a:schemeClr val="tx1"/>
              </a:solidFill>
            </a:endParaRPr>
          </a:p>
        </p:txBody>
      </p:sp>
      <p:sp>
        <p:nvSpPr>
          <p:cNvPr id="409" name="Arrow: Right 408">
            <a:extLst>
              <a:ext uri="{FF2B5EF4-FFF2-40B4-BE49-F238E27FC236}">
                <a16:creationId xmlns:a16="http://schemas.microsoft.com/office/drawing/2014/main" id="{564C0799-3E24-4F6E-A15C-EF3D6191B902}"/>
              </a:ext>
            </a:extLst>
          </p:cNvPr>
          <p:cNvSpPr/>
          <p:nvPr/>
        </p:nvSpPr>
        <p:spPr>
          <a:xfrm>
            <a:off x="37689959" y="20358090"/>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410" name="Rectangle: Rounded Corners 409">
            <a:extLst>
              <a:ext uri="{FF2B5EF4-FFF2-40B4-BE49-F238E27FC236}">
                <a16:creationId xmlns:a16="http://schemas.microsoft.com/office/drawing/2014/main" id="{AB141C02-50AD-42D0-925E-DB8BAA21A99A}"/>
              </a:ext>
            </a:extLst>
          </p:cNvPr>
          <p:cNvSpPr/>
          <p:nvPr/>
        </p:nvSpPr>
        <p:spPr>
          <a:xfrm>
            <a:off x="38850424" y="21116747"/>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411" name="Rectangle: Rounded Corners 410">
            <a:extLst>
              <a:ext uri="{FF2B5EF4-FFF2-40B4-BE49-F238E27FC236}">
                <a16:creationId xmlns:a16="http://schemas.microsoft.com/office/drawing/2014/main" id="{3E4E2EAB-880E-4491-9D59-6D810A1EA91C}"/>
              </a:ext>
            </a:extLst>
          </p:cNvPr>
          <p:cNvSpPr/>
          <p:nvPr/>
        </p:nvSpPr>
        <p:spPr>
          <a:xfrm>
            <a:off x="38911219" y="1500126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412" name="Rectangle: Rounded Corners 411">
            <a:extLst>
              <a:ext uri="{FF2B5EF4-FFF2-40B4-BE49-F238E27FC236}">
                <a16:creationId xmlns:a16="http://schemas.microsoft.com/office/drawing/2014/main" id="{168A7015-FAAA-42DF-A520-D0C216C2B47B}"/>
              </a:ext>
            </a:extLst>
          </p:cNvPr>
          <p:cNvSpPr/>
          <p:nvPr/>
        </p:nvSpPr>
        <p:spPr>
          <a:xfrm>
            <a:off x="38879462" y="12051670"/>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im4</a:t>
            </a:r>
            <a:endParaRPr lang="en-CA" sz="2800" b="1" dirty="0">
              <a:solidFill>
                <a:schemeClr val="tx1"/>
              </a:solidFill>
            </a:endParaRPr>
          </a:p>
        </p:txBody>
      </p:sp>
      <p:sp>
        <p:nvSpPr>
          <p:cNvPr id="413" name="Arrow: Right 412">
            <a:extLst>
              <a:ext uri="{FF2B5EF4-FFF2-40B4-BE49-F238E27FC236}">
                <a16:creationId xmlns:a16="http://schemas.microsoft.com/office/drawing/2014/main" id="{535CA219-D2CA-42A3-B093-A0CCABD6DC0B}"/>
              </a:ext>
            </a:extLst>
          </p:cNvPr>
          <p:cNvSpPr/>
          <p:nvPr/>
        </p:nvSpPr>
        <p:spPr>
          <a:xfrm>
            <a:off x="40178648" y="14948555"/>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414" name="Arrow: Right 413">
            <a:extLst>
              <a:ext uri="{FF2B5EF4-FFF2-40B4-BE49-F238E27FC236}">
                <a16:creationId xmlns:a16="http://schemas.microsoft.com/office/drawing/2014/main" id="{64E1E16A-F52E-46A6-9F23-38F02CDC386F}"/>
              </a:ext>
            </a:extLst>
          </p:cNvPr>
          <p:cNvSpPr/>
          <p:nvPr/>
        </p:nvSpPr>
        <p:spPr>
          <a:xfrm>
            <a:off x="40178648" y="17958261"/>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415" name="Arrow: Right 414">
            <a:extLst>
              <a:ext uri="{FF2B5EF4-FFF2-40B4-BE49-F238E27FC236}">
                <a16:creationId xmlns:a16="http://schemas.microsoft.com/office/drawing/2014/main" id="{BC29E06D-2658-4FE3-8476-0491C663F3CF}"/>
              </a:ext>
            </a:extLst>
          </p:cNvPr>
          <p:cNvSpPr/>
          <p:nvPr/>
        </p:nvSpPr>
        <p:spPr>
          <a:xfrm>
            <a:off x="40178648" y="21115791"/>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416" name="Rectangle: Rounded Corners 415">
            <a:extLst>
              <a:ext uri="{FF2B5EF4-FFF2-40B4-BE49-F238E27FC236}">
                <a16:creationId xmlns:a16="http://schemas.microsoft.com/office/drawing/2014/main" id="{ADC10E6F-16D4-439E-BA2B-7DEC2E9F9D57}"/>
              </a:ext>
            </a:extLst>
          </p:cNvPr>
          <p:cNvSpPr/>
          <p:nvPr/>
        </p:nvSpPr>
        <p:spPr>
          <a:xfrm>
            <a:off x="43314546" y="13418666"/>
            <a:ext cx="1170679" cy="730941"/>
          </a:xfrm>
          <a:prstGeom prst="roundRect">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im8</a:t>
            </a:r>
            <a:endParaRPr lang="en-CA" sz="2800" b="1" dirty="0">
              <a:solidFill>
                <a:schemeClr val="tx1"/>
              </a:solidFill>
            </a:endParaRPr>
          </a:p>
        </p:txBody>
      </p:sp>
      <p:sp>
        <p:nvSpPr>
          <p:cNvPr id="417" name="Rectangle: Rounded Corners 416">
            <a:extLst>
              <a:ext uri="{FF2B5EF4-FFF2-40B4-BE49-F238E27FC236}">
                <a16:creationId xmlns:a16="http://schemas.microsoft.com/office/drawing/2014/main" id="{9C20FFF9-7A9E-4D22-AB09-29FDA0A0D342}"/>
              </a:ext>
            </a:extLst>
          </p:cNvPr>
          <p:cNvSpPr/>
          <p:nvPr/>
        </p:nvSpPr>
        <p:spPr>
          <a:xfrm>
            <a:off x="43320099" y="14220034"/>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im7</a:t>
            </a:r>
            <a:endParaRPr lang="en-CA" sz="2800" b="1" dirty="0">
              <a:solidFill>
                <a:schemeClr val="tx1"/>
              </a:solidFill>
            </a:endParaRPr>
          </a:p>
        </p:txBody>
      </p:sp>
      <p:sp>
        <p:nvSpPr>
          <p:cNvPr id="418" name="Arrow: Right 417">
            <a:extLst>
              <a:ext uri="{FF2B5EF4-FFF2-40B4-BE49-F238E27FC236}">
                <a16:creationId xmlns:a16="http://schemas.microsoft.com/office/drawing/2014/main" id="{145BCB76-69F1-4420-9E05-239EE7442FB7}"/>
              </a:ext>
            </a:extLst>
          </p:cNvPr>
          <p:cNvSpPr/>
          <p:nvPr/>
        </p:nvSpPr>
        <p:spPr>
          <a:xfrm>
            <a:off x="42091983" y="14188137"/>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im9</a:t>
            </a:r>
            <a:endParaRPr lang="en-CA" sz="2800" dirty="0">
              <a:solidFill>
                <a:schemeClr val="tx1"/>
              </a:solidFill>
            </a:endParaRPr>
          </a:p>
        </p:txBody>
      </p:sp>
      <p:sp>
        <p:nvSpPr>
          <p:cNvPr id="419" name="Rectangle: Rounded Corners 418">
            <a:extLst>
              <a:ext uri="{FF2B5EF4-FFF2-40B4-BE49-F238E27FC236}">
                <a16:creationId xmlns:a16="http://schemas.microsoft.com/office/drawing/2014/main" id="{4C669176-5569-4B25-BAD4-5F5D3EBDA7AD}"/>
              </a:ext>
            </a:extLst>
          </p:cNvPr>
          <p:cNvSpPr/>
          <p:nvPr/>
        </p:nvSpPr>
        <p:spPr>
          <a:xfrm>
            <a:off x="43314546" y="10464205"/>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im8</a:t>
            </a:r>
            <a:endParaRPr lang="en-CA" sz="2800" b="1" dirty="0">
              <a:solidFill>
                <a:schemeClr val="tx1"/>
              </a:solidFill>
            </a:endParaRPr>
          </a:p>
        </p:txBody>
      </p:sp>
      <p:sp>
        <p:nvSpPr>
          <p:cNvPr id="420" name="Rectangle: Rounded Corners 419">
            <a:extLst>
              <a:ext uri="{FF2B5EF4-FFF2-40B4-BE49-F238E27FC236}">
                <a16:creationId xmlns:a16="http://schemas.microsoft.com/office/drawing/2014/main" id="{A74FB10B-3E69-49F1-8D12-B074FDB5742D}"/>
              </a:ext>
            </a:extLst>
          </p:cNvPr>
          <p:cNvSpPr/>
          <p:nvPr/>
        </p:nvSpPr>
        <p:spPr>
          <a:xfrm>
            <a:off x="43320099" y="1126557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im7</a:t>
            </a:r>
            <a:endParaRPr lang="en-CA" sz="2800" b="1" dirty="0">
              <a:solidFill>
                <a:schemeClr val="tx1"/>
              </a:solidFill>
            </a:endParaRPr>
          </a:p>
        </p:txBody>
      </p:sp>
      <p:sp>
        <p:nvSpPr>
          <p:cNvPr id="421" name="Arrow: Right 420">
            <a:extLst>
              <a:ext uri="{FF2B5EF4-FFF2-40B4-BE49-F238E27FC236}">
                <a16:creationId xmlns:a16="http://schemas.microsoft.com/office/drawing/2014/main" id="{5297CE3D-A453-4E80-B0C4-1941739CCF9B}"/>
              </a:ext>
            </a:extLst>
          </p:cNvPr>
          <p:cNvSpPr/>
          <p:nvPr/>
        </p:nvSpPr>
        <p:spPr>
          <a:xfrm>
            <a:off x="44575742" y="10464205"/>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im8</a:t>
            </a:r>
            <a:endParaRPr lang="en-CA" sz="2800" dirty="0">
              <a:solidFill>
                <a:schemeClr val="tx1"/>
              </a:solidFill>
            </a:endParaRPr>
          </a:p>
        </p:txBody>
      </p:sp>
      <p:sp>
        <p:nvSpPr>
          <p:cNvPr id="422" name="Arrow: Right 421">
            <a:extLst>
              <a:ext uri="{FF2B5EF4-FFF2-40B4-BE49-F238E27FC236}">
                <a16:creationId xmlns:a16="http://schemas.microsoft.com/office/drawing/2014/main" id="{D332B7EB-EED3-4936-92F8-F0E1144876E4}"/>
              </a:ext>
            </a:extLst>
          </p:cNvPr>
          <p:cNvSpPr/>
          <p:nvPr/>
        </p:nvSpPr>
        <p:spPr>
          <a:xfrm>
            <a:off x="42119392" y="11203946"/>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423" name="Rectangle: Rounded Corners 422">
            <a:extLst>
              <a:ext uri="{FF2B5EF4-FFF2-40B4-BE49-F238E27FC236}">
                <a16:creationId xmlns:a16="http://schemas.microsoft.com/office/drawing/2014/main" id="{1F97C2C1-5156-47BD-9B19-032351341D1F}"/>
              </a:ext>
            </a:extLst>
          </p:cNvPr>
          <p:cNvSpPr/>
          <p:nvPr/>
        </p:nvSpPr>
        <p:spPr>
          <a:xfrm>
            <a:off x="43343584" y="1643312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im8</a:t>
            </a:r>
            <a:endParaRPr lang="en-CA" sz="2800" b="1" dirty="0">
              <a:solidFill>
                <a:schemeClr val="tx1"/>
              </a:solidFill>
            </a:endParaRPr>
          </a:p>
        </p:txBody>
      </p:sp>
      <p:sp>
        <p:nvSpPr>
          <p:cNvPr id="424" name="Rectangle: Rounded Corners 423">
            <a:extLst>
              <a:ext uri="{FF2B5EF4-FFF2-40B4-BE49-F238E27FC236}">
                <a16:creationId xmlns:a16="http://schemas.microsoft.com/office/drawing/2014/main" id="{A6116565-B278-4999-BFB8-42DF766F8DB5}"/>
              </a:ext>
            </a:extLst>
          </p:cNvPr>
          <p:cNvSpPr/>
          <p:nvPr/>
        </p:nvSpPr>
        <p:spPr>
          <a:xfrm>
            <a:off x="43349137" y="17234491"/>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im9</a:t>
            </a:r>
            <a:endParaRPr lang="en-CA" sz="2800" b="1" dirty="0">
              <a:solidFill>
                <a:schemeClr val="tx1"/>
              </a:solidFill>
            </a:endParaRPr>
          </a:p>
        </p:txBody>
      </p:sp>
      <p:sp>
        <p:nvSpPr>
          <p:cNvPr id="425" name="Arrow: Right 424">
            <a:extLst>
              <a:ext uri="{FF2B5EF4-FFF2-40B4-BE49-F238E27FC236}">
                <a16:creationId xmlns:a16="http://schemas.microsoft.com/office/drawing/2014/main" id="{5263E39C-72C2-44B0-A008-7560F7C9B5C0}"/>
              </a:ext>
            </a:extLst>
          </p:cNvPr>
          <p:cNvSpPr/>
          <p:nvPr/>
        </p:nvSpPr>
        <p:spPr>
          <a:xfrm>
            <a:off x="42110679" y="17251858"/>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427" name="Rectangle: Rounded Corners 426">
            <a:extLst>
              <a:ext uri="{FF2B5EF4-FFF2-40B4-BE49-F238E27FC236}">
                <a16:creationId xmlns:a16="http://schemas.microsoft.com/office/drawing/2014/main" id="{3490E7F4-63D0-469A-A7EB-8A47659F3FD2}"/>
              </a:ext>
            </a:extLst>
          </p:cNvPr>
          <p:cNvSpPr/>
          <p:nvPr/>
        </p:nvSpPr>
        <p:spPr>
          <a:xfrm>
            <a:off x="43314546" y="19540626"/>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im8</a:t>
            </a:r>
            <a:endParaRPr lang="en-CA" sz="2800" b="1" dirty="0">
              <a:solidFill>
                <a:schemeClr val="tx1"/>
              </a:solidFill>
            </a:endParaRPr>
          </a:p>
        </p:txBody>
      </p:sp>
      <p:sp>
        <p:nvSpPr>
          <p:cNvPr id="428" name="Rectangle: Rounded Corners 427">
            <a:extLst>
              <a:ext uri="{FF2B5EF4-FFF2-40B4-BE49-F238E27FC236}">
                <a16:creationId xmlns:a16="http://schemas.microsoft.com/office/drawing/2014/main" id="{6923C615-B87C-4410-8AD9-3F9B095D7DC6}"/>
              </a:ext>
            </a:extLst>
          </p:cNvPr>
          <p:cNvSpPr/>
          <p:nvPr/>
        </p:nvSpPr>
        <p:spPr>
          <a:xfrm>
            <a:off x="43320099" y="20341994"/>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im9</a:t>
            </a:r>
            <a:endParaRPr lang="en-CA" sz="2800" b="1" dirty="0">
              <a:solidFill>
                <a:schemeClr val="tx1"/>
              </a:solidFill>
            </a:endParaRPr>
          </a:p>
        </p:txBody>
      </p:sp>
      <p:sp>
        <p:nvSpPr>
          <p:cNvPr id="429" name="Arrow: Right 428">
            <a:extLst>
              <a:ext uri="{FF2B5EF4-FFF2-40B4-BE49-F238E27FC236}">
                <a16:creationId xmlns:a16="http://schemas.microsoft.com/office/drawing/2014/main" id="{7553117B-7690-4297-AD16-6B931AEB47C7}"/>
              </a:ext>
            </a:extLst>
          </p:cNvPr>
          <p:cNvSpPr/>
          <p:nvPr/>
        </p:nvSpPr>
        <p:spPr>
          <a:xfrm>
            <a:off x="42172905" y="21066045"/>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432" name="Rectangle: Rounded Corners 431">
            <a:extLst>
              <a:ext uri="{FF2B5EF4-FFF2-40B4-BE49-F238E27FC236}">
                <a16:creationId xmlns:a16="http://schemas.microsoft.com/office/drawing/2014/main" id="{53E56929-0198-44A9-BFEE-686CB4C6BCB2}"/>
              </a:ext>
            </a:extLst>
          </p:cNvPr>
          <p:cNvSpPr/>
          <p:nvPr/>
        </p:nvSpPr>
        <p:spPr>
          <a:xfrm>
            <a:off x="43333370" y="12051670"/>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436" name="Arrow: Right 435">
            <a:extLst>
              <a:ext uri="{FF2B5EF4-FFF2-40B4-BE49-F238E27FC236}">
                <a16:creationId xmlns:a16="http://schemas.microsoft.com/office/drawing/2014/main" id="{1EC7E2AC-1CAA-4197-83CB-3F1B6D8DE30A}"/>
              </a:ext>
            </a:extLst>
          </p:cNvPr>
          <p:cNvSpPr/>
          <p:nvPr/>
        </p:nvSpPr>
        <p:spPr>
          <a:xfrm>
            <a:off x="44583507" y="16386104"/>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im8</a:t>
            </a:r>
            <a:endParaRPr lang="en-CA" sz="2800" dirty="0">
              <a:solidFill>
                <a:schemeClr val="tx1"/>
              </a:solidFill>
            </a:endParaRPr>
          </a:p>
        </p:txBody>
      </p:sp>
      <p:sp>
        <p:nvSpPr>
          <p:cNvPr id="437" name="Arrow: Right 436">
            <a:extLst>
              <a:ext uri="{FF2B5EF4-FFF2-40B4-BE49-F238E27FC236}">
                <a16:creationId xmlns:a16="http://schemas.microsoft.com/office/drawing/2014/main" id="{9AE74C3D-0DBF-48AF-8BCE-0669D3FAAB27}"/>
              </a:ext>
            </a:extLst>
          </p:cNvPr>
          <p:cNvSpPr/>
          <p:nvPr/>
        </p:nvSpPr>
        <p:spPr>
          <a:xfrm>
            <a:off x="44466276" y="19511642"/>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im8</a:t>
            </a:r>
            <a:endParaRPr lang="en-CA" sz="2800" dirty="0">
              <a:solidFill>
                <a:schemeClr val="tx1"/>
              </a:solidFill>
            </a:endParaRPr>
          </a:p>
        </p:txBody>
      </p:sp>
      <p:sp>
        <p:nvSpPr>
          <p:cNvPr id="438" name="Rectangle: Rounded Corners 437">
            <a:extLst>
              <a:ext uri="{FF2B5EF4-FFF2-40B4-BE49-F238E27FC236}">
                <a16:creationId xmlns:a16="http://schemas.microsoft.com/office/drawing/2014/main" id="{663CF7C2-B25A-408D-80BA-7F8F3FF07D0C}"/>
              </a:ext>
            </a:extLst>
          </p:cNvPr>
          <p:cNvSpPr/>
          <p:nvPr/>
        </p:nvSpPr>
        <p:spPr>
          <a:xfrm>
            <a:off x="43368421" y="15001478"/>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439" name="Rectangle: Rounded Corners 438">
            <a:extLst>
              <a:ext uri="{FF2B5EF4-FFF2-40B4-BE49-F238E27FC236}">
                <a16:creationId xmlns:a16="http://schemas.microsoft.com/office/drawing/2014/main" id="{4D319820-FA1F-47C0-B314-118B082D4669}"/>
              </a:ext>
            </a:extLst>
          </p:cNvPr>
          <p:cNvSpPr/>
          <p:nvPr/>
        </p:nvSpPr>
        <p:spPr>
          <a:xfrm>
            <a:off x="43336767" y="18070693"/>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440" name="Rectangle: Rounded Corners 439">
            <a:extLst>
              <a:ext uri="{FF2B5EF4-FFF2-40B4-BE49-F238E27FC236}">
                <a16:creationId xmlns:a16="http://schemas.microsoft.com/office/drawing/2014/main" id="{F504ECF6-9233-43E3-A1B9-2521FFE53806}"/>
              </a:ext>
            </a:extLst>
          </p:cNvPr>
          <p:cNvSpPr/>
          <p:nvPr/>
        </p:nvSpPr>
        <p:spPr>
          <a:xfrm>
            <a:off x="43307440" y="21081645"/>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Tree>
    <p:extLst>
      <p:ext uri="{BB962C8B-B14F-4D97-AF65-F5344CB8AC3E}">
        <p14:creationId xmlns:p14="http://schemas.microsoft.com/office/powerpoint/2010/main" val="215163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Box 147">
            <a:extLst>
              <a:ext uri="{FF2B5EF4-FFF2-40B4-BE49-F238E27FC236}">
                <a16:creationId xmlns:a16="http://schemas.microsoft.com/office/drawing/2014/main" id="{79F0D039-5865-4B10-A048-55FCD425E35D}"/>
              </a:ext>
            </a:extLst>
          </p:cNvPr>
          <p:cNvSpPr txBox="1"/>
          <p:nvPr/>
        </p:nvSpPr>
        <p:spPr>
          <a:xfrm>
            <a:off x="-1519952" y="9249659"/>
            <a:ext cx="2223468" cy="730941"/>
          </a:xfrm>
          <a:prstGeom prst="rect">
            <a:avLst/>
          </a:prstGeom>
          <a:noFill/>
        </p:spPr>
        <p:txBody>
          <a:bodyPr wrap="square" rtlCol="0">
            <a:spAutoFit/>
          </a:bodyPr>
          <a:lstStyle/>
          <a:p>
            <a:pPr algn="r"/>
            <a:r>
              <a:rPr lang="en-CA" sz="4000" b="1" dirty="0"/>
              <a:t>Frame 0</a:t>
            </a:r>
          </a:p>
        </p:txBody>
      </p:sp>
      <p:sp>
        <p:nvSpPr>
          <p:cNvPr id="149" name="Rectangle: Rounded Corners 148">
            <a:extLst>
              <a:ext uri="{FF2B5EF4-FFF2-40B4-BE49-F238E27FC236}">
                <a16:creationId xmlns:a16="http://schemas.microsoft.com/office/drawing/2014/main" id="{D8D46312-3984-4A29-BC85-94BC2A969378}"/>
              </a:ext>
            </a:extLst>
          </p:cNvPr>
          <p:cNvSpPr/>
          <p:nvPr/>
        </p:nvSpPr>
        <p:spPr>
          <a:xfrm>
            <a:off x="-549306" y="13318398"/>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50" name="Rectangle: Rounded Corners 149">
            <a:extLst>
              <a:ext uri="{FF2B5EF4-FFF2-40B4-BE49-F238E27FC236}">
                <a16:creationId xmlns:a16="http://schemas.microsoft.com/office/drawing/2014/main" id="{B3BB515C-6715-4C6E-B35A-369C506271AD}"/>
              </a:ext>
            </a:extLst>
          </p:cNvPr>
          <p:cNvSpPr/>
          <p:nvPr/>
        </p:nvSpPr>
        <p:spPr>
          <a:xfrm>
            <a:off x="-543753" y="14119766"/>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51" name="Arrow: Right 150">
            <a:extLst>
              <a:ext uri="{FF2B5EF4-FFF2-40B4-BE49-F238E27FC236}">
                <a16:creationId xmlns:a16="http://schemas.microsoft.com/office/drawing/2014/main" id="{51B3E9CD-8AA8-4745-BF31-2B4B608FB583}"/>
              </a:ext>
            </a:extLst>
          </p:cNvPr>
          <p:cNvSpPr/>
          <p:nvPr/>
        </p:nvSpPr>
        <p:spPr>
          <a:xfrm>
            <a:off x="767755" y="13318398"/>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153" name="Arrow: Right 152">
            <a:extLst>
              <a:ext uri="{FF2B5EF4-FFF2-40B4-BE49-F238E27FC236}">
                <a16:creationId xmlns:a16="http://schemas.microsoft.com/office/drawing/2014/main" id="{989E9267-D4C1-469C-B7DF-2B17DCE4A149}"/>
              </a:ext>
            </a:extLst>
          </p:cNvPr>
          <p:cNvSpPr/>
          <p:nvPr/>
        </p:nvSpPr>
        <p:spPr>
          <a:xfrm>
            <a:off x="-1866367" y="13318398"/>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88" name="TextBox 187">
            <a:extLst>
              <a:ext uri="{FF2B5EF4-FFF2-40B4-BE49-F238E27FC236}">
                <a16:creationId xmlns:a16="http://schemas.microsoft.com/office/drawing/2014/main" id="{F784A768-7756-478B-AAC6-0F41296507D6}"/>
              </a:ext>
            </a:extLst>
          </p:cNvPr>
          <p:cNvSpPr txBox="1"/>
          <p:nvPr/>
        </p:nvSpPr>
        <p:spPr>
          <a:xfrm>
            <a:off x="3920304" y="9222816"/>
            <a:ext cx="2223468" cy="730941"/>
          </a:xfrm>
          <a:prstGeom prst="rect">
            <a:avLst/>
          </a:prstGeom>
          <a:noFill/>
        </p:spPr>
        <p:txBody>
          <a:bodyPr wrap="square" rtlCol="0">
            <a:spAutoFit/>
          </a:bodyPr>
          <a:lstStyle/>
          <a:p>
            <a:pPr algn="r"/>
            <a:r>
              <a:rPr lang="en-CA" sz="4000" b="1" dirty="0"/>
              <a:t>Frame 1</a:t>
            </a:r>
          </a:p>
        </p:txBody>
      </p:sp>
      <p:sp>
        <p:nvSpPr>
          <p:cNvPr id="202" name="TextBox 201">
            <a:extLst>
              <a:ext uri="{FF2B5EF4-FFF2-40B4-BE49-F238E27FC236}">
                <a16:creationId xmlns:a16="http://schemas.microsoft.com/office/drawing/2014/main" id="{B2AFFB05-E072-4C71-85B7-F23DF3DBFFD6}"/>
              </a:ext>
            </a:extLst>
          </p:cNvPr>
          <p:cNvSpPr txBox="1"/>
          <p:nvPr/>
        </p:nvSpPr>
        <p:spPr>
          <a:xfrm>
            <a:off x="9297490" y="9199693"/>
            <a:ext cx="2223468" cy="730941"/>
          </a:xfrm>
          <a:prstGeom prst="rect">
            <a:avLst/>
          </a:prstGeom>
          <a:noFill/>
        </p:spPr>
        <p:txBody>
          <a:bodyPr wrap="square" rtlCol="0">
            <a:spAutoFit/>
          </a:bodyPr>
          <a:lstStyle/>
          <a:p>
            <a:pPr algn="r"/>
            <a:r>
              <a:rPr lang="en-CA" sz="4000" b="1" dirty="0"/>
              <a:t>Frame 2</a:t>
            </a:r>
          </a:p>
        </p:txBody>
      </p:sp>
      <p:sp>
        <p:nvSpPr>
          <p:cNvPr id="208" name="TextBox 207">
            <a:extLst>
              <a:ext uri="{FF2B5EF4-FFF2-40B4-BE49-F238E27FC236}">
                <a16:creationId xmlns:a16="http://schemas.microsoft.com/office/drawing/2014/main" id="{E5F3D660-303E-4248-AB38-89D3E44D3151}"/>
              </a:ext>
            </a:extLst>
          </p:cNvPr>
          <p:cNvSpPr txBox="1"/>
          <p:nvPr/>
        </p:nvSpPr>
        <p:spPr>
          <a:xfrm>
            <a:off x="11241167" y="4080588"/>
            <a:ext cx="30935533" cy="923330"/>
          </a:xfrm>
          <a:prstGeom prst="rect">
            <a:avLst/>
          </a:prstGeom>
          <a:noFill/>
        </p:spPr>
        <p:txBody>
          <a:bodyPr wrap="square" rtlCol="0">
            <a:spAutoFit/>
          </a:bodyPr>
          <a:lstStyle/>
          <a:p>
            <a:r>
              <a:rPr lang="en-CA" sz="5400" b="1" u="sng" dirty="0"/>
              <a:t>Solution B (</a:t>
            </a:r>
            <a:r>
              <a:rPr lang="en-CA" sz="5400" b="1" u="sng" dirty="0" err="1"/>
              <a:t>écriture</a:t>
            </a:r>
            <a:r>
              <a:rPr lang="en-CA" sz="5400" b="1" u="sng" dirty="0"/>
              <a:t> </a:t>
            </a:r>
            <a:r>
              <a:rPr lang="en-CA" sz="5400" b="1" u="sng" dirty="0" err="1"/>
              <a:t>est</a:t>
            </a:r>
            <a:r>
              <a:rPr lang="en-CA" sz="5400" b="1" u="sng" dirty="0"/>
              <a:t> “</a:t>
            </a:r>
            <a:r>
              <a:rPr lang="en-CA" sz="5400" b="1" u="sng" dirty="0" err="1"/>
              <a:t>stallé</a:t>
            </a:r>
            <a:r>
              <a:rPr lang="en-CA" sz="5400" b="1" u="sng" dirty="0"/>
              <a:t>” par la lecture) : </a:t>
            </a:r>
            <a:r>
              <a:rPr lang="en-CA" sz="5400" b="1" u="sng" dirty="0" err="1"/>
              <a:t>Écriture</a:t>
            </a:r>
            <a:r>
              <a:rPr lang="en-CA" sz="5400" b="1" u="sng" dirty="0"/>
              <a:t> environ 4x plus </a:t>
            </a:r>
            <a:r>
              <a:rPr lang="en-CA" sz="5400" b="1" u="sng" dirty="0" err="1"/>
              <a:t>rapide</a:t>
            </a:r>
            <a:r>
              <a:rPr lang="en-CA" sz="5400" b="1" u="sng" dirty="0"/>
              <a:t> que la lecture</a:t>
            </a:r>
          </a:p>
        </p:txBody>
      </p:sp>
      <p:sp>
        <p:nvSpPr>
          <p:cNvPr id="221" name="TextBox 220">
            <a:extLst>
              <a:ext uri="{FF2B5EF4-FFF2-40B4-BE49-F238E27FC236}">
                <a16:creationId xmlns:a16="http://schemas.microsoft.com/office/drawing/2014/main" id="{B568B5E8-9740-4C62-88CD-571790AC3950}"/>
              </a:ext>
            </a:extLst>
          </p:cNvPr>
          <p:cNvSpPr txBox="1"/>
          <p:nvPr/>
        </p:nvSpPr>
        <p:spPr>
          <a:xfrm>
            <a:off x="14502781" y="9222816"/>
            <a:ext cx="2223468" cy="730941"/>
          </a:xfrm>
          <a:prstGeom prst="rect">
            <a:avLst/>
          </a:prstGeom>
          <a:noFill/>
        </p:spPr>
        <p:txBody>
          <a:bodyPr wrap="square" rtlCol="0">
            <a:spAutoFit/>
          </a:bodyPr>
          <a:lstStyle/>
          <a:p>
            <a:pPr algn="r"/>
            <a:r>
              <a:rPr lang="en-CA" sz="4000" b="1" dirty="0"/>
              <a:t>Frame 3</a:t>
            </a:r>
          </a:p>
        </p:txBody>
      </p:sp>
      <p:sp>
        <p:nvSpPr>
          <p:cNvPr id="238" name="TextBox 237">
            <a:extLst>
              <a:ext uri="{FF2B5EF4-FFF2-40B4-BE49-F238E27FC236}">
                <a16:creationId xmlns:a16="http://schemas.microsoft.com/office/drawing/2014/main" id="{B7F2D088-B945-4F61-B897-44509BCA8EA4}"/>
              </a:ext>
            </a:extLst>
          </p:cNvPr>
          <p:cNvSpPr txBox="1"/>
          <p:nvPr/>
        </p:nvSpPr>
        <p:spPr>
          <a:xfrm>
            <a:off x="19798549" y="9199693"/>
            <a:ext cx="2223468" cy="730941"/>
          </a:xfrm>
          <a:prstGeom prst="rect">
            <a:avLst/>
          </a:prstGeom>
          <a:noFill/>
        </p:spPr>
        <p:txBody>
          <a:bodyPr wrap="square" rtlCol="0">
            <a:spAutoFit/>
          </a:bodyPr>
          <a:lstStyle/>
          <a:p>
            <a:pPr algn="r"/>
            <a:r>
              <a:rPr lang="en-CA" sz="4000" b="1" dirty="0"/>
              <a:t>Frame 4</a:t>
            </a:r>
          </a:p>
        </p:txBody>
      </p:sp>
      <p:sp>
        <p:nvSpPr>
          <p:cNvPr id="95" name="TextBox 94">
            <a:extLst>
              <a:ext uri="{FF2B5EF4-FFF2-40B4-BE49-F238E27FC236}">
                <a16:creationId xmlns:a16="http://schemas.microsoft.com/office/drawing/2014/main" id="{04F1BBAA-B19D-41C1-BBBE-3002C570EC0C}"/>
              </a:ext>
            </a:extLst>
          </p:cNvPr>
          <p:cNvSpPr txBox="1"/>
          <p:nvPr/>
        </p:nvSpPr>
        <p:spPr>
          <a:xfrm>
            <a:off x="-8151768" y="10781842"/>
            <a:ext cx="5390978" cy="1938992"/>
          </a:xfrm>
          <a:prstGeom prst="rect">
            <a:avLst/>
          </a:prstGeom>
          <a:noFill/>
        </p:spPr>
        <p:txBody>
          <a:bodyPr wrap="square" rtlCol="0">
            <a:spAutoFit/>
          </a:bodyPr>
          <a:lstStyle/>
          <a:p>
            <a:pPr algn="r"/>
            <a:r>
              <a:rPr lang="en-CA" sz="4000" b="1" dirty="0"/>
              <a:t>Wait for SOF and read completion of current pointed buffer</a:t>
            </a:r>
          </a:p>
        </p:txBody>
      </p:sp>
      <p:sp>
        <p:nvSpPr>
          <p:cNvPr id="100" name="TextBox 99">
            <a:extLst>
              <a:ext uri="{FF2B5EF4-FFF2-40B4-BE49-F238E27FC236}">
                <a16:creationId xmlns:a16="http://schemas.microsoft.com/office/drawing/2014/main" id="{D73D3C44-9BCA-45A8-8FDA-580A986E558B}"/>
              </a:ext>
            </a:extLst>
          </p:cNvPr>
          <p:cNvSpPr txBox="1"/>
          <p:nvPr/>
        </p:nvSpPr>
        <p:spPr>
          <a:xfrm>
            <a:off x="-7774468" y="13433040"/>
            <a:ext cx="4717343" cy="1938992"/>
          </a:xfrm>
          <a:prstGeom prst="rect">
            <a:avLst/>
          </a:prstGeom>
          <a:noFill/>
        </p:spPr>
        <p:txBody>
          <a:bodyPr wrap="square" rtlCol="0">
            <a:spAutoFit/>
          </a:bodyPr>
          <a:lstStyle/>
          <a:p>
            <a:pPr algn="r"/>
            <a:r>
              <a:rPr lang="fr-CA" sz="4000" b="1" dirty="0" err="1"/>
              <a:t>Writing</a:t>
            </a:r>
            <a:r>
              <a:rPr lang="fr-CA" sz="4000" b="1" dirty="0"/>
              <a:t> header and image in </a:t>
            </a:r>
            <a:r>
              <a:rPr lang="fr-CA" sz="4000" b="1" dirty="0" err="1"/>
              <a:t>current</a:t>
            </a:r>
            <a:r>
              <a:rPr lang="fr-CA" sz="4000" b="1" dirty="0"/>
              <a:t> </a:t>
            </a:r>
            <a:r>
              <a:rPr lang="fr-CA" sz="4000" b="1" dirty="0" err="1"/>
              <a:t>pointed</a:t>
            </a:r>
            <a:r>
              <a:rPr lang="fr-CA" sz="4000" b="1" dirty="0"/>
              <a:t> buffer</a:t>
            </a:r>
            <a:endParaRPr lang="en-CA" sz="4000" b="1" dirty="0"/>
          </a:p>
        </p:txBody>
      </p:sp>
      <p:sp>
        <p:nvSpPr>
          <p:cNvPr id="101" name="TextBox 100">
            <a:extLst>
              <a:ext uri="{FF2B5EF4-FFF2-40B4-BE49-F238E27FC236}">
                <a16:creationId xmlns:a16="http://schemas.microsoft.com/office/drawing/2014/main" id="{55B6C5AC-5CE0-4F2D-A07C-B7EFD7F9F32E}"/>
              </a:ext>
            </a:extLst>
          </p:cNvPr>
          <p:cNvSpPr txBox="1"/>
          <p:nvPr/>
        </p:nvSpPr>
        <p:spPr>
          <a:xfrm>
            <a:off x="-7929849" y="16715649"/>
            <a:ext cx="4717343" cy="1323439"/>
          </a:xfrm>
          <a:prstGeom prst="rect">
            <a:avLst/>
          </a:prstGeom>
          <a:noFill/>
        </p:spPr>
        <p:txBody>
          <a:bodyPr wrap="square" rtlCol="0">
            <a:spAutoFit/>
          </a:bodyPr>
          <a:lstStyle/>
          <a:p>
            <a:pPr algn="r"/>
            <a:r>
              <a:rPr lang="en-CA" sz="4000" b="1" dirty="0"/>
              <a:t>End of write operation</a:t>
            </a:r>
          </a:p>
        </p:txBody>
      </p:sp>
      <p:sp>
        <p:nvSpPr>
          <p:cNvPr id="102" name="TextBox 101">
            <a:extLst>
              <a:ext uri="{FF2B5EF4-FFF2-40B4-BE49-F238E27FC236}">
                <a16:creationId xmlns:a16="http://schemas.microsoft.com/office/drawing/2014/main" id="{8B00DB20-753A-43B5-BF07-03A5DB762FFA}"/>
              </a:ext>
            </a:extLst>
          </p:cNvPr>
          <p:cNvSpPr txBox="1"/>
          <p:nvPr/>
        </p:nvSpPr>
        <p:spPr>
          <a:xfrm>
            <a:off x="-7610992" y="19971256"/>
            <a:ext cx="4717343" cy="1323439"/>
          </a:xfrm>
          <a:prstGeom prst="rect">
            <a:avLst/>
          </a:prstGeom>
          <a:noFill/>
        </p:spPr>
        <p:txBody>
          <a:bodyPr wrap="square" rtlCol="0">
            <a:spAutoFit/>
          </a:bodyPr>
          <a:lstStyle/>
          <a:p>
            <a:pPr algn="r"/>
            <a:r>
              <a:rPr lang="en-CA" sz="4000" b="1" dirty="0"/>
              <a:t>Update write pointer</a:t>
            </a:r>
          </a:p>
          <a:p>
            <a:pPr algn="r"/>
            <a:r>
              <a:rPr lang="en-CA" sz="4000" b="1" dirty="0"/>
              <a:t>and buffer status</a:t>
            </a:r>
          </a:p>
        </p:txBody>
      </p:sp>
      <p:cxnSp>
        <p:nvCxnSpPr>
          <p:cNvPr id="3" name="Straight Connector 2">
            <a:extLst>
              <a:ext uri="{FF2B5EF4-FFF2-40B4-BE49-F238E27FC236}">
                <a16:creationId xmlns:a16="http://schemas.microsoft.com/office/drawing/2014/main" id="{DD1F2973-7BAA-4912-9174-384D327B6E65}"/>
              </a:ext>
            </a:extLst>
          </p:cNvPr>
          <p:cNvCxnSpPr>
            <a:cxnSpLocks/>
          </p:cNvCxnSpPr>
          <p:nvPr/>
        </p:nvCxnSpPr>
        <p:spPr>
          <a:xfrm>
            <a:off x="-7821291" y="10239184"/>
            <a:ext cx="53808435" cy="90235"/>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9BE3D8C-081D-4024-9EB9-8DBB51D996A0}"/>
              </a:ext>
            </a:extLst>
          </p:cNvPr>
          <p:cNvCxnSpPr>
            <a:cxnSpLocks/>
          </p:cNvCxnSpPr>
          <p:nvPr/>
        </p:nvCxnSpPr>
        <p:spPr>
          <a:xfrm>
            <a:off x="-7455600" y="12802336"/>
            <a:ext cx="53442744" cy="191547"/>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6AEA9AB-6245-4B5B-AB9E-DC23BCB3F2D4}"/>
              </a:ext>
            </a:extLst>
          </p:cNvPr>
          <p:cNvCxnSpPr>
            <a:cxnSpLocks/>
          </p:cNvCxnSpPr>
          <p:nvPr/>
        </p:nvCxnSpPr>
        <p:spPr>
          <a:xfrm>
            <a:off x="-7455600" y="15830676"/>
            <a:ext cx="53442744" cy="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6219838-4E40-4CA0-B81C-73CF1B664811}"/>
              </a:ext>
            </a:extLst>
          </p:cNvPr>
          <p:cNvCxnSpPr>
            <a:cxnSpLocks/>
          </p:cNvCxnSpPr>
          <p:nvPr/>
        </p:nvCxnSpPr>
        <p:spPr>
          <a:xfrm>
            <a:off x="-7455600" y="19031077"/>
            <a:ext cx="53442744" cy="54934"/>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6681CD78-C61F-415A-99C0-3DC5BDEEA170}"/>
              </a:ext>
            </a:extLst>
          </p:cNvPr>
          <p:cNvCxnSpPr>
            <a:cxnSpLocks/>
          </p:cNvCxnSpPr>
          <p:nvPr/>
        </p:nvCxnSpPr>
        <p:spPr>
          <a:xfrm>
            <a:off x="-7455600" y="22155276"/>
            <a:ext cx="53442744" cy="18235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B88EF0E-A6AA-440D-B9EB-3CC7076027D0}"/>
              </a:ext>
            </a:extLst>
          </p:cNvPr>
          <p:cNvCxnSpPr>
            <a:cxnSpLocks/>
          </p:cNvCxnSpPr>
          <p:nvPr/>
        </p:nvCxnSpPr>
        <p:spPr>
          <a:xfrm flipV="1">
            <a:off x="-2642248" y="6046999"/>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E422DCB-F9BC-4263-9DF9-BFAF2C2A9C2C}"/>
              </a:ext>
            </a:extLst>
          </p:cNvPr>
          <p:cNvCxnSpPr>
            <a:cxnSpLocks/>
          </p:cNvCxnSpPr>
          <p:nvPr/>
        </p:nvCxnSpPr>
        <p:spPr>
          <a:xfrm flipV="1">
            <a:off x="2691752" y="5977807"/>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9F2BC45-C0D2-46D7-A6A8-7AD29D7D9ABE}"/>
              </a:ext>
            </a:extLst>
          </p:cNvPr>
          <p:cNvCxnSpPr>
            <a:cxnSpLocks/>
          </p:cNvCxnSpPr>
          <p:nvPr/>
        </p:nvCxnSpPr>
        <p:spPr>
          <a:xfrm flipV="1">
            <a:off x="8228199" y="5977807"/>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1571048-0A4B-4241-A7E9-79D3592B4E99}"/>
              </a:ext>
            </a:extLst>
          </p:cNvPr>
          <p:cNvCxnSpPr>
            <a:cxnSpLocks/>
          </p:cNvCxnSpPr>
          <p:nvPr/>
        </p:nvCxnSpPr>
        <p:spPr>
          <a:xfrm flipV="1">
            <a:off x="13371699" y="6037716"/>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C773FC1-23A1-48D5-878C-9800599E37EA}"/>
              </a:ext>
            </a:extLst>
          </p:cNvPr>
          <p:cNvCxnSpPr>
            <a:cxnSpLocks/>
          </p:cNvCxnSpPr>
          <p:nvPr/>
        </p:nvCxnSpPr>
        <p:spPr>
          <a:xfrm flipV="1">
            <a:off x="19124799" y="6149475"/>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F8D42F2-CC66-41E2-9190-1237D76A0ADC}"/>
              </a:ext>
            </a:extLst>
          </p:cNvPr>
          <p:cNvCxnSpPr>
            <a:cxnSpLocks/>
          </p:cNvCxnSpPr>
          <p:nvPr/>
        </p:nvCxnSpPr>
        <p:spPr>
          <a:xfrm flipV="1">
            <a:off x="23470061" y="6204906"/>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2E957E6E-1B19-4EE0-8768-22568A15E8BA}"/>
              </a:ext>
            </a:extLst>
          </p:cNvPr>
          <p:cNvSpPr/>
          <p:nvPr/>
        </p:nvSpPr>
        <p:spPr>
          <a:xfrm>
            <a:off x="-549306" y="10363937"/>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83" name="Rectangle: Rounded Corners 82">
            <a:extLst>
              <a:ext uri="{FF2B5EF4-FFF2-40B4-BE49-F238E27FC236}">
                <a16:creationId xmlns:a16="http://schemas.microsoft.com/office/drawing/2014/main" id="{D17A0960-CCC9-468D-95E2-E717144084A3}"/>
              </a:ext>
            </a:extLst>
          </p:cNvPr>
          <p:cNvSpPr/>
          <p:nvPr/>
        </p:nvSpPr>
        <p:spPr>
          <a:xfrm>
            <a:off x="-543753" y="11165305"/>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84" name="Arrow: Right 83">
            <a:extLst>
              <a:ext uri="{FF2B5EF4-FFF2-40B4-BE49-F238E27FC236}">
                <a16:creationId xmlns:a16="http://schemas.microsoft.com/office/drawing/2014/main" id="{6BE35A3B-F5C3-49AB-B0DD-92FCD16600A6}"/>
              </a:ext>
            </a:extLst>
          </p:cNvPr>
          <p:cNvSpPr/>
          <p:nvPr/>
        </p:nvSpPr>
        <p:spPr>
          <a:xfrm>
            <a:off x="767755" y="10363937"/>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85" name="Arrow: Right 84">
            <a:extLst>
              <a:ext uri="{FF2B5EF4-FFF2-40B4-BE49-F238E27FC236}">
                <a16:creationId xmlns:a16="http://schemas.microsoft.com/office/drawing/2014/main" id="{DA084EAF-BD84-4549-A26D-84D038459DBE}"/>
              </a:ext>
            </a:extLst>
          </p:cNvPr>
          <p:cNvSpPr/>
          <p:nvPr/>
        </p:nvSpPr>
        <p:spPr>
          <a:xfrm>
            <a:off x="-1866367" y="10363937"/>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86" name="Rectangle: Rounded Corners 85">
            <a:extLst>
              <a:ext uri="{FF2B5EF4-FFF2-40B4-BE49-F238E27FC236}">
                <a16:creationId xmlns:a16="http://schemas.microsoft.com/office/drawing/2014/main" id="{8FC706B0-984E-47BC-8B34-3ABF8A352F49}"/>
              </a:ext>
            </a:extLst>
          </p:cNvPr>
          <p:cNvSpPr/>
          <p:nvPr/>
        </p:nvSpPr>
        <p:spPr>
          <a:xfrm>
            <a:off x="-542642" y="11927955"/>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87" name="Rectangle: Rounded Corners 86">
            <a:extLst>
              <a:ext uri="{FF2B5EF4-FFF2-40B4-BE49-F238E27FC236}">
                <a16:creationId xmlns:a16="http://schemas.microsoft.com/office/drawing/2014/main" id="{55F71D1E-2FD8-4AFD-AEAC-4456EAE5B45A}"/>
              </a:ext>
            </a:extLst>
          </p:cNvPr>
          <p:cNvSpPr/>
          <p:nvPr/>
        </p:nvSpPr>
        <p:spPr>
          <a:xfrm>
            <a:off x="-559520" y="14894519"/>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88" name="Rectangle: Rounded Corners 87">
            <a:extLst>
              <a:ext uri="{FF2B5EF4-FFF2-40B4-BE49-F238E27FC236}">
                <a16:creationId xmlns:a16="http://schemas.microsoft.com/office/drawing/2014/main" id="{F9A386CE-1821-446D-AD19-16513AB5A882}"/>
              </a:ext>
            </a:extLst>
          </p:cNvPr>
          <p:cNvSpPr/>
          <p:nvPr/>
        </p:nvSpPr>
        <p:spPr>
          <a:xfrm>
            <a:off x="-520268" y="16332855"/>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89" name="Rectangle: Rounded Corners 88">
            <a:extLst>
              <a:ext uri="{FF2B5EF4-FFF2-40B4-BE49-F238E27FC236}">
                <a16:creationId xmlns:a16="http://schemas.microsoft.com/office/drawing/2014/main" id="{B622BBD7-D8B5-4744-85B1-0201255C4EF9}"/>
              </a:ext>
            </a:extLst>
          </p:cNvPr>
          <p:cNvSpPr/>
          <p:nvPr/>
        </p:nvSpPr>
        <p:spPr>
          <a:xfrm>
            <a:off x="-514715" y="17134223"/>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90" name="Arrow: Right 89">
            <a:extLst>
              <a:ext uri="{FF2B5EF4-FFF2-40B4-BE49-F238E27FC236}">
                <a16:creationId xmlns:a16="http://schemas.microsoft.com/office/drawing/2014/main" id="{13CC80EE-1F4D-4C20-B7BD-4BB987B488B3}"/>
              </a:ext>
            </a:extLst>
          </p:cNvPr>
          <p:cNvSpPr/>
          <p:nvPr/>
        </p:nvSpPr>
        <p:spPr>
          <a:xfrm>
            <a:off x="796793" y="16332855"/>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91" name="Arrow: Right 90">
            <a:extLst>
              <a:ext uri="{FF2B5EF4-FFF2-40B4-BE49-F238E27FC236}">
                <a16:creationId xmlns:a16="http://schemas.microsoft.com/office/drawing/2014/main" id="{1465DCA9-3013-4B98-B3B1-64AD2BE56D01}"/>
              </a:ext>
            </a:extLst>
          </p:cNvPr>
          <p:cNvSpPr/>
          <p:nvPr/>
        </p:nvSpPr>
        <p:spPr>
          <a:xfrm>
            <a:off x="-1837329" y="16332855"/>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92" name="Rectangle: Rounded Corners 91">
            <a:extLst>
              <a:ext uri="{FF2B5EF4-FFF2-40B4-BE49-F238E27FC236}">
                <a16:creationId xmlns:a16="http://schemas.microsoft.com/office/drawing/2014/main" id="{087BBE19-F4F5-4FD8-8F34-C629FC5FBA16}"/>
              </a:ext>
            </a:extLst>
          </p:cNvPr>
          <p:cNvSpPr/>
          <p:nvPr/>
        </p:nvSpPr>
        <p:spPr>
          <a:xfrm>
            <a:off x="-530482" y="17908976"/>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94" name="Rectangle: Rounded Corners 93">
            <a:extLst>
              <a:ext uri="{FF2B5EF4-FFF2-40B4-BE49-F238E27FC236}">
                <a16:creationId xmlns:a16="http://schemas.microsoft.com/office/drawing/2014/main" id="{CBBF8FD3-8F59-4FC7-A845-E3109B46006A}"/>
              </a:ext>
            </a:extLst>
          </p:cNvPr>
          <p:cNvSpPr/>
          <p:nvPr/>
        </p:nvSpPr>
        <p:spPr>
          <a:xfrm>
            <a:off x="-549306" y="1944035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96" name="Rectangle: Rounded Corners 95">
            <a:extLst>
              <a:ext uri="{FF2B5EF4-FFF2-40B4-BE49-F238E27FC236}">
                <a16:creationId xmlns:a16="http://schemas.microsoft.com/office/drawing/2014/main" id="{62D6FA08-5BE0-446A-B288-16AD46100EBD}"/>
              </a:ext>
            </a:extLst>
          </p:cNvPr>
          <p:cNvSpPr/>
          <p:nvPr/>
        </p:nvSpPr>
        <p:spPr>
          <a:xfrm>
            <a:off x="-543753" y="20241726"/>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97" name="Arrow: Right 96">
            <a:extLst>
              <a:ext uri="{FF2B5EF4-FFF2-40B4-BE49-F238E27FC236}">
                <a16:creationId xmlns:a16="http://schemas.microsoft.com/office/drawing/2014/main" id="{B522081F-0445-4500-922E-5F6FED649B0E}"/>
              </a:ext>
            </a:extLst>
          </p:cNvPr>
          <p:cNvSpPr/>
          <p:nvPr/>
        </p:nvSpPr>
        <p:spPr>
          <a:xfrm>
            <a:off x="767755" y="19440358"/>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98" name="Arrow: Right 97">
            <a:extLst>
              <a:ext uri="{FF2B5EF4-FFF2-40B4-BE49-F238E27FC236}">
                <a16:creationId xmlns:a16="http://schemas.microsoft.com/office/drawing/2014/main" id="{0D0D787D-02B4-4C23-A13C-76426EC6CF37}"/>
              </a:ext>
            </a:extLst>
          </p:cNvPr>
          <p:cNvSpPr/>
          <p:nvPr/>
        </p:nvSpPr>
        <p:spPr>
          <a:xfrm>
            <a:off x="-1780182" y="20260172"/>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99" name="Rectangle: Rounded Corners 98">
            <a:extLst>
              <a:ext uri="{FF2B5EF4-FFF2-40B4-BE49-F238E27FC236}">
                <a16:creationId xmlns:a16="http://schemas.microsoft.com/office/drawing/2014/main" id="{2165FBB9-9925-4FA2-AFDE-8C835126E651}"/>
              </a:ext>
            </a:extLst>
          </p:cNvPr>
          <p:cNvSpPr/>
          <p:nvPr/>
        </p:nvSpPr>
        <p:spPr>
          <a:xfrm>
            <a:off x="-559520" y="21016479"/>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03" name="Rectangle: Rounded Corners 102">
            <a:extLst>
              <a:ext uri="{FF2B5EF4-FFF2-40B4-BE49-F238E27FC236}">
                <a16:creationId xmlns:a16="http://schemas.microsoft.com/office/drawing/2014/main" id="{6157A931-D64B-4419-9792-D0449EB58781}"/>
              </a:ext>
            </a:extLst>
          </p:cNvPr>
          <p:cNvSpPr/>
          <p:nvPr/>
        </p:nvSpPr>
        <p:spPr>
          <a:xfrm>
            <a:off x="4670452" y="13318398"/>
            <a:ext cx="1170679" cy="730941"/>
          </a:xfrm>
          <a:prstGeom prst="roundRect">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04" name="Rectangle: Rounded Corners 103">
            <a:extLst>
              <a:ext uri="{FF2B5EF4-FFF2-40B4-BE49-F238E27FC236}">
                <a16:creationId xmlns:a16="http://schemas.microsoft.com/office/drawing/2014/main" id="{228E5988-A0A3-4EC7-B9AA-86075CA49F57}"/>
              </a:ext>
            </a:extLst>
          </p:cNvPr>
          <p:cNvSpPr/>
          <p:nvPr/>
        </p:nvSpPr>
        <p:spPr>
          <a:xfrm>
            <a:off x="4676005" y="14119766"/>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05" name="Arrow: Right 104">
            <a:extLst>
              <a:ext uri="{FF2B5EF4-FFF2-40B4-BE49-F238E27FC236}">
                <a16:creationId xmlns:a16="http://schemas.microsoft.com/office/drawing/2014/main" id="{128C5F7A-EC86-43B5-922E-FCAE276C9B24}"/>
              </a:ext>
            </a:extLst>
          </p:cNvPr>
          <p:cNvSpPr/>
          <p:nvPr/>
        </p:nvSpPr>
        <p:spPr>
          <a:xfrm>
            <a:off x="5987513" y="13318398"/>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07" name="Arrow: Right 106">
            <a:extLst>
              <a:ext uri="{FF2B5EF4-FFF2-40B4-BE49-F238E27FC236}">
                <a16:creationId xmlns:a16="http://schemas.microsoft.com/office/drawing/2014/main" id="{B684300C-F649-4C3C-860E-4F80AA3650AE}"/>
              </a:ext>
            </a:extLst>
          </p:cNvPr>
          <p:cNvSpPr/>
          <p:nvPr/>
        </p:nvSpPr>
        <p:spPr>
          <a:xfrm>
            <a:off x="3443885" y="14116095"/>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im1</a:t>
            </a:r>
            <a:endParaRPr lang="en-CA" sz="2800" dirty="0">
              <a:solidFill>
                <a:schemeClr val="tx1"/>
              </a:solidFill>
            </a:endParaRPr>
          </a:p>
        </p:txBody>
      </p:sp>
      <p:sp>
        <p:nvSpPr>
          <p:cNvPr id="110" name="Rectangle: Rounded Corners 109">
            <a:extLst>
              <a:ext uri="{FF2B5EF4-FFF2-40B4-BE49-F238E27FC236}">
                <a16:creationId xmlns:a16="http://schemas.microsoft.com/office/drawing/2014/main" id="{CB8596F4-6A08-4878-8142-ED901322AED4}"/>
              </a:ext>
            </a:extLst>
          </p:cNvPr>
          <p:cNvSpPr/>
          <p:nvPr/>
        </p:nvSpPr>
        <p:spPr>
          <a:xfrm>
            <a:off x="4670452" y="10363937"/>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11" name="Rectangle: Rounded Corners 110">
            <a:extLst>
              <a:ext uri="{FF2B5EF4-FFF2-40B4-BE49-F238E27FC236}">
                <a16:creationId xmlns:a16="http://schemas.microsoft.com/office/drawing/2014/main" id="{65A5775B-6E7B-4E55-9595-E19979A49A90}"/>
              </a:ext>
            </a:extLst>
          </p:cNvPr>
          <p:cNvSpPr/>
          <p:nvPr/>
        </p:nvSpPr>
        <p:spPr>
          <a:xfrm>
            <a:off x="4676005" y="11165305"/>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12" name="Arrow: Right 111">
            <a:extLst>
              <a:ext uri="{FF2B5EF4-FFF2-40B4-BE49-F238E27FC236}">
                <a16:creationId xmlns:a16="http://schemas.microsoft.com/office/drawing/2014/main" id="{4AA3C98A-2871-427D-9AE0-E5866E826A5C}"/>
              </a:ext>
            </a:extLst>
          </p:cNvPr>
          <p:cNvSpPr/>
          <p:nvPr/>
        </p:nvSpPr>
        <p:spPr>
          <a:xfrm>
            <a:off x="5987513" y="10363937"/>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13" name="Arrow: Right 112">
            <a:extLst>
              <a:ext uri="{FF2B5EF4-FFF2-40B4-BE49-F238E27FC236}">
                <a16:creationId xmlns:a16="http://schemas.microsoft.com/office/drawing/2014/main" id="{40DDF260-27F8-4615-AB81-8E4DEA317731}"/>
              </a:ext>
            </a:extLst>
          </p:cNvPr>
          <p:cNvSpPr/>
          <p:nvPr/>
        </p:nvSpPr>
        <p:spPr>
          <a:xfrm>
            <a:off x="3442767" y="11219145"/>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114" name="Rectangle: Rounded Corners 113">
            <a:extLst>
              <a:ext uri="{FF2B5EF4-FFF2-40B4-BE49-F238E27FC236}">
                <a16:creationId xmlns:a16="http://schemas.microsoft.com/office/drawing/2014/main" id="{D1654F11-AFAB-4D8E-ABD3-8139E4F599BE}"/>
              </a:ext>
            </a:extLst>
          </p:cNvPr>
          <p:cNvSpPr/>
          <p:nvPr/>
        </p:nvSpPr>
        <p:spPr>
          <a:xfrm>
            <a:off x="4677116" y="11927955"/>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28" name="Rectangle: Rounded Corners 127">
            <a:extLst>
              <a:ext uri="{FF2B5EF4-FFF2-40B4-BE49-F238E27FC236}">
                <a16:creationId xmlns:a16="http://schemas.microsoft.com/office/drawing/2014/main" id="{BC1F0092-A357-4A8F-9C45-5E3DDEA80A04}"/>
              </a:ext>
            </a:extLst>
          </p:cNvPr>
          <p:cNvSpPr/>
          <p:nvPr/>
        </p:nvSpPr>
        <p:spPr>
          <a:xfrm>
            <a:off x="4660238" y="14894519"/>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29" name="Rectangle: Rounded Corners 128">
            <a:extLst>
              <a:ext uri="{FF2B5EF4-FFF2-40B4-BE49-F238E27FC236}">
                <a16:creationId xmlns:a16="http://schemas.microsoft.com/office/drawing/2014/main" id="{DECB0382-6D7D-4778-9977-02A3D15DF260}"/>
              </a:ext>
            </a:extLst>
          </p:cNvPr>
          <p:cNvSpPr/>
          <p:nvPr/>
        </p:nvSpPr>
        <p:spPr>
          <a:xfrm>
            <a:off x="4699490" y="16332855"/>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30" name="Rectangle: Rounded Corners 129">
            <a:extLst>
              <a:ext uri="{FF2B5EF4-FFF2-40B4-BE49-F238E27FC236}">
                <a16:creationId xmlns:a16="http://schemas.microsoft.com/office/drawing/2014/main" id="{ADCCEADD-DE2E-465A-9874-FD85D5DC2545}"/>
              </a:ext>
            </a:extLst>
          </p:cNvPr>
          <p:cNvSpPr/>
          <p:nvPr/>
        </p:nvSpPr>
        <p:spPr>
          <a:xfrm>
            <a:off x="4705043" y="1713422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131" name="Arrow: Right 130">
            <a:extLst>
              <a:ext uri="{FF2B5EF4-FFF2-40B4-BE49-F238E27FC236}">
                <a16:creationId xmlns:a16="http://schemas.microsoft.com/office/drawing/2014/main" id="{D333F3F4-6459-482D-B66C-84C6A4BC20EA}"/>
              </a:ext>
            </a:extLst>
          </p:cNvPr>
          <p:cNvSpPr/>
          <p:nvPr/>
        </p:nvSpPr>
        <p:spPr>
          <a:xfrm>
            <a:off x="6016551" y="16332855"/>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32" name="Arrow: Right 131">
            <a:extLst>
              <a:ext uri="{FF2B5EF4-FFF2-40B4-BE49-F238E27FC236}">
                <a16:creationId xmlns:a16="http://schemas.microsoft.com/office/drawing/2014/main" id="{B2C6E9CC-3AD1-4692-86F4-28568397E7C0}"/>
              </a:ext>
            </a:extLst>
          </p:cNvPr>
          <p:cNvSpPr/>
          <p:nvPr/>
        </p:nvSpPr>
        <p:spPr>
          <a:xfrm>
            <a:off x="3471103" y="17157661"/>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133" name="Rectangle: Rounded Corners 132">
            <a:extLst>
              <a:ext uri="{FF2B5EF4-FFF2-40B4-BE49-F238E27FC236}">
                <a16:creationId xmlns:a16="http://schemas.microsoft.com/office/drawing/2014/main" id="{6D2F9F95-8C09-4D62-BB89-137310A2AEB4}"/>
              </a:ext>
            </a:extLst>
          </p:cNvPr>
          <p:cNvSpPr/>
          <p:nvPr/>
        </p:nvSpPr>
        <p:spPr>
          <a:xfrm>
            <a:off x="4689276" y="17908976"/>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34" name="Rectangle: Rounded Corners 133">
            <a:extLst>
              <a:ext uri="{FF2B5EF4-FFF2-40B4-BE49-F238E27FC236}">
                <a16:creationId xmlns:a16="http://schemas.microsoft.com/office/drawing/2014/main" id="{21A6B152-6303-49EC-9048-82EA1B9C81AF}"/>
              </a:ext>
            </a:extLst>
          </p:cNvPr>
          <p:cNvSpPr/>
          <p:nvPr/>
        </p:nvSpPr>
        <p:spPr>
          <a:xfrm>
            <a:off x="4670452" y="1944035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35" name="Rectangle: Rounded Corners 134">
            <a:extLst>
              <a:ext uri="{FF2B5EF4-FFF2-40B4-BE49-F238E27FC236}">
                <a16:creationId xmlns:a16="http://schemas.microsoft.com/office/drawing/2014/main" id="{504FCD36-AFFE-44D5-A8C4-7CF001E6D5BE}"/>
              </a:ext>
            </a:extLst>
          </p:cNvPr>
          <p:cNvSpPr/>
          <p:nvPr/>
        </p:nvSpPr>
        <p:spPr>
          <a:xfrm>
            <a:off x="4676005" y="20241726"/>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136" name="Arrow: Right 135">
            <a:extLst>
              <a:ext uri="{FF2B5EF4-FFF2-40B4-BE49-F238E27FC236}">
                <a16:creationId xmlns:a16="http://schemas.microsoft.com/office/drawing/2014/main" id="{BAEF6802-58B2-4C1C-8D73-636A8263E9F6}"/>
              </a:ext>
            </a:extLst>
          </p:cNvPr>
          <p:cNvSpPr/>
          <p:nvPr/>
        </p:nvSpPr>
        <p:spPr>
          <a:xfrm>
            <a:off x="5987513" y="19440358"/>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37" name="Arrow: Right 136">
            <a:extLst>
              <a:ext uri="{FF2B5EF4-FFF2-40B4-BE49-F238E27FC236}">
                <a16:creationId xmlns:a16="http://schemas.microsoft.com/office/drawing/2014/main" id="{6EB1EA28-3C77-44AB-8692-650D9381BEF9}"/>
              </a:ext>
            </a:extLst>
          </p:cNvPr>
          <p:cNvSpPr/>
          <p:nvPr/>
        </p:nvSpPr>
        <p:spPr>
          <a:xfrm>
            <a:off x="3499773" y="20968630"/>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138" name="Rectangle: Rounded Corners 137">
            <a:extLst>
              <a:ext uri="{FF2B5EF4-FFF2-40B4-BE49-F238E27FC236}">
                <a16:creationId xmlns:a16="http://schemas.microsoft.com/office/drawing/2014/main" id="{776FBD99-DA49-4325-9517-D76C85CB8CC3}"/>
              </a:ext>
            </a:extLst>
          </p:cNvPr>
          <p:cNvSpPr/>
          <p:nvPr/>
        </p:nvSpPr>
        <p:spPr>
          <a:xfrm>
            <a:off x="4660238" y="21016479"/>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39" name="Rectangle: Rounded Corners 138">
            <a:extLst>
              <a:ext uri="{FF2B5EF4-FFF2-40B4-BE49-F238E27FC236}">
                <a16:creationId xmlns:a16="http://schemas.microsoft.com/office/drawing/2014/main" id="{A1713469-1EC9-4A80-90F7-2D636C3E7C06}"/>
              </a:ext>
            </a:extLst>
          </p:cNvPr>
          <p:cNvSpPr/>
          <p:nvPr/>
        </p:nvSpPr>
        <p:spPr>
          <a:xfrm>
            <a:off x="9984258" y="13283880"/>
            <a:ext cx="1170679" cy="730941"/>
          </a:xfrm>
          <a:prstGeom prst="roundRect">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40" name="Rectangle: Rounded Corners 139">
            <a:extLst>
              <a:ext uri="{FF2B5EF4-FFF2-40B4-BE49-F238E27FC236}">
                <a16:creationId xmlns:a16="http://schemas.microsoft.com/office/drawing/2014/main" id="{D68F3EC1-AB63-4D48-866C-2FEBE696D18B}"/>
              </a:ext>
            </a:extLst>
          </p:cNvPr>
          <p:cNvSpPr/>
          <p:nvPr/>
        </p:nvSpPr>
        <p:spPr>
          <a:xfrm>
            <a:off x="9989811" y="1408524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141" name="Arrow: Right 140">
            <a:extLst>
              <a:ext uri="{FF2B5EF4-FFF2-40B4-BE49-F238E27FC236}">
                <a16:creationId xmlns:a16="http://schemas.microsoft.com/office/drawing/2014/main" id="{49BB25AB-DB37-4E1D-88BE-AE2399A393C3}"/>
              </a:ext>
            </a:extLst>
          </p:cNvPr>
          <p:cNvSpPr/>
          <p:nvPr/>
        </p:nvSpPr>
        <p:spPr>
          <a:xfrm>
            <a:off x="11301319" y="13283880"/>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42" name="Arrow: Right 141">
            <a:extLst>
              <a:ext uri="{FF2B5EF4-FFF2-40B4-BE49-F238E27FC236}">
                <a16:creationId xmlns:a16="http://schemas.microsoft.com/office/drawing/2014/main" id="{4A1125DB-59BB-4D1A-A558-FD08838A82D7}"/>
              </a:ext>
            </a:extLst>
          </p:cNvPr>
          <p:cNvSpPr/>
          <p:nvPr/>
        </p:nvSpPr>
        <p:spPr>
          <a:xfrm>
            <a:off x="8787530" y="14849780"/>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im2</a:t>
            </a:r>
            <a:endParaRPr lang="en-CA" sz="2800" dirty="0">
              <a:solidFill>
                <a:schemeClr val="tx1"/>
              </a:solidFill>
            </a:endParaRPr>
          </a:p>
        </p:txBody>
      </p:sp>
      <p:sp>
        <p:nvSpPr>
          <p:cNvPr id="143" name="Rectangle: Rounded Corners 142">
            <a:extLst>
              <a:ext uri="{FF2B5EF4-FFF2-40B4-BE49-F238E27FC236}">
                <a16:creationId xmlns:a16="http://schemas.microsoft.com/office/drawing/2014/main" id="{B0FC1424-5570-41EC-8544-A3C3E8E31750}"/>
              </a:ext>
            </a:extLst>
          </p:cNvPr>
          <p:cNvSpPr/>
          <p:nvPr/>
        </p:nvSpPr>
        <p:spPr>
          <a:xfrm>
            <a:off x="9984258" y="10329419"/>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44" name="Rectangle: Rounded Corners 143">
            <a:extLst>
              <a:ext uri="{FF2B5EF4-FFF2-40B4-BE49-F238E27FC236}">
                <a16:creationId xmlns:a16="http://schemas.microsoft.com/office/drawing/2014/main" id="{506D9BF2-8C93-4BEF-82B5-CBED50863EB7}"/>
              </a:ext>
            </a:extLst>
          </p:cNvPr>
          <p:cNvSpPr/>
          <p:nvPr/>
        </p:nvSpPr>
        <p:spPr>
          <a:xfrm>
            <a:off x="9989811" y="11130787"/>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145" name="Arrow: Right 144">
            <a:extLst>
              <a:ext uri="{FF2B5EF4-FFF2-40B4-BE49-F238E27FC236}">
                <a16:creationId xmlns:a16="http://schemas.microsoft.com/office/drawing/2014/main" id="{730EC45D-2B26-43C7-9A97-63C158A62727}"/>
              </a:ext>
            </a:extLst>
          </p:cNvPr>
          <p:cNvSpPr/>
          <p:nvPr/>
        </p:nvSpPr>
        <p:spPr>
          <a:xfrm>
            <a:off x="11301319" y="10329419"/>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46" name="Arrow: Right 145">
            <a:extLst>
              <a:ext uri="{FF2B5EF4-FFF2-40B4-BE49-F238E27FC236}">
                <a16:creationId xmlns:a16="http://schemas.microsoft.com/office/drawing/2014/main" id="{22D48B53-C92D-439F-AE43-D2FB0E299DCB}"/>
              </a:ext>
            </a:extLst>
          </p:cNvPr>
          <p:cNvSpPr/>
          <p:nvPr/>
        </p:nvSpPr>
        <p:spPr>
          <a:xfrm>
            <a:off x="8845073" y="11893307"/>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147" name="Rectangle: Rounded Corners 146">
            <a:extLst>
              <a:ext uri="{FF2B5EF4-FFF2-40B4-BE49-F238E27FC236}">
                <a16:creationId xmlns:a16="http://schemas.microsoft.com/office/drawing/2014/main" id="{EF4625C0-5DEC-4565-B8E1-4F10D2CC842A}"/>
              </a:ext>
            </a:extLst>
          </p:cNvPr>
          <p:cNvSpPr/>
          <p:nvPr/>
        </p:nvSpPr>
        <p:spPr>
          <a:xfrm>
            <a:off x="9990922" y="11893437"/>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52" name="Rectangle: Rounded Corners 151">
            <a:extLst>
              <a:ext uri="{FF2B5EF4-FFF2-40B4-BE49-F238E27FC236}">
                <a16:creationId xmlns:a16="http://schemas.microsoft.com/office/drawing/2014/main" id="{A3CFDE97-B80E-4EE6-8E0E-245D56F21A67}"/>
              </a:ext>
            </a:extLst>
          </p:cNvPr>
          <p:cNvSpPr/>
          <p:nvPr/>
        </p:nvSpPr>
        <p:spPr>
          <a:xfrm>
            <a:off x="9974044" y="14860001"/>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154" name="Rectangle: Rounded Corners 153">
            <a:extLst>
              <a:ext uri="{FF2B5EF4-FFF2-40B4-BE49-F238E27FC236}">
                <a16:creationId xmlns:a16="http://schemas.microsoft.com/office/drawing/2014/main" id="{13DCEAB2-9616-4B61-9F4E-A13309B58C35}"/>
              </a:ext>
            </a:extLst>
          </p:cNvPr>
          <p:cNvSpPr/>
          <p:nvPr/>
        </p:nvSpPr>
        <p:spPr>
          <a:xfrm>
            <a:off x="10013296" y="16298337"/>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60" name="Rectangle: Rounded Corners 159">
            <a:extLst>
              <a:ext uri="{FF2B5EF4-FFF2-40B4-BE49-F238E27FC236}">
                <a16:creationId xmlns:a16="http://schemas.microsoft.com/office/drawing/2014/main" id="{7568E646-D093-40E0-87B0-5DCD0AE2BB20}"/>
              </a:ext>
            </a:extLst>
          </p:cNvPr>
          <p:cNvSpPr/>
          <p:nvPr/>
        </p:nvSpPr>
        <p:spPr>
          <a:xfrm>
            <a:off x="10018849" y="17099705"/>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162" name="Arrow: Right 161">
            <a:extLst>
              <a:ext uri="{FF2B5EF4-FFF2-40B4-BE49-F238E27FC236}">
                <a16:creationId xmlns:a16="http://schemas.microsoft.com/office/drawing/2014/main" id="{3C994606-A2A2-4666-BAB7-1E0AFA68B339}"/>
              </a:ext>
            </a:extLst>
          </p:cNvPr>
          <p:cNvSpPr/>
          <p:nvPr/>
        </p:nvSpPr>
        <p:spPr>
          <a:xfrm>
            <a:off x="11330357" y="16298337"/>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65" name="Arrow: Right 164">
            <a:extLst>
              <a:ext uri="{FF2B5EF4-FFF2-40B4-BE49-F238E27FC236}">
                <a16:creationId xmlns:a16="http://schemas.microsoft.com/office/drawing/2014/main" id="{331BD991-51B9-479F-B368-6C734E6C2314}"/>
              </a:ext>
            </a:extLst>
          </p:cNvPr>
          <p:cNvSpPr/>
          <p:nvPr/>
        </p:nvSpPr>
        <p:spPr>
          <a:xfrm>
            <a:off x="8814748" y="17891346"/>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167" name="Rectangle: Rounded Corners 166">
            <a:extLst>
              <a:ext uri="{FF2B5EF4-FFF2-40B4-BE49-F238E27FC236}">
                <a16:creationId xmlns:a16="http://schemas.microsoft.com/office/drawing/2014/main" id="{B5BA7D19-3B41-4488-AB44-062683FB777B}"/>
              </a:ext>
            </a:extLst>
          </p:cNvPr>
          <p:cNvSpPr/>
          <p:nvPr/>
        </p:nvSpPr>
        <p:spPr>
          <a:xfrm>
            <a:off x="10003082" y="1787445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169" name="Rectangle: Rounded Corners 168">
            <a:extLst>
              <a:ext uri="{FF2B5EF4-FFF2-40B4-BE49-F238E27FC236}">
                <a16:creationId xmlns:a16="http://schemas.microsoft.com/office/drawing/2014/main" id="{4A7C6D45-D8D9-45F1-AD59-F720CA642089}"/>
              </a:ext>
            </a:extLst>
          </p:cNvPr>
          <p:cNvSpPr/>
          <p:nvPr/>
        </p:nvSpPr>
        <p:spPr>
          <a:xfrm>
            <a:off x="9984258" y="19405840"/>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72" name="Rectangle: Rounded Corners 171">
            <a:extLst>
              <a:ext uri="{FF2B5EF4-FFF2-40B4-BE49-F238E27FC236}">
                <a16:creationId xmlns:a16="http://schemas.microsoft.com/office/drawing/2014/main" id="{0C19EF15-B1E9-4709-92C2-066F47DB5155}"/>
              </a:ext>
            </a:extLst>
          </p:cNvPr>
          <p:cNvSpPr/>
          <p:nvPr/>
        </p:nvSpPr>
        <p:spPr>
          <a:xfrm>
            <a:off x="9989811" y="2020720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173" name="Arrow: Right 172">
            <a:extLst>
              <a:ext uri="{FF2B5EF4-FFF2-40B4-BE49-F238E27FC236}">
                <a16:creationId xmlns:a16="http://schemas.microsoft.com/office/drawing/2014/main" id="{2B41B2E8-CE0C-4AF2-8DD4-1AF574A4776F}"/>
              </a:ext>
            </a:extLst>
          </p:cNvPr>
          <p:cNvSpPr/>
          <p:nvPr/>
        </p:nvSpPr>
        <p:spPr>
          <a:xfrm>
            <a:off x="11301319" y="19405840"/>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74" name="Arrow: Right 173">
            <a:extLst>
              <a:ext uri="{FF2B5EF4-FFF2-40B4-BE49-F238E27FC236}">
                <a16:creationId xmlns:a16="http://schemas.microsoft.com/office/drawing/2014/main" id="{E00857DF-404D-474C-B756-D48A52FB5C7C}"/>
              </a:ext>
            </a:extLst>
          </p:cNvPr>
          <p:cNvSpPr/>
          <p:nvPr/>
        </p:nvSpPr>
        <p:spPr>
          <a:xfrm>
            <a:off x="8842617" y="19399290"/>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175" name="Rectangle: Rounded Corners 174">
            <a:extLst>
              <a:ext uri="{FF2B5EF4-FFF2-40B4-BE49-F238E27FC236}">
                <a16:creationId xmlns:a16="http://schemas.microsoft.com/office/drawing/2014/main" id="{F76FBF56-CDD6-4139-8809-B5E1A00C8B27}"/>
              </a:ext>
            </a:extLst>
          </p:cNvPr>
          <p:cNvSpPr/>
          <p:nvPr/>
        </p:nvSpPr>
        <p:spPr>
          <a:xfrm>
            <a:off x="9974044" y="20981961"/>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183" name="Rectangle: Rounded Corners 182">
            <a:extLst>
              <a:ext uri="{FF2B5EF4-FFF2-40B4-BE49-F238E27FC236}">
                <a16:creationId xmlns:a16="http://schemas.microsoft.com/office/drawing/2014/main" id="{3D2C5132-B4BE-455F-A74B-BCFAB81DE3F8}"/>
              </a:ext>
            </a:extLst>
          </p:cNvPr>
          <p:cNvSpPr/>
          <p:nvPr/>
        </p:nvSpPr>
        <p:spPr>
          <a:xfrm>
            <a:off x="15471304" y="10396800"/>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184" name="Rectangle: Rounded Corners 183">
            <a:extLst>
              <a:ext uri="{FF2B5EF4-FFF2-40B4-BE49-F238E27FC236}">
                <a16:creationId xmlns:a16="http://schemas.microsoft.com/office/drawing/2014/main" id="{72A335E4-9240-4055-8D35-84EB05EB4922}"/>
              </a:ext>
            </a:extLst>
          </p:cNvPr>
          <p:cNvSpPr/>
          <p:nvPr/>
        </p:nvSpPr>
        <p:spPr>
          <a:xfrm>
            <a:off x="15476857" y="1119816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185" name="Arrow: Right 184">
            <a:extLst>
              <a:ext uri="{FF2B5EF4-FFF2-40B4-BE49-F238E27FC236}">
                <a16:creationId xmlns:a16="http://schemas.microsoft.com/office/drawing/2014/main" id="{0E7F879A-5A79-434F-AFC8-43C4A30C431A}"/>
              </a:ext>
            </a:extLst>
          </p:cNvPr>
          <p:cNvSpPr/>
          <p:nvPr/>
        </p:nvSpPr>
        <p:spPr>
          <a:xfrm>
            <a:off x="16788365" y="10396800"/>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186" name="Arrow: Right 185">
            <a:extLst>
              <a:ext uri="{FF2B5EF4-FFF2-40B4-BE49-F238E27FC236}">
                <a16:creationId xmlns:a16="http://schemas.microsoft.com/office/drawing/2014/main" id="{CBD3250D-CA81-4DAF-B6D8-DF0515C8DDD2}"/>
              </a:ext>
            </a:extLst>
          </p:cNvPr>
          <p:cNvSpPr/>
          <p:nvPr/>
        </p:nvSpPr>
        <p:spPr>
          <a:xfrm>
            <a:off x="14301794" y="10396800"/>
            <a:ext cx="1170679" cy="730941"/>
          </a:xfrm>
          <a:prstGeom prst="rightArrow">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im3</a:t>
            </a:r>
            <a:endParaRPr lang="en-CA" sz="2800" dirty="0">
              <a:solidFill>
                <a:schemeClr val="tx1"/>
              </a:solidFill>
            </a:endParaRPr>
          </a:p>
        </p:txBody>
      </p:sp>
      <p:sp>
        <p:nvSpPr>
          <p:cNvPr id="187" name="Rectangle: Rounded Corners 186">
            <a:extLst>
              <a:ext uri="{FF2B5EF4-FFF2-40B4-BE49-F238E27FC236}">
                <a16:creationId xmlns:a16="http://schemas.microsoft.com/office/drawing/2014/main" id="{7FEFD104-F25F-40D8-B46E-46C38E4AB2DA}"/>
              </a:ext>
            </a:extLst>
          </p:cNvPr>
          <p:cNvSpPr/>
          <p:nvPr/>
        </p:nvSpPr>
        <p:spPr>
          <a:xfrm>
            <a:off x="15477968" y="1196081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262" name="Rectangle: Rounded Corners 261">
            <a:extLst>
              <a:ext uri="{FF2B5EF4-FFF2-40B4-BE49-F238E27FC236}">
                <a16:creationId xmlns:a16="http://schemas.microsoft.com/office/drawing/2014/main" id="{608F5AD2-B081-4D71-AFAF-3147F7760ED8}"/>
              </a:ext>
            </a:extLst>
          </p:cNvPr>
          <p:cNvSpPr/>
          <p:nvPr/>
        </p:nvSpPr>
        <p:spPr>
          <a:xfrm>
            <a:off x="20627392" y="10424614"/>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263" name="Rectangle: Rounded Corners 262">
            <a:extLst>
              <a:ext uri="{FF2B5EF4-FFF2-40B4-BE49-F238E27FC236}">
                <a16:creationId xmlns:a16="http://schemas.microsoft.com/office/drawing/2014/main" id="{E5093D42-58D1-477B-AF1A-205C93C3442B}"/>
              </a:ext>
            </a:extLst>
          </p:cNvPr>
          <p:cNvSpPr/>
          <p:nvPr/>
        </p:nvSpPr>
        <p:spPr>
          <a:xfrm>
            <a:off x="20632945" y="11225982"/>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264" name="Arrow: Right 263">
            <a:extLst>
              <a:ext uri="{FF2B5EF4-FFF2-40B4-BE49-F238E27FC236}">
                <a16:creationId xmlns:a16="http://schemas.microsoft.com/office/drawing/2014/main" id="{0C4B63E4-3744-477B-BF1B-16A7B47A73A6}"/>
              </a:ext>
            </a:extLst>
          </p:cNvPr>
          <p:cNvSpPr/>
          <p:nvPr/>
        </p:nvSpPr>
        <p:spPr>
          <a:xfrm>
            <a:off x="21944453" y="10424614"/>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im0</a:t>
            </a:r>
            <a:endParaRPr lang="en-CA" sz="2800" dirty="0">
              <a:solidFill>
                <a:schemeClr val="tx1"/>
              </a:solidFill>
            </a:endParaRPr>
          </a:p>
        </p:txBody>
      </p:sp>
      <p:sp>
        <p:nvSpPr>
          <p:cNvPr id="265" name="Arrow: Right 264">
            <a:extLst>
              <a:ext uri="{FF2B5EF4-FFF2-40B4-BE49-F238E27FC236}">
                <a16:creationId xmlns:a16="http://schemas.microsoft.com/office/drawing/2014/main" id="{173CDC31-294E-4EB2-967A-25746A8B0287}"/>
              </a:ext>
            </a:extLst>
          </p:cNvPr>
          <p:cNvSpPr/>
          <p:nvPr/>
        </p:nvSpPr>
        <p:spPr>
          <a:xfrm>
            <a:off x="19457882" y="10424614"/>
            <a:ext cx="1170679" cy="730941"/>
          </a:xfrm>
          <a:prstGeom prst="rightArrow">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im4</a:t>
            </a:r>
            <a:endParaRPr lang="en-CA" sz="2800" dirty="0">
              <a:solidFill>
                <a:schemeClr val="tx1"/>
              </a:solidFill>
            </a:endParaRPr>
          </a:p>
        </p:txBody>
      </p:sp>
      <p:sp>
        <p:nvSpPr>
          <p:cNvPr id="266" name="Rectangle: Rounded Corners 265">
            <a:extLst>
              <a:ext uri="{FF2B5EF4-FFF2-40B4-BE49-F238E27FC236}">
                <a16:creationId xmlns:a16="http://schemas.microsoft.com/office/drawing/2014/main" id="{D228DFD3-0D8A-4A1E-B35F-69C05CAEA938}"/>
              </a:ext>
            </a:extLst>
          </p:cNvPr>
          <p:cNvSpPr/>
          <p:nvPr/>
        </p:nvSpPr>
        <p:spPr>
          <a:xfrm>
            <a:off x="20634056" y="11988632"/>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267" name="TextBox 266">
            <a:extLst>
              <a:ext uri="{FF2B5EF4-FFF2-40B4-BE49-F238E27FC236}">
                <a16:creationId xmlns:a16="http://schemas.microsoft.com/office/drawing/2014/main" id="{235512D3-5376-492D-8922-107C71901901}"/>
              </a:ext>
            </a:extLst>
          </p:cNvPr>
          <p:cNvSpPr txBox="1"/>
          <p:nvPr/>
        </p:nvSpPr>
        <p:spPr>
          <a:xfrm>
            <a:off x="28584568" y="9359084"/>
            <a:ext cx="2223468" cy="730941"/>
          </a:xfrm>
          <a:prstGeom prst="rect">
            <a:avLst/>
          </a:prstGeom>
          <a:noFill/>
        </p:spPr>
        <p:txBody>
          <a:bodyPr wrap="square" rtlCol="0">
            <a:spAutoFit/>
          </a:bodyPr>
          <a:lstStyle/>
          <a:p>
            <a:pPr algn="r"/>
            <a:r>
              <a:rPr lang="en-CA" sz="4000" b="1" dirty="0"/>
              <a:t>Frame 6</a:t>
            </a:r>
          </a:p>
        </p:txBody>
      </p:sp>
      <p:cxnSp>
        <p:nvCxnSpPr>
          <p:cNvPr id="268" name="Straight Connector 267">
            <a:extLst>
              <a:ext uri="{FF2B5EF4-FFF2-40B4-BE49-F238E27FC236}">
                <a16:creationId xmlns:a16="http://schemas.microsoft.com/office/drawing/2014/main" id="{ABE333FF-E904-4A16-8149-2F83960A8126}"/>
              </a:ext>
            </a:extLst>
          </p:cNvPr>
          <p:cNvCxnSpPr>
            <a:cxnSpLocks/>
          </p:cNvCxnSpPr>
          <p:nvPr/>
        </p:nvCxnSpPr>
        <p:spPr>
          <a:xfrm flipV="1">
            <a:off x="27910818" y="6308866"/>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B6ABFDE2-F994-4EDB-A3DE-8F617B5FE9B8}"/>
              </a:ext>
            </a:extLst>
          </p:cNvPr>
          <p:cNvCxnSpPr>
            <a:cxnSpLocks/>
          </p:cNvCxnSpPr>
          <p:nvPr/>
        </p:nvCxnSpPr>
        <p:spPr>
          <a:xfrm flipV="1">
            <a:off x="32256080" y="6364297"/>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5" name="TextBox 274">
            <a:extLst>
              <a:ext uri="{FF2B5EF4-FFF2-40B4-BE49-F238E27FC236}">
                <a16:creationId xmlns:a16="http://schemas.microsoft.com/office/drawing/2014/main" id="{E8B0C65F-48D3-455B-B22E-7D71CEE3853A}"/>
              </a:ext>
            </a:extLst>
          </p:cNvPr>
          <p:cNvSpPr txBox="1"/>
          <p:nvPr/>
        </p:nvSpPr>
        <p:spPr>
          <a:xfrm>
            <a:off x="24307086" y="9238803"/>
            <a:ext cx="2223468" cy="730941"/>
          </a:xfrm>
          <a:prstGeom prst="rect">
            <a:avLst/>
          </a:prstGeom>
          <a:noFill/>
        </p:spPr>
        <p:txBody>
          <a:bodyPr wrap="square" rtlCol="0">
            <a:spAutoFit/>
          </a:bodyPr>
          <a:lstStyle/>
          <a:p>
            <a:pPr algn="r"/>
            <a:r>
              <a:rPr lang="en-CA" sz="4000" b="1" dirty="0"/>
              <a:t>Frame 5</a:t>
            </a:r>
          </a:p>
        </p:txBody>
      </p:sp>
      <p:sp>
        <p:nvSpPr>
          <p:cNvPr id="281" name="Rectangle: Rounded Corners 280">
            <a:extLst>
              <a:ext uri="{FF2B5EF4-FFF2-40B4-BE49-F238E27FC236}">
                <a16:creationId xmlns:a16="http://schemas.microsoft.com/office/drawing/2014/main" id="{B6292A96-29BC-4ABF-AE48-99D6EEA0E608}"/>
              </a:ext>
            </a:extLst>
          </p:cNvPr>
          <p:cNvSpPr/>
          <p:nvPr/>
        </p:nvSpPr>
        <p:spPr>
          <a:xfrm>
            <a:off x="25174676" y="13404946"/>
            <a:ext cx="1170679" cy="730941"/>
          </a:xfrm>
          <a:prstGeom prst="round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282" name="Rectangle: Rounded Corners 281">
            <a:extLst>
              <a:ext uri="{FF2B5EF4-FFF2-40B4-BE49-F238E27FC236}">
                <a16:creationId xmlns:a16="http://schemas.microsoft.com/office/drawing/2014/main" id="{05FCDE30-3DEB-4C01-8683-80A1B3ACC0FC}"/>
              </a:ext>
            </a:extLst>
          </p:cNvPr>
          <p:cNvSpPr/>
          <p:nvPr/>
        </p:nvSpPr>
        <p:spPr>
          <a:xfrm>
            <a:off x="25180229" y="14206314"/>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285" name="Rectangle: Rounded Corners 284">
            <a:extLst>
              <a:ext uri="{FF2B5EF4-FFF2-40B4-BE49-F238E27FC236}">
                <a16:creationId xmlns:a16="http://schemas.microsoft.com/office/drawing/2014/main" id="{B57657CB-DF19-4E4D-A7AF-713E92D042DE}"/>
              </a:ext>
            </a:extLst>
          </p:cNvPr>
          <p:cNvSpPr/>
          <p:nvPr/>
        </p:nvSpPr>
        <p:spPr>
          <a:xfrm>
            <a:off x="25174676" y="10450485"/>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286" name="Rectangle: Rounded Corners 285">
            <a:extLst>
              <a:ext uri="{FF2B5EF4-FFF2-40B4-BE49-F238E27FC236}">
                <a16:creationId xmlns:a16="http://schemas.microsoft.com/office/drawing/2014/main" id="{EE542735-15CF-42C5-9231-F0D87CA3D54F}"/>
              </a:ext>
            </a:extLst>
          </p:cNvPr>
          <p:cNvSpPr/>
          <p:nvPr/>
        </p:nvSpPr>
        <p:spPr>
          <a:xfrm>
            <a:off x="25180229" y="1125185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287" name="Arrow: Right 286">
            <a:extLst>
              <a:ext uri="{FF2B5EF4-FFF2-40B4-BE49-F238E27FC236}">
                <a16:creationId xmlns:a16="http://schemas.microsoft.com/office/drawing/2014/main" id="{568B8BA2-680A-4C1C-A6F5-95C73EC8C433}"/>
              </a:ext>
            </a:extLst>
          </p:cNvPr>
          <p:cNvSpPr/>
          <p:nvPr/>
        </p:nvSpPr>
        <p:spPr>
          <a:xfrm>
            <a:off x="26434419" y="11270953"/>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im1</a:t>
            </a:r>
            <a:endParaRPr lang="en-CA" sz="2800" dirty="0">
              <a:solidFill>
                <a:schemeClr val="tx1"/>
              </a:solidFill>
            </a:endParaRPr>
          </a:p>
        </p:txBody>
      </p:sp>
      <p:sp>
        <p:nvSpPr>
          <p:cNvPr id="288" name="Arrow: Right 287">
            <a:extLst>
              <a:ext uri="{FF2B5EF4-FFF2-40B4-BE49-F238E27FC236}">
                <a16:creationId xmlns:a16="http://schemas.microsoft.com/office/drawing/2014/main" id="{85355628-D213-4A0D-AA1A-F28FBCE3AC4C}"/>
              </a:ext>
            </a:extLst>
          </p:cNvPr>
          <p:cNvSpPr/>
          <p:nvPr/>
        </p:nvSpPr>
        <p:spPr>
          <a:xfrm>
            <a:off x="23947704" y="10450540"/>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289" name="Rectangle: Rounded Corners 288">
            <a:extLst>
              <a:ext uri="{FF2B5EF4-FFF2-40B4-BE49-F238E27FC236}">
                <a16:creationId xmlns:a16="http://schemas.microsoft.com/office/drawing/2014/main" id="{490B9D63-8C2F-402D-99B8-343F25237178}"/>
              </a:ext>
            </a:extLst>
          </p:cNvPr>
          <p:cNvSpPr/>
          <p:nvPr/>
        </p:nvSpPr>
        <p:spPr>
          <a:xfrm>
            <a:off x="25181340" y="1201450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311" name="Arrow: Right 310">
            <a:extLst>
              <a:ext uri="{FF2B5EF4-FFF2-40B4-BE49-F238E27FC236}">
                <a16:creationId xmlns:a16="http://schemas.microsoft.com/office/drawing/2014/main" id="{1B287006-B56C-4768-B39C-7562168557CC}"/>
              </a:ext>
            </a:extLst>
          </p:cNvPr>
          <p:cNvSpPr/>
          <p:nvPr/>
        </p:nvSpPr>
        <p:spPr>
          <a:xfrm>
            <a:off x="23947704" y="13401851"/>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Im5</a:t>
            </a:r>
          </a:p>
        </p:txBody>
      </p:sp>
      <p:sp>
        <p:nvSpPr>
          <p:cNvPr id="312" name="Arrow: Right 311">
            <a:extLst>
              <a:ext uri="{FF2B5EF4-FFF2-40B4-BE49-F238E27FC236}">
                <a16:creationId xmlns:a16="http://schemas.microsoft.com/office/drawing/2014/main" id="{1819F8C2-7B9D-4366-A08F-6C408C199C64}"/>
              </a:ext>
            </a:extLst>
          </p:cNvPr>
          <p:cNvSpPr/>
          <p:nvPr/>
        </p:nvSpPr>
        <p:spPr>
          <a:xfrm>
            <a:off x="26434419" y="14224702"/>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im1</a:t>
            </a:r>
            <a:endParaRPr lang="en-CA" sz="2800" dirty="0">
              <a:solidFill>
                <a:schemeClr val="tx1"/>
              </a:solidFill>
            </a:endParaRPr>
          </a:p>
        </p:txBody>
      </p:sp>
      <p:sp>
        <p:nvSpPr>
          <p:cNvPr id="313" name="Rectangle: Rounded Corners 312">
            <a:extLst>
              <a:ext uri="{FF2B5EF4-FFF2-40B4-BE49-F238E27FC236}">
                <a16:creationId xmlns:a16="http://schemas.microsoft.com/office/drawing/2014/main" id="{F45CFE09-2EAD-45D2-9C80-D2F2E4AAFFCA}"/>
              </a:ext>
            </a:extLst>
          </p:cNvPr>
          <p:cNvSpPr/>
          <p:nvPr/>
        </p:nvSpPr>
        <p:spPr>
          <a:xfrm>
            <a:off x="25193500" y="14986185"/>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314" name="Rectangle: Rounded Corners 313">
            <a:extLst>
              <a:ext uri="{FF2B5EF4-FFF2-40B4-BE49-F238E27FC236}">
                <a16:creationId xmlns:a16="http://schemas.microsoft.com/office/drawing/2014/main" id="{947F7B80-99F1-4A9C-93C2-BB988EB53D99}"/>
              </a:ext>
            </a:extLst>
          </p:cNvPr>
          <p:cNvSpPr/>
          <p:nvPr/>
        </p:nvSpPr>
        <p:spPr>
          <a:xfrm>
            <a:off x="25199664" y="16406027"/>
            <a:ext cx="1170679" cy="730941"/>
          </a:xfrm>
          <a:prstGeom prst="roundRect">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im5</a:t>
            </a:r>
            <a:endParaRPr lang="en-CA" sz="2800" b="1" dirty="0">
              <a:solidFill>
                <a:schemeClr val="tx1"/>
              </a:solidFill>
            </a:endParaRPr>
          </a:p>
        </p:txBody>
      </p:sp>
      <p:sp>
        <p:nvSpPr>
          <p:cNvPr id="315" name="Rectangle: Rounded Corners 314">
            <a:extLst>
              <a:ext uri="{FF2B5EF4-FFF2-40B4-BE49-F238E27FC236}">
                <a16:creationId xmlns:a16="http://schemas.microsoft.com/office/drawing/2014/main" id="{EA4AC9AF-D636-44A7-9410-65F4B63E86BB}"/>
              </a:ext>
            </a:extLst>
          </p:cNvPr>
          <p:cNvSpPr/>
          <p:nvPr/>
        </p:nvSpPr>
        <p:spPr>
          <a:xfrm>
            <a:off x="25205217" y="17207395"/>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316" name="Arrow: Right 315">
            <a:extLst>
              <a:ext uri="{FF2B5EF4-FFF2-40B4-BE49-F238E27FC236}">
                <a16:creationId xmlns:a16="http://schemas.microsoft.com/office/drawing/2014/main" id="{7E4B3DF7-1846-46CF-943B-081AC7D4CA21}"/>
              </a:ext>
            </a:extLst>
          </p:cNvPr>
          <p:cNvSpPr/>
          <p:nvPr/>
        </p:nvSpPr>
        <p:spPr>
          <a:xfrm>
            <a:off x="23972692" y="16402932"/>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fr-CA" sz="2800" dirty="0">
              <a:solidFill>
                <a:schemeClr val="tx1"/>
              </a:solidFill>
            </a:endParaRPr>
          </a:p>
        </p:txBody>
      </p:sp>
      <p:sp>
        <p:nvSpPr>
          <p:cNvPr id="317" name="Arrow: Right 316">
            <a:extLst>
              <a:ext uri="{FF2B5EF4-FFF2-40B4-BE49-F238E27FC236}">
                <a16:creationId xmlns:a16="http://schemas.microsoft.com/office/drawing/2014/main" id="{DF35C07D-8A0A-4E80-BC85-96F15B4AD5A6}"/>
              </a:ext>
            </a:extLst>
          </p:cNvPr>
          <p:cNvSpPr/>
          <p:nvPr/>
        </p:nvSpPr>
        <p:spPr>
          <a:xfrm>
            <a:off x="26459407" y="17225783"/>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im1</a:t>
            </a:r>
            <a:endParaRPr lang="en-CA" sz="2800" dirty="0">
              <a:solidFill>
                <a:schemeClr val="tx1"/>
              </a:solidFill>
            </a:endParaRPr>
          </a:p>
        </p:txBody>
      </p:sp>
      <p:sp>
        <p:nvSpPr>
          <p:cNvPr id="318" name="Rectangle: Rounded Corners 317">
            <a:extLst>
              <a:ext uri="{FF2B5EF4-FFF2-40B4-BE49-F238E27FC236}">
                <a16:creationId xmlns:a16="http://schemas.microsoft.com/office/drawing/2014/main" id="{47C17DA9-10E4-4439-AC7B-B38146B9A772}"/>
              </a:ext>
            </a:extLst>
          </p:cNvPr>
          <p:cNvSpPr/>
          <p:nvPr/>
        </p:nvSpPr>
        <p:spPr>
          <a:xfrm>
            <a:off x="25218488" y="17987266"/>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319" name="Rectangle: Rounded Corners 318">
            <a:extLst>
              <a:ext uri="{FF2B5EF4-FFF2-40B4-BE49-F238E27FC236}">
                <a16:creationId xmlns:a16="http://schemas.microsoft.com/office/drawing/2014/main" id="{67C8EB34-02F5-4D51-9B35-01E9A5D2D75B}"/>
              </a:ext>
            </a:extLst>
          </p:cNvPr>
          <p:cNvSpPr/>
          <p:nvPr/>
        </p:nvSpPr>
        <p:spPr>
          <a:xfrm>
            <a:off x="25263740" y="19535294"/>
            <a:ext cx="1170679" cy="730941"/>
          </a:xfrm>
          <a:prstGeom prst="round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320" name="Rectangle: Rounded Corners 319">
            <a:extLst>
              <a:ext uri="{FF2B5EF4-FFF2-40B4-BE49-F238E27FC236}">
                <a16:creationId xmlns:a16="http://schemas.microsoft.com/office/drawing/2014/main" id="{609A5B4B-3028-46DD-849E-C5F58AE9BA13}"/>
              </a:ext>
            </a:extLst>
          </p:cNvPr>
          <p:cNvSpPr/>
          <p:nvPr/>
        </p:nvSpPr>
        <p:spPr>
          <a:xfrm>
            <a:off x="25269293" y="20336662"/>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322" name="Arrow: Right 321">
            <a:extLst>
              <a:ext uri="{FF2B5EF4-FFF2-40B4-BE49-F238E27FC236}">
                <a16:creationId xmlns:a16="http://schemas.microsoft.com/office/drawing/2014/main" id="{C7589522-3670-44DD-9A55-3F021C1CB615}"/>
              </a:ext>
            </a:extLst>
          </p:cNvPr>
          <p:cNvSpPr/>
          <p:nvPr/>
        </p:nvSpPr>
        <p:spPr>
          <a:xfrm>
            <a:off x="26523483" y="20355050"/>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im1</a:t>
            </a:r>
            <a:endParaRPr lang="en-CA" sz="2800" dirty="0">
              <a:solidFill>
                <a:schemeClr val="tx1"/>
              </a:solidFill>
            </a:endParaRPr>
          </a:p>
        </p:txBody>
      </p:sp>
      <p:sp>
        <p:nvSpPr>
          <p:cNvPr id="323" name="Rectangle: Rounded Corners 322">
            <a:extLst>
              <a:ext uri="{FF2B5EF4-FFF2-40B4-BE49-F238E27FC236}">
                <a16:creationId xmlns:a16="http://schemas.microsoft.com/office/drawing/2014/main" id="{A869C82F-7648-4C44-A645-57194FBD6CA0}"/>
              </a:ext>
            </a:extLst>
          </p:cNvPr>
          <p:cNvSpPr/>
          <p:nvPr/>
        </p:nvSpPr>
        <p:spPr>
          <a:xfrm>
            <a:off x="25282564" y="21116533"/>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324" name="Arrow: Right 323">
            <a:extLst>
              <a:ext uri="{FF2B5EF4-FFF2-40B4-BE49-F238E27FC236}">
                <a16:creationId xmlns:a16="http://schemas.microsoft.com/office/drawing/2014/main" id="{75781625-4960-4AED-89DB-F76D935D0400}"/>
              </a:ext>
            </a:extLst>
          </p:cNvPr>
          <p:cNvSpPr/>
          <p:nvPr/>
        </p:nvSpPr>
        <p:spPr>
          <a:xfrm>
            <a:off x="24093061" y="20324538"/>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fr-CA" sz="2800" dirty="0">
              <a:solidFill>
                <a:schemeClr val="tx1"/>
              </a:solidFill>
            </a:endParaRPr>
          </a:p>
        </p:txBody>
      </p:sp>
      <p:sp>
        <p:nvSpPr>
          <p:cNvPr id="326" name="TextBox 325">
            <a:extLst>
              <a:ext uri="{FF2B5EF4-FFF2-40B4-BE49-F238E27FC236}">
                <a16:creationId xmlns:a16="http://schemas.microsoft.com/office/drawing/2014/main" id="{A1B49FE5-4204-4798-AB19-33433BE1B535}"/>
              </a:ext>
            </a:extLst>
          </p:cNvPr>
          <p:cNvSpPr txBox="1"/>
          <p:nvPr/>
        </p:nvSpPr>
        <p:spPr>
          <a:xfrm>
            <a:off x="33529613" y="9278083"/>
            <a:ext cx="2223468" cy="730941"/>
          </a:xfrm>
          <a:prstGeom prst="rect">
            <a:avLst/>
          </a:prstGeom>
          <a:noFill/>
        </p:spPr>
        <p:txBody>
          <a:bodyPr wrap="square" rtlCol="0">
            <a:spAutoFit/>
          </a:bodyPr>
          <a:lstStyle/>
          <a:p>
            <a:pPr algn="r"/>
            <a:r>
              <a:rPr lang="en-CA" sz="4000" b="1" dirty="0"/>
              <a:t>Frame 7</a:t>
            </a:r>
          </a:p>
        </p:txBody>
      </p:sp>
      <p:cxnSp>
        <p:nvCxnSpPr>
          <p:cNvPr id="328" name="Straight Connector 327">
            <a:extLst>
              <a:ext uri="{FF2B5EF4-FFF2-40B4-BE49-F238E27FC236}">
                <a16:creationId xmlns:a16="http://schemas.microsoft.com/office/drawing/2014/main" id="{282FF5BF-2615-4AA9-8BCE-FF6222F6203F}"/>
              </a:ext>
            </a:extLst>
          </p:cNvPr>
          <p:cNvCxnSpPr>
            <a:cxnSpLocks/>
          </p:cNvCxnSpPr>
          <p:nvPr/>
        </p:nvCxnSpPr>
        <p:spPr>
          <a:xfrm flipV="1">
            <a:off x="37201125" y="6283296"/>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9" name="Rectangle: Rounded Corners 328">
            <a:extLst>
              <a:ext uri="{FF2B5EF4-FFF2-40B4-BE49-F238E27FC236}">
                <a16:creationId xmlns:a16="http://schemas.microsoft.com/office/drawing/2014/main" id="{EDFEA09D-4276-4AC3-B92E-5706B06E3EB0}"/>
              </a:ext>
            </a:extLst>
          </p:cNvPr>
          <p:cNvSpPr/>
          <p:nvPr/>
        </p:nvSpPr>
        <p:spPr>
          <a:xfrm>
            <a:off x="29608768" y="10475190"/>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im5</a:t>
            </a:r>
            <a:endParaRPr lang="en-CA" sz="2800" b="1" dirty="0">
              <a:solidFill>
                <a:schemeClr val="tx1"/>
              </a:solidFill>
            </a:endParaRPr>
          </a:p>
        </p:txBody>
      </p:sp>
      <p:sp>
        <p:nvSpPr>
          <p:cNvPr id="330" name="Rectangle: Rounded Corners 329">
            <a:extLst>
              <a:ext uri="{FF2B5EF4-FFF2-40B4-BE49-F238E27FC236}">
                <a16:creationId xmlns:a16="http://schemas.microsoft.com/office/drawing/2014/main" id="{78F907FA-B51B-449D-B893-C77D75B7C71E}"/>
              </a:ext>
            </a:extLst>
          </p:cNvPr>
          <p:cNvSpPr/>
          <p:nvPr/>
        </p:nvSpPr>
        <p:spPr>
          <a:xfrm>
            <a:off x="29614321" y="1127655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332" name="Arrow: Right 331">
            <a:extLst>
              <a:ext uri="{FF2B5EF4-FFF2-40B4-BE49-F238E27FC236}">
                <a16:creationId xmlns:a16="http://schemas.microsoft.com/office/drawing/2014/main" id="{429E0B2D-2233-4A47-92CB-E372526603E2}"/>
              </a:ext>
            </a:extLst>
          </p:cNvPr>
          <p:cNvSpPr/>
          <p:nvPr/>
        </p:nvSpPr>
        <p:spPr>
          <a:xfrm>
            <a:off x="28438089" y="11214871"/>
            <a:ext cx="1170679" cy="730941"/>
          </a:xfrm>
          <a:prstGeom prst="rightArrow">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im6</a:t>
            </a:r>
            <a:endParaRPr lang="en-CA" sz="2800" dirty="0">
              <a:solidFill>
                <a:schemeClr val="tx1"/>
              </a:solidFill>
            </a:endParaRPr>
          </a:p>
        </p:txBody>
      </p:sp>
      <p:sp>
        <p:nvSpPr>
          <p:cNvPr id="333" name="Rectangle: Rounded Corners 332">
            <a:extLst>
              <a:ext uri="{FF2B5EF4-FFF2-40B4-BE49-F238E27FC236}">
                <a16:creationId xmlns:a16="http://schemas.microsoft.com/office/drawing/2014/main" id="{BA1A1508-D0DE-446E-9D4E-374F5F92A84A}"/>
              </a:ext>
            </a:extLst>
          </p:cNvPr>
          <p:cNvSpPr/>
          <p:nvPr/>
        </p:nvSpPr>
        <p:spPr>
          <a:xfrm>
            <a:off x="29615432" y="1203920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334" name="Rectangle: Rounded Corners 333">
            <a:extLst>
              <a:ext uri="{FF2B5EF4-FFF2-40B4-BE49-F238E27FC236}">
                <a16:creationId xmlns:a16="http://schemas.microsoft.com/office/drawing/2014/main" id="{6477636B-8B59-467C-A8C5-F187EB3A5CD1}"/>
              </a:ext>
            </a:extLst>
          </p:cNvPr>
          <p:cNvSpPr/>
          <p:nvPr/>
        </p:nvSpPr>
        <p:spPr>
          <a:xfrm>
            <a:off x="34358456" y="10503004"/>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im0</a:t>
            </a:r>
            <a:endParaRPr lang="en-CA" sz="2800" b="1" dirty="0">
              <a:solidFill>
                <a:schemeClr val="tx1"/>
              </a:solidFill>
            </a:endParaRPr>
          </a:p>
        </p:txBody>
      </p:sp>
      <p:sp>
        <p:nvSpPr>
          <p:cNvPr id="335" name="Rectangle: Rounded Corners 334">
            <a:extLst>
              <a:ext uri="{FF2B5EF4-FFF2-40B4-BE49-F238E27FC236}">
                <a16:creationId xmlns:a16="http://schemas.microsoft.com/office/drawing/2014/main" id="{80A8DCB0-2E3B-4DAB-B534-A95D36B63C05}"/>
              </a:ext>
            </a:extLst>
          </p:cNvPr>
          <p:cNvSpPr/>
          <p:nvPr/>
        </p:nvSpPr>
        <p:spPr>
          <a:xfrm>
            <a:off x="34364009" y="11304372"/>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337" name="Arrow: Right 336">
            <a:extLst>
              <a:ext uri="{FF2B5EF4-FFF2-40B4-BE49-F238E27FC236}">
                <a16:creationId xmlns:a16="http://schemas.microsoft.com/office/drawing/2014/main" id="{4B54AD64-6DE3-4047-A1E6-A0301B4CA0E4}"/>
              </a:ext>
            </a:extLst>
          </p:cNvPr>
          <p:cNvSpPr/>
          <p:nvPr/>
        </p:nvSpPr>
        <p:spPr>
          <a:xfrm>
            <a:off x="33249084" y="11299647"/>
            <a:ext cx="1170679" cy="730941"/>
          </a:xfrm>
          <a:prstGeom prst="rightArrow">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im7</a:t>
            </a:r>
            <a:endParaRPr lang="en-CA" sz="2800" dirty="0">
              <a:solidFill>
                <a:schemeClr val="tx1"/>
              </a:solidFill>
            </a:endParaRPr>
          </a:p>
        </p:txBody>
      </p:sp>
      <p:sp>
        <p:nvSpPr>
          <p:cNvPr id="338" name="Rectangle: Rounded Corners 337">
            <a:extLst>
              <a:ext uri="{FF2B5EF4-FFF2-40B4-BE49-F238E27FC236}">
                <a16:creationId xmlns:a16="http://schemas.microsoft.com/office/drawing/2014/main" id="{83E3EDD8-6F5E-498B-B230-D458F53AB3E2}"/>
              </a:ext>
            </a:extLst>
          </p:cNvPr>
          <p:cNvSpPr/>
          <p:nvPr/>
        </p:nvSpPr>
        <p:spPr>
          <a:xfrm>
            <a:off x="34365120" y="12067022"/>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339" name="TextBox 338">
            <a:extLst>
              <a:ext uri="{FF2B5EF4-FFF2-40B4-BE49-F238E27FC236}">
                <a16:creationId xmlns:a16="http://schemas.microsoft.com/office/drawing/2014/main" id="{CD95B4A2-72AE-495B-A9D9-E88279031744}"/>
              </a:ext>
            </a:extLst>
          </p:cNvPr>
          <p:cNvSpPr txBox="1"/>
          <p:nvPr/>
        </p:nvSpPr>
        <p:spPr>
          <a:xfrm>
            <a:off x="42315632" y="9437474"/>
            <a:ext cx="2223468" cy="730941"/>
          </a:xfrm>
          <a:prstGeom prst="rect">
            <a:avLst/>
          </a:prstGeom>
          <a:noFill/>
        </p:spPr>
        <p:txBody>
          <a:bodyPr wrap="square" rtlCol="0">
            <a:spAutoFit/>
          </a:bodyPr>
          <a:lstStyle/>
          <a:p>
            <a:pPr algn="r"/>
            <a:r>
              <a:rPr lang="en-CA" sz="4000" b="1" dirty="0"/>
              <a:t>Frame 9</a:t>
            </a:r>
          </a:p>
        </p:txBody>
      </p:sp>
      <p:cxnSp>
        <p:nvCxnSpPr>
          <p:cNvPr id="340" name="Straight Connector 339">
            <a:extLst>
              <a:ext uri="{FF2B5EF4-FFF2-40B4-BE49-F238E27FC236}">
                <a16:creationId xmlns:a16="http://schemas.microsoft.com/office/drawing/2014/main" id="{9096F42C-ADC2-43AF-8225-46B9C5146BDE}"/>
              </a:ext>
            </a:extLst>
          </p:cNvPr>
          <p:cNvCxnSpPr>
            <a:cxnSpLocks/>
          </p:cNvCxnSpPr>
          <p:nvPr/>
        </p:nvCxnSpPr>
        <p:spPr>
          <a:xfrm flipV="1">
            <a:off x="41641882" y="6387256"/>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45267D3A-DD88-4D92-8962-08BB95311F33}"/>
              </a:ext>
            </a:extLst>
          </p:cNvPr>
          <p:cNvCxnSpPr>
            <a:cxnSpLocks/>
          </p:cNvCxnSpPr>
          <p:nvPr/>
        </p:nvCxnSpPr>
        <p:spPr>
          <a:xfrm flipV="1">
            <a:off x="45987144" y="6442687"/>
            <a:ext cx="0" cy="1595037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2" name="TextBox 341">
            <a:extLst>
              <a:ext uri="{FF2B5EF4-FFF2-40B4-BE49-F238E27FC236}">
                <a16:creationId xmlns:a16="http://schemas.microsoft.com/office/drawing/2014/main" id="{0AA54011-CA28-4015-A9E4-8D9FF75FC779}"/>
              </a:ext>
            </a:extLst>
          </p:cNvPr>
          <p:cNvSpPr txBox="1"/>
          <p:nvPr/>
        </p:nvSpPr>
        <p:spPr>
          <a:xfrm>
            <a:off x="38038150" y="9317193"/>
            <a:ext cx="2223468" cy="730941"/>
          </a:xfrm>
          <a:prstGeom prst="rect">
            <a:avLst/>
          </a:prstGeom>
          <a:noFill/>
        </p:spPr>
        <p:txBody>
          <a:bodyPr wrap="square" rtlCol="0">
            <a:spAutoFit/>
          </a:bodyPr>
          <a:lstStyle/>
          <a:p>
            <a:pPr algn="r"/>
            <a:r>
              <a:rPr lang="en-CA" sz="4000" b="1" dirty="0"/>
              <a:t>Frame 8</a:t>
            </a:r>
          </a:p>
        </p:txBody>
      </p:sp>
      <p:sp>
        <p:nvSpPr>
          <p:cNvPr id="364" name="Arrow: Right 363">
            <a:extLst>
              <a:ext uri="{FF2B5EF4-FFF2-40B4-BE49-F238E27FC236}">
                <a16:creationId xmlns:a16="http://schemas.microsoft.com/office/drawing/2014/main" id="{AB0E1710-CE72-4CB0-9BE3-4175BB836115}"/>
              </a:ext>
            </a:extLst>
          </p:cNvPr>
          <p:cNvSpPr/>
          <p:nvPr/>
        </p:nvSpPr>
        <p:spPr>
          <a:xfrm>
            <a:off x="30888109" y="11245259"/>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im1</a:t>
            </a:r>
            <a:endParaRPr lang="en-CA" sz="2800" dirty="0">
              <a:solidFill>
                <a:schemeClr val="tx1"/>
              </a:solidFill>
            </a:endParaRPr>
          </a:p>
        </p:txBody>
      </p:sp>
      <p:sp>
        <p:nvSpPr>
          <p:cNvPr id="365" name="Arrow: Right 364">
            <a:extLst>
              <a:ext uri="{FF2B5EF4-FFF2-40B4-BE49-F238E27FC236}">
                <a16:creationId xmlns:a16="http://schemas.microsoft.com/office/drawing/2014/main" id="{B9895B2F-5610-4454-8E9E-D4287E2649EE}"/>
              </a:ext>
            </a:extLst>
          </p:cNvPr>
          <p:cNvSpPr/>
          <p:nvPr/>
        </p:nvSpPr>
        <p:spPr>
          <a:xfrm>
            <a:off x="35635662" y="11245259"/>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im1</a:t>
            </a:r>
            <a:endParaRPr lang="en-CA" sz="2800" dirty="0">
              <a:solidFill>
                <a:schemeClr val="tx1"/>
              </a:solidFill>
            </a:endParaRPr>
          </a:p>
        </p:txBody>
      </p:sp>
      <p:sp>
        <p:nvSpPr>
          <p:cNvPr id="366" name="Rectangle: Rounded Corners 365">
            <a:extLst>
              <a:ext uri="{FF2B5EF4-FFF2-40B4-BE49-F238E27FC236}">
                <a16:creationId xmlns:a16="http://schemas.microsoft.com/office/drawing/2014/main" id="{FA8145E7-EF19-4E23-B884-5B6DD79D5FA3}"/>
              </a:ext>
            </a:extLst>
          </p:cNvPr>
          <p:cNvSpPr/>
          <p:nvPr/>
        </p:nvSpPr>
        <p:spPr>
          <a:xfrm>
            <a:off x="38587192" y="10475190"/>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im5</a:t>
            </a:r>
            <a:endParaRPr lang="en-CA" sz="2800" b="1" dirty="0">
              <a:solidFill>
                <a:schemeClr val="tx1"/>
              </a:solidFill>
            </a:endParaRPr>
          </a:p>
        </p:txBody>
      </p:sp>
      <p:sp>
        <p:nvSpPr>
          <p:cNvPr id="367" name="Rectangle: Rounded Corners 366">
            <a:extLst>
              <a:ext uri="{FF2B5EF4-FFF2-40B4-BE49-F238E27FC236}">
                <a16:creationId xmlns:a16="http://schemas.microsoft.com/office/drawing/2014/main" id="{295EF801-4B0D-4394-AB52-432C7013679A}"/>
              </a:ext>
            </a:extLst>
          </p:cNvPr>
          <p:cNvSpPr/>
          <p:nvPr/>
        </p:nvSpPr>
        <p:spPr>
          <a:xfrm>
            <a:off x="38592745" y="1127655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368" name="Arrow: Right 367">
            <a:extLst>
              <a:ext uri="{FF2B5EF4-FFF2-40B4-BE49-F238E27FC236}">
                <a16:creationId xmlns:a16="http://schemas.microsoft.com/office/drawing/2014/main" id="{DCED279A-341E-45C8-A310-F5C330A0EDEA}"/>
              </a:ext>
            </a:extLst>
          </p:cNvPr>
          <p:cNvSpPr/>
          <p:nvPr/>
        </p:nvSpPr>
        <p:spPr>
          <a:xfrm>
            <a:off x="37416513" y="11214871"/>
            <a:ext cx="1170679" cy="730941"/>
          </a:xfrm>
          <a:prstGeom prst="rightArrow">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im8</a:t>
            </a:r>
            <a:endParaRPr lang="en-CA" sz="2800" dirty="0">
              <a:solidFill>
                <a:schemeClr val="tx1"/>
              </a:solidFill>
            </a:endParaRPr>
          </a:p>
        </p:txBody>
      </p:sp>
      <p:sp>
        <p:nvSpPr>
          <p:cNvPr id="369" name="Rectangle: Rounded Corners 368">
            <a:extLst>
              <a:ext uri="{FF2B5EF4-FFF2-40B4-BE49-F238E27FC236}">
                <a16:creationId xmlns:a16="http://schemas.microsoft.com/office/drawing/2014/main" id="{1E3E60D9-50C5-4BE1-814D-B9CB8409E62E}"/>
              </a:ext>
            </a:extLst>
          </p:cNvPr>
          <p:cNvSpPr/>
          <p:nvPr/>
        </p:nvSpPr>
        <p:spPr>
          <a:xfrm>
            <a:off x="38593856" y="1203920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374" name="Arrow: Right 373">
            <a:extLst>
              <a:ext uri="{FF2B5EF4-FFF2-40B4-BE49-F238E27FC236}">
                <a16:creationId xmlns:a16="http://schemas.microsoft.com/office/drawing/2014/main" id="{6091FE82-B120-48AF-BEA8-644D574942DD}"/>
              </a:ext>
            </a:extLst>
          </p:cNvPr>
          <p:cNvSpPr/>
          <p:nvPr/>
        </p:nvSpPr>
        <p:spPr>
          <a:xfrm>
            <a:off x="39866533" y="11245259"/>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im1</a:t>
            </a:r>
            <a:endParaRPr lang="en-CA" sz="2800" dirty="0">
              <a:solidFill>
                <a:schemeClr val="tx1"/>
              </a:solidFill>
            </a:endParaRPr>
          </a:p>
        </p:txBody>
      </p:sp>
      <p:sp>
        <p:nvSpPr>
          <p:cNvPr id="377" name="Rectangle: Rounded Corners 376">
            <a:extLst>
              <a:ext uri="{FF2B5EF4-FFF2-40B4-BE49-F238E27FC236}">
                <a16:creationId xmlns:a16="http://schemas.microsoft.com/office/drawing/2014/main" id="{EBB22369-4032-4CC5-9920-4139201C7A3F}"/>
              </a:ext>
            </a:extLst>
          </p:cNvPr>
          <p:cNvSpPr/>
          <p:nvPr/>
        </p:nvSpPr>
        <p:spPr>
          <a:xfrm>
            <a:off x="43291517" y="14266099"/>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378" name="Rectangle: Rounded Corners 377">
            <a:extLst>
              <a:ext uri="{FF2B5EF4-FFF2-40B4-BE49-F238E27FC236}">
                <a16:creationId xmlns:a16="http://schemas.microsoft.com/office/drawing/2014/main" id="{FB37B226-12F1-4A99-9626-288B7BE69284}"/>
              </a:ext>
            </a:extLst>
          </p:cNvPr>
          <p:cNvSpPr/>
          <p:nvPr/>
        </p:nvSpPr>
        <p:spPr>
          <a:xfrm>
            <a:off x="43285964" y="10510270"/>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im5</a:t>
            </a:r>
            <a:endParaRPr lang="en-CA" sz="2800" b="1" dirty="0">
              <a:solidFill>
                <a:schemeClr val="tx1"/>
              </a:solidFill>
            </a:endParaRPr>
          </a:p>
        </p:txBody>
      </p:sp>
      <p:sp>
        <p:nvSpPr>
          <p:cNvPr id="379" name="Rectangle: Rounded Corners 378">
            <a:extLst>
              <a:ext uri="{FF2B5EF4-FFF2-40B4-BE49-F238E27FC236}">
                <a16:creationId xmlns:a16="http://schemas.microsoft.com/office/drawing/2014/main" id="{8629A92A-6E28-456E-B2CC-AD29122FF72A}"/>
              </a:ext>
            </a:extLst>
          </p:cNvPr>
          <p:cNvSpPr/>
          <p:nvPr/>
        </p:nvSpPr>
        <p:spPr>
          <a:xfrm>
            <a:off x="43291517" y="11311638"/>
            <a:ext cx="1170679" cy="73094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b="1" dirty="0">
              <a:solidFill>
                <a:schemeClr val="tx1"/>
              </a:solidFill>
            </a:endParaRPr>
          </a:p>
        </p:txBody>
      </p:sp>
      <p:sp>
        <p:nvSpPr>
          <p:cNvPr id="380" name="Arrow: Right 379">
            <a:extLst>
              <a:ext uri="{FF2B5EF4-FFF2-40B4-BE49-F238E27FC236}">
                <a16:creationId xmlns:a16="http://schemas.microsoft.com/office/drawing/2014/main" id="{C30DCD2B-6223-4FA2-A04D-9E47965A195A}"/>
              </a:ext>
            </a:extLst>
          </p:cNvPr>
          <p:cNvSpPr/>
          <p:nvPr/>
        </p:nvSpPr>
        <p:spPr>
          <a:xfrm>
            <a:off x="44456643" y="12068541"/>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im2</a:t>
            </a:r>
            <a:endParaRPr lang="en-CA" sz="2800" dirty="0">
              <a:solidFill>
                <a:schemeClr val="tx1"/>
              </a:solidFill>
            </a:endParaRPr>
          </a:p>
        </p:txBody>
      </p:sp>
      <p:sp>
        <p:nvSpPr>
          <p:cNvPr id="381" name="Arrow: Right 380">
            <a:extLst>
              <a:ext uri="{FF2B5EF4-FFF2-40B4-BE49-F238E27FC236}">
                <a16:creationId xmlns:a16="http://schemas.microsoft.com/office/drawing/2014/main" id="{3E5EF74D-3AFC-4C75-9A65-AEFFB37F6DDC}"/>
              </a:ext>
            </a:extLst>
          </p:cNvPr>
          <p:cNvSpPr/>
          <p:nvPr/>
        </p:nvSpPr>
        <p:spPr>
          <a:xfrm>
            <a:off x="42058992" y="11308267"/>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2800" dirty="0">
              <a:solidFill>
                <a:schemeClr val="tx1"/>
              </a:solidFill>
            </a:endParaRPr>
          </a:p>
        </p:txBody>
      </p:sp>
      <p:sp>
        <p:nvSpPr>
          <p:cNvPr id="382" name="Rectangle: Rounded Corners 381">
            <a:extLst>
              <a:ext uri="{FF2B5EF4-FFF2-40B4-BE49-F238E27FC236}">
                <a16:creationId xmlns:a16="http://schemas.microsoft.com/office/drawing/2014/main" id="{588B4642-7A8F-4EA3-BF2A-AEA58D1053DC}"/>
              </a:ext>
            </a:extLst>
          </p:cNvPr>
          <p:cNvSpPr/>
          <p:nvPr/>
        </p:nvSpPr>
        <p:spPr>
          <a:xfrm>
            <a:off x="43292628" y="1207428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383" name="Arrow: Right 382">
            <a:extLst>
              <a:ext uri="{FF2B5EF4-FFF2-40B4-BE49-F238E27FC236}">
                <a16:creationId xmlns:a16="http://schemas.microsoft.com/office/drawing/2014/main" id="{B43EA0E8-47BA-4017-81EE-69A09E73B771}"/>
              </a:ext>
            </a:extLst>
          </p:cNvPr>
          <p:cNvSpPr/>
          <p:nvPr/>
        </p:nvSpPr>
        <p:spPr>
          <a:xfrm>
            <a:off x="42092961" y="14287987"/>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Im9</a:t>
            </a:r>
          </a:p>
        </p:txBody>
      </p:sp>
      <p:sp>
        <p:nvSpPr>
          <p:cNvPr id="385" name="Rectangle: Rounded Corners 384">
            <a:extLst>
              <a:ext uri="{FF2B5EF4-FFF2-40B4-BE49-F238E27FC236}">
                <a16:creationId xmlns:a16="http://schemas.microsoft.com/office/drawing/2014/main" id="{D379C47B-BC11-4060-93D8-F4E027398C00}"/>
              </a:ext>
            </a:extLst>
          </p:cNvPr>
          <p:cNvSpPr/>
          <p:nvPr/>
        </p:nvSpPr>
        <p:spPr>
          <a:xfrm>
            <a:off x="43304788" y="15045970"/>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386" name="Rectangle: Rounded Corners 385">
            <a:extLst>
              <a:ext uri="{FF2B5EF4-FFF2-40B4-BE49-F238E27FC236}">
                <a16:creationId xmlns:a16="http://schemas.microsoft.com/office/drawing/2014/main" id="{F8E04D96-04F7-4CE4-96E9-CC0AC1CAEACB}"/>
              </a:ext>
            </a:extLst>
          </p:cNvPr>
          <p:cNvSpPr/>
          <p:nvPr/>
        </p:nvSpPr>
        <p:spPr>
          <a:xfrm>
            <a:off x="43310952" y="16465812"/>
            <a:ext cx="1170679" cy="730941"/>
          </a:xfrm>
          <a:prstGeom prst="roundRect">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im5</a:t>
            </a:r>
            <a:endParaRPr lang="en-CA" sz="2800" b="1" dirty="0">
              <a:solidFill>
                <a:schemeClr val="tx1"/>
              </a:solidFill>
            </a:endParaRPr>
          </a:p>
        </p:txBody>
      </p:sp>
      <p:sp>
        <p:nvSpPr>
          <p:cNvPr id="387" name="Rectangle: Rounded Corners 386">
            <a:extLst>
              <a:ext uri="{FF2B5EF4-FFF2-40B4-BE49-F238E27FC236}">
                <a16:creationId xmlns:a16="http://schemas.microsoft.com/office/drawing/2014/main" id="{A6DF059F-E36C-415D-BF2D-9C149953FA1E}"/>
              </a:ext>
            </a:extLst>
          </p:cNvPr>
          <p:cNvSpPr/>
          <p:nvPr/>
        </p:nvSpPr>
        <p:spPr>
          <a:xfrm>
            <a:off x="43316505" y="17267180"/>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im9</a:t>
            </a:r>
            <a:endParaRPr lang="en-CA" sz="2800" b="1" dirty="0">
              <a:solidFill>
                <a:schemeClr val="tx1"/>
              </a:solidFill>
            </a:endParaRPr>
          </a:p>
        </p:txBody>
      </p:sp>
      <p:sp>
        <p:nvSpPr>
          <p:cNvPr id="388" name="Arrow: Right 387">
            <a:extLst>
              <a:ext uri="{FF2B5EF4-FFF2-40B4-BE49-F238E27FC236}">
                <a16:creationId xmlns:a16="http://schemas.microsoft.com/office/drawing/2014/main" id="{9F256C82-00C6-431B-A75F-DDE9B356A8B3}"/>
              </a:ext>
            </a:extLst>
          </p:cNvPr>
          <p:cNvSpPr/>
          <p:nvPr/>
        </p:nvSpPr>
        <p:spPr>
          <a:xfrm>
            <a:off x="42145826" y="17225783"/>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fr-CA" sz="2800" dirty="0">
              <a:solidFill>
                <a:schemeClr val="tx1"/>
              </a:solidFill>
            </a:endParaRPr>
          </a:p>
        </p:txBody>
      </p:sp>
      <p:sp>
        <p:nvSpPr>
          <p:cNvPr id="390" name="Rectangle: Rounded Corners 389">
            <a:extLst>
              <a:ext uri="{FF2B5EF4-FFF2-40B4-BE49-F238E27FC236}">
                <a16:creationId xmlns:a16="http://schemas.microsoft.com/office/drawing/2014/main" id="{EED18D6D-5FB4-4631-B982-17C05F656C36}"/>
              </a:ext>
            </a:extLst>
          </p:cNvPr>
          <p:cNvSpPr/>
          <p:nvPr/>
        </p:nvSpPr>
        <p:spPr>
          <a:xfrm>
            <a:off x="43329776" y="18047051"/>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392" name="Rectangle: Rounded Corners 391">
            <a:extLst>
              <a:ext uri="{FF2B5EF4-FFF2-40B4-BE49-F238E27FC236}">
                <a16:creationId xmlns:a16="http://schemas.microsoft.com/office/drawing/2014/main" id="{C18A2A45-0A5B-4EB1-AE07-289AE266CBD1}"/>
              </a:ext>
            </a:extLst>
          </p:cNvPr>
          <p:cNvSpPr/>
          <p:nvPr/>
        </p:nvSpPr>
        <p:spPr>
          <a:xfrm>
            <a:off x="43380581" y="20396447"/>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im1</a:t>
            </a:r>
            <a:endParaRPr lang="en-CA" sz="2800" b="1" dirty="0">
              <a:solidFill>
                <a:schemeClr val="tx1"/>
              </a:solidFill>
            </a:endParaRPr>
          </a:p>
        </p:txBody>
      </p:sp>
      <p:sp>
        <p:nvSpPr>
          <p:cNvPr id="394" name="Rectangle: Rounded Corners 393">
            <a:extLst>
              <a:ext uri="{FF2B5EF4-FFF2-40B4-BE49-F238E27FC236}">
                <a16:creationId xmlns:a16="http://schemas.microsoft.com/office/drawing/2014/main" id="{EC5F44EC-E82D-40D9-9774-C61FDEBE57C1}"/>
              </a:ext>
            </a:extLst>
          </p:cNvPr>
          <p:cNvSpPr/>
          <p:nvPr/>
        </p:nvSpPr>
        <p:spPr>
          <a:xfrm>
            <a:off x="43393852" y="21176318"/>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im2</a:t>
            </a:r>
            <a:endParaRPr lang="en-CA" sz="2800" b="1" dirty="0">
              <a:solidFill>
                <a:schemeClr val="tx1"/>
              </a:solidFill>
            </a:endParaRPr>
          </a:p>
        </p:txBody>
      </p:sp>
      <p:sp>
        <p:nvSpPr>
          <p:cNvPr id="395" name="Arrow: Right 394">
            <a:extLst>
              <a:ext uri="{FF2B5EF4-FFF2-40B4-BE49-F238E27FC236}">
                <a16:creationId xmlns:a16="http://schemas.microsoft.com/office/drawing/2014/main" id="{785DC329-FF81-45BD-A101-E9F2D262D182}"/>
              </a:ext>
            </a:extLst>
          </p:cNvPr>
          <p:cNvSpPr/>
          <p:nvPr/>
        </p:nvSpPr>
        <p:spPr>
          <a:xfrm>
            <a:off x="42204349" y="21176318"/>
            <a:ext cx="1170679" cy="730941"/>
          </a:xfrm>
          <a:prstGeom prst="rightArrow">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fr-CA" sz="2800" dirty="0">
              <a:solidFill>
                <a:schemeClr val="tx1"/>
              </a:solidFill>
            </a:endParaRPr>
          </a:p>
        </p:txBody>
      </p:sp>
      <p:sp>
        <p:nvSpPr>
          <p:cNvPr id="396" name="Arrow: Right 395">
            <a:extLst>
              <a:ext uri="{FF2B5EF4-FFF2-40B4-BE49-F238E27FC236}">
                <a16:creationId xmlns:a16="http://schemas.microsoft.com/office/drawing/2014/main" id="{913E5A1D-DC64-4B4E-AFDC-E7671D3BBCEF}"/>
              </a:ext>
            </a:extLst>
          </p:cNvPr>
          <p:cNvSpPr/>
          <p:nvPr/>
        </p:nvSpPr>
        <p:spPr>
          <a:xfrm>
            <a:off x="44545707" y="15045970"/>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im2</a:t>
            </a:r>
            <a:endParaRPr lang="en-CA" sz="2800" dirty="0">
              <a:solidFill>
                <a:schemeClr val="tx1"/>
              </a:solidFill>
            </a:endParaRPr>
          </a:p>
        </p:txBody>
      </p:sp>
      <p:sp>
        <p:nvSpPr>
          <p:cNvPr id="397" name="Arrow: Right 396">
            <a:extLst>
              <a:ext uri="{FF2B5EF4-FFF2-40B4-BE49-F238E27FC236}">
                <a16:creationId xmlns:a16="http://schemas.microsoft.com/office/drawing/2014/main" id="{2B150994-6233-410A-BCDB-27D11DF1D4E6}"/>
              </a:ext>
            </a:extLst>
          </p:cNvPr>
          <p:cNvSpPr/>
          <p:nvPr/>
        </p:nvSpPr>
        <p:spPr>
          <a:xfrm>
            <a:off x="44523119" y="18025153"/>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im2</a:t>
            </a:r>
            <a:endParaRPr lang="en-CA" sz="2800" dirty="0">
              <a:solidFill>
                <a:schemeClr val="tx1"/>
              </a:solidFill>
            </a:endParaRPr>
          </a:p>
        </p:txBody>
      </p:sp>
      <p:sp>
        <p:nvSpPr>
          <p:cNvPr id="398" name="Arrow: Right 397">
            <a:extLst>
              <a:ext uri="{FF2B5EF4-FFF2-40B4-BE49-F238E27FC236}">
                <a16:creationId xmlns:a16="http://schemas.microsoft.com/office/drawing/2014/main" id="{D2045F89-1B48-40CC-A66F-186E566AB7BA}"/>
              </a:ext>
            </a:extLst>
          </p:cNvPr>
          <p:cNvSpPr/>
          <p:nvPr/>
        </p:nvSpPr>
        <p:spPr>
          <a:xfrm>
            <a:off x="44579834" y="21176318"/>
            <a:ext cx="1170679" cy="730941"/>
          </a:xfrm>
          <a:prstGeom prst="rightArrow">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dirty="0">
                <a:solidFill>
                  <a:schemeClr val="tx1"/>
                </a:solidFill>
              </a:rPr>
              <a:t>im2</a:t>
            </a:r>
            <a:endParaRPr lang="en-CA" sz="2800" dirty="0">
              <a:solidFill>
                <a:schemeClr val="tx1"/>
              </a:solidFill>
            </a:endParaRPr>
          </a:p>
        </p:txBody>
      </p:sp>
      <p:sp>
        <p:nvSpPr>
          <p:cNvPr id="399" name="Rectangle: Rounded Corners 398">
            <a:extLst>
              <a:ext uri="{FF2B5EF4-FFF2-40B4-BE49-F238E27FC236}">
                <a16:creationId xmlns:a16="http://schemas.microsoft.com/office/drawing/2014/main" id="{74047C7F-6C6F-4C25-9259-1D6178910755}"/>
              </a:ext>
            </a:extLst>
          </p:cNvPr>
          <p:cNvSpPr/>
          <p:nvPr/>
        </p:nvSpPr>
        <p:spPr>
          <a:xfrm>
            <a:off x="43285964" y="13548061"/>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im5</a:t>
            </a:r>
            <a:endParaRPr lang="en-CA" sz="2800" b="1" dirty="0">
              <a:solidFill>
                <a:schemeClr val="tx1"/>
              </a:solidFill>
            </a:endParaRPr>
          </a:p>
        </p:txBody>
      </p:sp>
      <p:sp>
        <p:nvSpPr>
          <p:cNvPr id="400" name="Rectangle: Rounded Corners 399">
            <a:extLst>
              <a:ext uri="{FF2B5EF4-FFF2-40B4-BE49-F238E27FC236}">
                <a16:creationId xmlns:a16="http://schemas.microsoft.com/office/drawing/2014/main" id="{A671EEBA-F99D-4DC7-BF64-67515D8C6743}"/>
              </a:ext>
            </a:extLst>
          </p:cNvPr>
          <p:cNvSpPr/>
          <p:nvPr/>
        </p:nvSpPr>
        <p:spPr>
          <a:xfrm>
            <a:off x="43375028" y="19651549"/>
            <a:ext cx="1170679" cy="730941"/>
          </a:xfrm>
          <a:prstGeom prst="roundRect">
            <a:avLst/>
          </a:prstGeom>
          <a:solidFill>
            <a:schemeClr val="accent1"/>
          </a:solid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im5</a:t>
            </a:r>
            <a:endParaRPr lang="en-CA" sz="2800" b="1" dirty="0">
              <a:solidFill>
                <a:schemeClr val="tx1"/>
              </a:solidFill>
            </a:endParaRPr>
          </a:p>
        </p:txBody>
      </p:sp>
    </p:spTree>
    <p:extLst>
      <p:ext uri="{BB962C8B-B14F-4D97-AF65-F5344CB8AC3E}">
        <p14:creationId xmlns:p14="http://schemas.microsoft.com/office/powerpoint/2010/main" val="3025899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6B30F987-6E53-42DD-9704-E86894CED486}"/>
              </a:ext>
            </a:extLst>
          </p:cNvPr>
          <p:cNvSpPr/>
          <p:nvPr/>
        </p:nvSpPr>
        <p:spPr>
          <a:xfrm>
            <a:off x="-18798981" y="-10976225"/>
            <a:ext cx="62911039" cy="43484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4" name="Rectangle: Rounded Corners 163">
            <a:extLst>
              <a:ext uri="{FF2B5EF4-FFF2-40B4-BE49-F238E27FC236}">
                <a16:creationId xmlns:a16="http://schemas.microsoft.com/office/drawing/2014/main" id="{E5EA8FFB-DF49-481B-8E0F-B161DA76F043}"/>
              </a:ext>
            </a:extLst>
          </p:cNvPr>
          <p:cNvSpPr/>
          <p:nvPr/>
        </p:nvSpPr>
        <p:spPr>
          <a:xfrm>
            <a:off x="28455392" y="-8213362"/>
            <a:ext cx="3728033" cy="28025600"/>
          </a:xfrm>
          <a:prstGeom prst="round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4400" b="1" dirty="0" err="1">
                <a:solidFill>
                  <a:srgbClr val="FF0000"/>
                </a:solidFill>
              </a:rPr>
              <a:t>Interconnect</a:t>
            </a:r>
            <a:endParaRPr lang="fr-CA" sz="4400" b="1" dirty="0">
              <a:solidFill>
                <a:srgbClr val="FF0000"/>
              </a:solidFill>
            </a:endParaRPr>
          </a:p>
          <a:p>
            <a:pPr algn="ctr"/>
            <a:r>
              <a:rPr lang="fr-CA" sz="4000" b="1" dirty="0">
                <a:solidFill>
                  <a:srgbClr val="FF0000"/>
                </a:solidFill>
              </a:rPr>
              <a:t>(MIG de calibration)</a:t>
            </a:r>
            <a:endParaRPr lang="en-CA" sz="4400" b="1" dirty="0">
              <a:solidFill>
                <a:srgbClr val="FF0000"/>
              </a:solidFill>
            </a:endParaRPr>
          </a:p>
        </p:txBody>
      </p:sp>
      <p:sp>
        <p:nvSpPr>
          <p:cNvPr id="56" name="Rectangle 55">
            <a:extLst>
              <a:ext uri="{FF2B5EF4-FFF2-40B4-BE49-F238E27FC236}">
                <a16:creationId xmlns:a16="http://schemas.microsoft.com/office/drawing/2014/main" id="{0101E746-BFD6-4925-93D3-90850075BF9A}"/>
              </a:ext>
            </a:extLst>
          </p:cNvPr>
          <p:cNvSpPr/>
          <p:nvPr/>
        </p:nvSpPr>
        <p:spPr>
          <a:xfrm>
            <a:off x="36717826" y="15612305"/>
            <a:ext cx="5977866" cy="4846382"/>
          </a:xfrm>
          <a:prstGeom prst="rect">
            <a:avLst/>
          </a:prstGeom>
          <a:solidFill>
            <a:schemeClr val="bg1"/>
          </a:solidFill>
          <a:ln w="76200">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3200"/>
          </a:p>
        </p:txBody>
      </p:sp>
      <p:sp>
        <p:nvSpPr>
          <p:cNvPr id="45" name="Rectangle: Rounded Corners 44">
            <a:extLst>
              <a:ext uri="{FF2B5EF4-FFF2-40B4-BE49-F238E27FC236}">
                <a16:creationId xmlns:a16="http://schemas.microsoft.com/office/drawing/2014/main" id="{0FB0B107-3000-46B0-83CE-3E49BACD0116}"/>
              </a:ext>
            </a:extLst>
          </p:cNvPr>
          <p:cNvSpPr/>
          <p:nvPr/>
        </p:nvSpPr>
        <p:spPr>
          <a:xfrm>
            <a:off x="38076122" y="2828211"/>
            <a:ext cx="4786338" cy="4119016"/>
          </a:xfrm>
          <a:prstGeom prst="round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400" b="1" dirty="0">
                <a:solidFill>
                  <a:srgbClr val="FF0000"/>
                </a:solidFill>
              </a:rPr>
              <a:t>MIG</a:t>
            </a:r>
          </a:p>
          <a:p>
            <a:pPr algn="ctr"/>
            <a:r>
              <a:rPr lang="en-CA" sz="4400" b="1" dirty="0">
                <a:solidFill>
                  <a:srgbClr val="FF0000"/>
                </a:solidFill>
              </a:rPr>
              <a:t>(calibration)</a:t>
            </a:r>
          </a:p>
        </p:txBody>
      </p:sp>
      <p:sp>
        <p:nvSpPr>
          <p:cNvPr id="42" name="Rectangle: Rounded Corners 41">
            <a:extLst>
              <a:ext uri="{FF2B5EF4-FFF2-40B4-BE49-F238E27FC236}">
                <a16:creationId xmlns:a16="http://schemas.microsoft.com/office/drawing/2014/main" id="{2953359E-5C24-41F2-AEE8-5B02C45E5236}"/>
              </a:ext>
            </a:extLst>
          </p:cNvPr>
          <p:cNvSpPr/>
          <p:nvPr/>
        </p:nvSpPr>
        <p:spPr>
          <a:xfrm>
            <a:off x="8985510" y="-8213362"/>
            <a:ext cx="3599383" cy="1439528"/>
          </a:xfrm>
          <a:prstGeom prst="round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4400" b="1" dirty="0" err="1">
                <a:solidFill>
                  <a:srgbClr val="FF0000"/>
                </a:solidFill>
              </a:rPr>
              <a:t>Interconnect</a:t>
            </a:r>
            <a:endParaRPr lang="fr-CA" sz="4400" b="1" dirty="0">
              <a:solidFill>
                <a:srgbClr val="FF0000"/>
              </a:solidFill>
            </a:endParaRPr>
          </a:p>
          <a:p>
            <a:pPr algn="ctr"/>
            <a:r>
              <a:rPr lang="fr-CA" sz="4000" b="1" dirty="0">
                <a:solidFill>
                  <a:srgbClr val="FF0000"/>
                </a:solidFill>
              </a:rPr>
              <a:t>(Périphérique)</a:t>
            </a:r>
            <a:endParaRPr lang="en-CA" sz="4400" b="1" dirty="0">
              <a:solidFill>
                <a:srgbClr val="FF0000"/>
              </a:solidFill>
            </a:endParaRPr>
          </a:p>
        </p:txBody>
      </p:sp>
      <p:sp>
        <p:nvSpPr>
          <p:cNvPr id="2" name="Arrow: Left-Right 1">
            <a:extLst>
              <a:ext uri="{FF2B5EF4-FFF2-40B4-BE49-F238E27FC236}">
                <a16:creationId xmlns:a16="http://schemas.microsoft.com/office/drawing/2014/main" id="{DFFA2077-6AFB-45EC-9FBB-6B6FC6AC1415}"/>
              </a:ext>
            </a:extLst>
          </p:cNvPr>
          <p:cNvSpPr/>
          <p:nvPr/>
        </p:nvSpPr>
        <p:spPr>
          <a:xfrm>
            <a:off x="22182457" y="-7930114"/>
            <a:ext cx="6392015" cy="1276917"/>
          </a:xfrm>
          <a:prstGeom prst="leftRightArrow">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Bus AXI4</a:t>
            </a:r>
          </a:p>
        </p:txBody>
      </p:sp>
      <p:sp>
        <p:nvSpPr>
          <p:cNvPr id="46" name="Rectangle: Rounded Corners 45">
            <a:extLst>
              <a:ext uri="{FF2B5EF4-FFF2-40B4-BE49-F238E27FC236}">
                <a16:creationId xmlns:a16="http://schemas.microsoft.com/office/drawing/2014/main" id="{320F759F-4340-4AC7-9007-0E354DDAE590}"/>
              </a:ext>
            </a:extLst>
          </p:cNvPr>
          <p:cNvSpPr/>
          <p:nvPr/>
        </p:nvSpPr>
        <p:spPr>
          <a:xfrm>
            <a:off x="38076122" y="12231996"/>
            <a:ext cx="4786338" cy="2260349"/>
          </a:xfrm>
          <a:prstGeom prst="round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400" b="1" dirty="0">
                <a:solidFill>
                  <a:srgbClr val="FF0000"/>
                </a:solidFill>
              </a:rPr>
              <a:t>DDR 3</a:t>
            </a:r>
          </a:p>
        </p:txBody>
      </p:sp>
      <p:sp>
        <p:nvSpPr>
          <p:cNvPr id="51" name="Arrow: Right 50">
            <a:extLst>
              <a:ext uri="{FF2B5EF4-FFF2-40B4-BE49-F238E27FC236}">
                <a16:creationId xmlns:a16="http://schemas.microsoft.com/office/drawing/2014/main" id="{97E2E8FB-F5AA-432E-A007-BFECD92E9B77}"/>
              </a:ext>
            </a:extLst>
          </p:cNvPr>
          <p:cNvSpPr/>
          <p:nvPr/>
        </p:nvSpPr>
        <p:spPr>
          <a:xfrm rot="16200000">
            <a:off x="39204100" y="8576266"/>
            <a:ext cx="5107705" cy="1881571"/>
          </a:xfrm>
          <a:prstGeom prst="rightArrow">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3600" b="1" dirty="0">
                <a:solidFill>
                  <a:schemeClr val="tx1"/>
                </a:solidFill>
              </a:rPr>
              <a:t>Address bus  (15 bits)</a:t>
            </a:r>
          </a:p>
        </p:txBody>
      </p:sp>
      <p:sp>
        <p:nvSpPr>
          <p:cNvPr id="52" name="Arrow: Left-Right 51">
            <a:extLst>
              <a:ext uri="{FF2B5EF4-FFF2-40B4-BE49-F238E27FC236}">
                <a16:creationId xmlns:a16="http://schemas.microsoft.com/office/drawing/2014/main" id="{3D10BB09-8E2D-47E5-A30F-85CC8625CC2E}"/>
              </a:ext>
            </a:extLst>
          </p:cNvPr>
          <p:cNvSpPr/>
          <p:nvPr/>
        </p:nvSpPr>
        <p:spPr>
          <a:xfrm rot="5400000">
            <a:off x="36612724" y="8606565"/>
            <a:ext cx="5203996" cy="1885320"/>
          </a:xfrm>
          <a:prstGeom prst="lef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solidFill>
                  <a:srgbClr val="FF0000"/>
                </a:solidFill>
              </a:rPr>
              <a:t>Data bus</a:t>
            </a:r>
          </a:p>
        </p:txBody>
      </p:sp>
      <p:sp>
        <p:nvSpPr>
          <p:cNvPr id="53" name="Arrow: Left-Right 52">
            <a:extLst>
              <a:ext uri="{FF2B5EF4-FFF2-40B4-BE49-F238E27FC236}">
                <a16:creationId xmlns:a16="http://schemas.microsoft.com/office/drawing/2014/main" id="{5049842A-36D1-48E3-85FB-4606A5D81B46}"/>
              </a:ext>
            </a:extLst>
          </p:cNvPr>
          <p:cNvSpPr/>
          <p:nvPr/>
        </p:nvSpPr>
        <p:spPr>
          <a:xfrm>
            <a:off x="32239379" y="3840122"/>
            <a:ext cx="5797332" cy="2266120"/>
          </a:xfrm>
          <a:prstGeom prst="lef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solidFill>
                  <a:srgbClr val="FF0000"/>
                </a:solidFill>
              </a:rPr>
              <a:t>Bus AXI </a:t>
            </a:r>
          </a:p>
        </p:txBody>
      </p:sp>
      <p:sp>
        <p:nvSpPr>
          <p:cNvPr id="54" name="TextBox 53">
            <a:extLst>
              <a:ext uri="{FF2B5EF4-FFF2-40B4-BE49-F238E27FC236}">
                <a16:creationId xmlns:a16="http://schemas.microsoft.com/office/drawing/2014/main" id="{BA9EF551-AB40-4CB6-A63F-B2EB714B554A}"/>
              </a:ext>
            </a:extLst>
          </p:cNvPr>
          <p:cNvSpPr txBox="1"/>
          <p:nvPr/>
        </p:nvSpPr>
        <p:spPr>
          <a:xfrm>
            <a:off x="24555963" y="-8341436"/>
            <a:ext cx="2033066" cy="646331"/>
          </a:xfrm>
          <a:prstGeom prst="rect">
            <a:avLst/>
          </a:prstGeom>
          <a:noFill/>
          <a:ln w="76200">
            <a:noFill/>
          </a:ln>
        </p:spPr>
        <p:txBody>
          <a:bodyPr wrap="square" rtlCol="0">
            <a:spAutoFit/>
          </a:bodyPr>
          <a:lstStyle/>
          <a:p>
            <a:r>
              <a:rPr lang="en-CA" sz="3600" b="1" dirty="0"/>
              <a:t>Client 1</a:t>
            </a:r>
          </a:p>
        </p:txBody>
      </p:sp>
      <p:sp>
        <p:nvSpPr>
          <p:cNvPr id="69" name="Rectangle: Rounded Corners 68">
            <a:extLst>
              <a:ext uri="{FF2B5EF4-FFF2-40B4-BE49-F238E27FC236}">
                <a16:creationId xmlns:a16="http://schemas.microsoft.com/office/drawing/2014/main" id="{E3766035-A70E-4D96-BA65-F7B7B4EF2F31}"/>
              </a:ext>
            </a:extLst>
          </p:cNvPr>
          <p:cNvSpPr/>
          <p:nvPr/>
        </p:nvSpPr>
        <p:spPr>
          <a:xfrm>
            <a:off x="20149391" y="-7983700"/>
            <a:ext cx="2033066" cy="1317702"/>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µBlaze</a:t>
            </a:r>
            <a:endParaRPr lang="en-CA" sz="2800" b="1" dirty="0">
              <a:solidFill>
                <a:schemeClr val="tx1"/>
              </a:solidFill>
            </a:endParaRPr>
          </a:p>
        </p:txBody>
      </p:sp>
      <p:sp>
        <p:nvSpPr>
          <p:cNvPr id="71" name="Arrow: Right 70">
            <a:extLst>
              <a:ext uri="{FF2B5EF4-FFF2-40B4-BE49-F238E27FC236}">
                <a16:creationId xmlns:a16="http://schemas.microsoft.com/office/drawing/2014/main" id="{3B11D534-B7CD-43FB-8EE7-596E53D46D27}"/>
              </a:ext>
            </a:extLst>
          </p:cNvPr>
          <p:cNvSpPr/>
          <p:nvPr/>
        </p:nvSpPr>
        <p:spPr>
          <a:xfrm>
            <a:off x="13751585" y="-5974565"/>
            <a:ext cx="6329731" cy="1330815"/>
          </a:xfrm>
          <a:prstGeom prst="rightArrow">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chemeClr val="tx1"/>
                </a:solidFill>
              </a:rPr>
              <a:t>MM2S CMD (AXI4S, CLK_CAL)</a:t>
            </a:r>
          </a:p>
        </p:txBody>
      </p:sp>
      <p:sp>
        <p:nvSpPr>
          <p:cNvPr id="72" name="Arrow: Left 71">
            <a:extLst>
              <a:ext uri="{FF2B5EF4-FFF2-40B4-BE49-F238E27FC236}">
                <a16:creationId xmlns:a16="http://schemas.microsoft.com/office/drawing/2014/main" id="{0E012D49-649D-42F1-8514-3DF12CCFD927}"/>
              </a:ext>
            </a:extLst>
          </p:cNvPr>
          <p:cNvSpPr/>
          <p:nvPr/>
        </p:nvSpPr>
        <p:spPr>
          <a:xfrm>
            <a:off x="22250536" y="-5632844"/>
            <a:ext cx="6148902" cy="1276917"/>
          </a:xfrm>
          <a:prstGeom prst="leftArrow">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MM2S (AXI4, CLK_CAL, 2720 MB/s)</a:t>
            </a:r>
          </a:p>
        </p:txBody>
      </p:sp>
      <p:sp>
        <p:nvSpPr>
          <p:cNvPr id="74" name="Arrow: Left 73">
            <a:extLst>
              <a:ext uri="{FF2B5EF4-FFF2-40B4-BE49-F238E27FC236}">
                <a16:creationId xmlns:a16="http://schemas.microsoft.com/office/drawing/2014/main" id="{308BE4FD-F10D-4A90-B7C8-981F47A268F1}"/>
              </a:ext>
            </a:extLst>
          </p:cNvPr>
          <p:cNvSpPr/>
          <p:nvPr/>
        </p:nvSpPr>
        <p:spPr>
          <a:xfrm>
            <a:off x="13716826" y="-4783945"/>
            <a:ext cx="6359553" cy="1393631"/>
          </a:xfrm>
          <a:prstGeom prst="leftArrow">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MM2S STS (AXI4S, CLK_CAL)</a:t>
            </a:r>
          </a:p>
        </p:txBody>
      </p:sp>
      <p:sp>
        <p:nvSpPr>
          <p:cNvPr id="36" name="Rectangle: Rounded Corners 35">
            <a:extLst>
              <a:ext uri="{FF2B5EF4-FFF2-40B4-BE49-F238E27FC236}">
                <a16:creationId xmlns:a16="http://schemas.microsoft.com/office/drawing/2014/main" id="{299D56C6-910D-4989-96B3-34106380EB40}"/>
              </a:ext>
            </a:extLst>
          </p:cNvPr>
          <p:cNvSpPr/>
          <p:nvPr/>
        </p:nvSpPr>
        <p:spPr>
          <a:xfrm>
            <a:off x="33599140" y="23121412"/>
            <a:ext cx="2242284" cy="4019467"/>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Module FPA</a:t>
            </a:r>
          </a:p>
        </p:txBody>
      </p:sp>
      <p:sp>
        <p:nvSpPr>
          <p:cNvPr id="37" name="Rectangle: Rounded Corners 36">
            <a:extLst>
              <a:ext uri="{FF2B5EF4-FFF2-40B4-BE49-F238E27FC236}">
                <a16:creationId xmlns:a16="http://schemas.microsoft.com/office/drawing/2014/main" id="{A5A2200B-2849-4194-8BEB-D5797E66DF0D}"/>
              </a:ext>
            </a:extLst>
          </p:cNvPr>
          <p:cNvSpPr/>
          <p:nvPr/>
        </p:nvSpPr>
        <p:spPr>
          <a:xfrm>
            <a:off x="25666118" y="23226993"/>
            <a:ext cx="2242284" cy="4019467"/>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HDER inserter</a:t>
            </a:r>
          </a:p>
        </p:txBody>
      </p:sp>
      <p:sp>
        <p:nvSpPr>
          <p:cNvPr id="44" name="TextBox 43">
            <a:extLst>
              <a:ext uri="{FF2B5EF4-FFF2-40B4-BE49-F238E27FC236}">
                <a16:creationId xmlns:a16="http://schemas.microsoft.com/office/drawing/2014/main" id="{9FD4B3FF-1BF9-4DBF-B531-FA8BB469637E}"/>
              </a:ext>
            </a:extLst>
          </p:cNvPr>
          <p:cNvSpPr txBox="1"/>
          <p:nvPr/>
        </p:nvSpPr>
        <p:spPr>
          <a:xfrm>
            <a:off x="36776497" y="18519695"/>
            <a:ext cx="5193462" cy="1938992"/>
          </a:xfrm>
          <a:prstGeom prst="rect">
            <a:avLst/>
          </a:prstGeom>
          <a:noFill/>
        </p:spPr>
        <p:txBody>
          <a:bodyPr wrap="square" rtlCol="0">
            <a:spAutoFit/>
          </a:bodyPr>
          <a:lstStyle/>
          <a:p>
            <a:r>
              <a:rPr lang="en-CA" sz="4000" b="1" dirty="0"/>
              <a:t>CLK_CAL = 170 MHz</a:t>
            </a:r>
          </a:p>
          <a:p>
            <a:r>
              <a:rPr lang="en-CA" sz="4000" b="1" dirty="0"/>
              <a:t>CLK_DATA = 85 MHz</a:t>
            </a:r>
          </a:p>
          <a:p>
            <a:r>
              <a:rPr lang="en-CA" sz="4000" b="1" dirty="0"/>
              <a:t>CLK_DIN = 142.5 MHz</a:t>
            </a:r>
          </a:p>
        </p:txBody>
      </p:sp>
      <p:sp>
        <p:nvSpPr>
          <p:cNvPr id="49" name="TextBox 48">
            <a:extLst>
              <a:ext uri="{FF2B5EF4-FFF2-40B4-BE49-F238E27FC236}">
                <a16:creationId xmlns:a16="http://schemas.microsoft.com/office/drawing/2014/main" id="{65A85258-D8FB-4673-9773-46457944D07A}"/>
              </a:ext>
            </a:extLst>
          </p:cNvPr>
          <p:cNvSpPr txBox="1"/>
          <p:nvPr/>
        </p:nvSpPr>
        <p:spPr>
          <a:xfrm>
            <a:off x="12619617" y="-6222961"/>
            <a:ext cx="996187" cy="1107996"/>
          </a:xfrm>
          <a:prstGeom prst="rect">
            <a:avLst/>
          </a:prstGeom>
          <a:noFill/>
        </p:spPr>
        <p:txBody>
          <a:bodyPr wrap="square" rtlCol="0">
            <a:spAutoFit/>
          </a:bodyPr>
          <a:lstStyle/>
          <a:p>
            <a:r>
              <a:rPr lang="en-CA" sz="6600" b="1" dirty="0"/>
              <a:t>…</a:t>
            </a:r>
          </a:p>
        </p:txBody>
      </p:sp>
      <p:sp>
        <p:nvSpPr>
          <p:cNvPr id="57" name="TextBox 56">
            <a:extLst>
              <a:ext uri="{FF2B5EF4-FFF2-40B4-BE49-F238E27FC236}">
                <a16:creationId xmlns:a16="http://schemas.microsoft.com/office/drawing/2014/main" id="{8AD24066-3DDC-476B-89FF-863DB9032AEC}"/>
              </a:ext>
            </a:extLst>
          </p:cNvPr>
          <p:cNvSpPr txBox="1"/>
          <p:nvPr/>
        </p:nvSpPr>
        <p:spPr>
          <a:xfrm>
            <a:off x="24545382" y="-6010262"/>
            <a:ext cx="2033066" cy="646331"/>
          </a:xfrm>
          <a:prstGeom prst="rect">
            <a:avLst/>
          </a:prstGeom>
          <a:noFill/>
          <a:ln w="76200">
            <a:noFill/>
          </a:ln>
        </p:spPr>
        <p:txBody>
          <a:bodyPr wrap="square" rtlCol="0">
            <a:spAutoFit/>
          </a:bodyPr>
          <a:lstStyle/>
          <a:p>
            <a:r>
              <a:rPr lang="en-CA" sz="3600" b="1" dirty="0"/>
              <a:t>Client 2</a:t>
            </a:r>
          </a:p>
        </p:txBody>
      </p:sp>
      <p:sp>
        <p:nvSpPr>
          <p:cNvPr id="90" name="Rectangle: Rounded Corners 89">
            <a:extLst>
              <a:ext uri="{FF2B5EF4-FFF2-40B4-BE49-F238E27FC236}">
                <a16:creationId xmlns:a16="http://schemas.microsoft.com/office/drawing/2014/main" id="{03404301-2249-4B3F-AE2E-04BB4A2BB183}"/>
              </a:ext>
            </a:extLst>
          </p:cNvPr>
          <p:cNvSpPr/>
          <p:nvPr/>
        </p:nvSpPr>
        <p:spPr>
          <a:xfrm>
            <a:off x="20149393" y="-6300221"/>
            <a:ext cx="2033066" cy="4580358"/>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Data Mover </a:t>
            </a:r>
          </a:p>
          <a:p>
            <a:pPr algn="ctr"/>
            <a:r>
              <a:rPr lang="en-CA" sz="2400" b="1" dirty="0">
                <a:solidFill>
                  <a:schemeClr val="tx1"/>
                </a:solidFill>
              </a:rPr>
              <a:t>(pixel data)</a:t>
            </a:r>
          </a:p>
        </p:txBody>
      </p:sp>
      <p:sp>
        <p:nvSpPr>
          <p:cNvPr id="92" name="Arrow: Right 91">
            <a:extLst>
              <a:ext uri="{FF2B5EF4-FFF2-40B4-BE49-F238E27FC236}">
                <a16:creationId xmlns:a16="http://schemas.microsoft.com/office/drawing/2014/main" id="{655D27EA-6D68-4A48-BE2C-897CD55F0CEC}"/>
              </a:ext>
            </a:extLst>
          </p:cNvPr>
          <p:cNvSpPr/>
          <p:nvPr/>
        </p:nvSpPr>
        <p:spPr>
          <a:xfrm>
            <a:off x="13631300" y="-737057"/>
            <a:ext cx="6329731" cy="1330815"/>
          </a:xfrm>
          <a:prstGeom prst="rightArrow">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chemeClr val="tx1"/>
                </a:solidFill>
              </a:rPr>
              <a:t>MM2S CMD (AXI4S, CLK_DATA)</a:t>
            </a:r>
          </a:p>
        </p:txBody>
      </p:sp>
      <p:sp>
        <p:nvSpPr>
          <p:cNvPr id="97" name="Arrow: Left 96">
            <a:extLst>
              <a:ext uri="{FF2B5EF4-FFF2-40B4-BE49-F238E27FC236}">
                <a16:creationId xmlns:a16="http://schemas.microsoft.com/office/drawing/2014/main" id="{43931971-A4F2-4A6B-9882-436B7CDD0E4A}"/>
              </a:ext>
            </a:extLst>
          </p:cNvPr>
          <p:cNvSpPr/>
          <p:nvPr/>
        </p:nvSpPr>
        <p:spPr>
          <a:xfrm>
            <a:off x="22135839" y="2177978"/>
            <a:ext cx="6358124" cy="1276917"/>
          </a:xfrm>
          <a:prstGeom prst="leftArrow">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MM2S (AXI4, CLK_DATA, 170 MB/s)</a:t>
            </a:r>
          </a:p>
        </p:txBody>
      </p:sp>
      <p:sp>
        <p:nvSpPr>
          <p:cNvPr id="98" name="Arrow: Left 97">
            <a:extLst>
              <a:ext uri="{FF2B5EF4-FFF2-40B4-BE49-F238E27FC236}">
                <a16:creationId xmlns:a16="http://schemas.microsoft.com/office/drawing/2014/main" id="{60664F06-17C4-4ABA-A0B5-8E50B13FC67D}"/>
              </a:ext>
            </a:extLst>
          </p:cNvPr>
          <p:cNvSpPr/>
          <p:nvPr/>
        </p:nvSpPr>
        <p:spPr>
          <a:xfrm>
            <a:off x="13596540" y="501788"/>
            <a:ext cx="6359553" cy="1393631"/>
          </a:xfrm>
          <a:prstGeom prst="leftArrow">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MM2S STS (AXI4S, CLK_DATA)</a:t>
            </a:r>
          </a:p>
        </p:txBody>
      </p:sp>
      <p:sp>
        <p:nvSpPr>
          <p:cNvPr id="99" name="TextBox 98">
            <a:extLst>
              <a:ext uri="{FF2B5EF4-FFF2-40B4-BE49-F238E27FC236}">
                <a16:creationId xmlns:a16="http://schemas.microsoft.com/office/drawing/2014/main" id="{28B0AE71-79A1-4B47-A115-331C70AECBE8}"/>
              </a:ext>
            </a:extLst>
          </p:cNvPr>
          <p:cNvSpPr txBox="1"/>
          <p:nvPr/>
        </p:nvSpPr>
        <p:spPr>
          <a:xfrm>
            <a:off x="12520141" y="3224106"/>
            <a:ext cx="996187" cy="1107996"/>
          </a:xfrm>
          <a:prstGeom prst="rect">
            <a:avLst/>
          </a:prstGeom>
          <a:noFill/>
        </p:spPr>
        <p:txBody>
          <a:bodyPr wrap="square" rtlCol="0">
            <a:spAutoFit/>
          </a:bodyPr>
          <a:lstStyle/>
          <a:p>
            <a:r>
              <a:rPr lang="en-CA" sz="6600" b="1" dirty="0"/>
              <a:t>…</a:t>
            </a:r>
          </a:p>
        </p:txBody>
      </p:sp>
      <p:sp>
        <p:nvSpPr>
          <p:cNvPr id="103" name="Rectangle: Rounded Corners 102">
            <a:extLst>
              <a:ext uri="{FF2B5EF4-FFF2-40B4-BE49-F238E27FC236}">
                <a16:creationId xmlns:a16="http://schemas.microsoft.com/office/drawing/2014/main" id="{6D8C509E-66A0-4A03-A738-E1465191A7DE}"/>
              </a:ext>
            </a:extLst>
          </p:cNvPr>
          <p:cNvSpPr/>
          <p:nvPr/>
        </p:nvSpPr>
        <p:spPr>
          <a:xfrm>
            <a:off x="20058083" y="-986746"/>
            <a:ext cx="2033066" cy="9006535"/>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Data Mover </a:t>
            </a:r>
          </a:p>
          <a:p>
            <a:pPr algn="ctr"/>
            <a:r>
              <a:rPr lang="en-CA" sz="2400" b="1" dirty="0">
                <a:solidFill>
                  <a:schemeClr val="tx1"/>
                </a:solidFill>
              </a:rPr>
              <a:t>(buffering)</a:t>
            </a:r>
          </a:p>
        </p:txBody>
      </p:sp>
      <p:sp>
        <p:nvSpPr>
          <p:cNvPr id="104" name="TextBox 103">
            <a:extLst>
              <a:ext uri="{FF2B5EF4-FFF2-40B4-BE49-F238E27FC236}">
                <a16:creationId xmlns:a16="http://schemas.microsoft.com/office/drawing/2014/main" id="{F1B923BB-FFE7-4766-9CFB-40E4E66CE6FA}"/>
              </a:ext>
            </a:extLst>
          </p:cNvPr>
          <p:cNvSpPr txBox="1"/>
          <p:nvPr/>
        </p:nvSpPr>
        <p:spPr>
          <a:xfrm>
            <a:off x="24421816" y="1789527"/>
            <a:ext cx="2033066" cy="646331"/>
          </a:xfrm>
          <a:prstGeom prst="rect">
            <a:avLst/>
          </a:prstGeom>
          <a:noFill/>
        </p:spPr>
        <p:txBody>
          <a:bodyPr wrap="square" rtlCol="0">
            <a:spAutoFit/>
          </a:bodyPr>
          <a:lstStyle/>
          <a:p>
            <a:r>
              <a:rPr lang="en-CA" sz="3600" b="1" dirty="0"/>
              <a:t>Client 3</a:t>
            </a:r>
          </a:p>
        </p:txBody>
      </p:sp>
      <p:sp>
        <p:nvSpPr>
          <p:cNvPr id="105" name="Arrow: Right 104">
            <a:extLst>
              <a:ext uri="{FF2B5EF4-FFF2-40B4-BE49-F238E27FC236}">
                <a16:creationId xmlns:a16="http://schemas.microsoft.com/office/drawing/2014/main" id="{87855E77-A3FB-4624-9C54-A9125723F03D}"/>
              </a:ext>
            </a:extLst>
          </p:cNvPr>
          <p:cNvSpPr/>
          <p:nvPr/>
        </p:nvSpPr>
        <p:spPr>
          <a:xfrm>
            <a:off x="13684145" y="3485690"/>
            <a:ext cx="6329731" cy="1330815"/>
          </a:xfrm>
          <a:prstGeom prst="rightArrow">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chemeClr val="tx1"/>
                </a:solidFill>
              </a:rPr>
              <a:t>S2MM CMD (AXI4S, CLK_DATA)</a:t>
            </a:r>
          </a:p>
        </p:txBody>
      </p:sp>
      <p:sp>
        <p:nvSpPr>
          <p:cNvPr id="107" name="Arrow: Right 106">
            <a:extLst>
              <a:ext uri="{FF2B5EF4-FFF2-40B4-BE49-F238E27FC236}">
                <a16:creationId xmlns:a16="http://schemas.microsoft.com/office/drawing/2014/main" id="{1A119F86-51C1-4D79-8E03-4CD44AC7FE68}"/>
              </a:ext>
            </a:extLst>
          </p:cNvPr>
          <p:cNvSpPr/>
          <p:nvPr/>
        </p:nvSpPr>
        <p:spPr>
          <a:xfrm>
            <a:off x="22188201" y="6647708"/>
            <a:ext cx="6260254" cy="1371351"/>
          </a:xfrm>
          <a:prstGeom prst="rightArrow">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chemeClr val="tx1"/>
                </a:solidFill>
              </a:rPr>
              <a:t>S2MM (AXI4, CLK_DATA, 680 MB/s)</a:t>
            </a:r>
          </a:p>
        </p:txBody>
      </p:sp>
      <p:sp>
        <p:nvSpPr>
          <p:cNvPr id="109" name="Arrow: Right 108">
            <a:extLst>
              <a:ext uri="{FF2B5EF4-FFF2-40B4-BE49-F238E27FC236}">
                <a16:creationId xmlns:a16="http://schemas.microsoft.com/office/drawing/2014/main" id="{933E728D-20C2-49A7-9A8D-813614A0330E}"/>
              </a:ext>
            </a:extLst>
          </p:cNvPr>
          <p:cNvSpPr/>
          <p:nvPr/>
        </p:nvSpPr>
        <p:spPr>
          <a:xfrm>
            <a:off x="13752887" y="5047806"/>
            <a:ext cx="6211722" cy="1371351"/>
          </a:xfrm>
          <a:prstGeom prst="rightArrow">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chemeClr val="tx1"/>
                </a:solidFill>
              </a:rPr>
              <a:t>S2MM STS (AXI4S, CLK_DATA)</a:t>
            </a:r>
          </a:p>
        </p:txBody>
      </p:sp>
      <p:sp>
        <p:nvSpPr>
          <p:cNvPr id="110" name="TextBox 109">
            <a:extLst>
              <a:ext uri="{FF2B5EF4-FFF2-40B4-BE49-F238E27FC236}">
                <a16:creationId xmlns:a16="http://schemas.microsoft.com/office/drawing/2014/main" id="{7A83AF3A-5A25-4AC0-8409-335A46A591FF}"/>
              </a:ext>
            </a:extLst>
          </p:cNvPr>
          <p:cNvSpPr txBox="1"/>
          <p:nvPr/>
        </p:nvSpPr>
        <p:spPr>
          <a:xfrm>
            <a:off x="12619618" y="-4946769"/>
            <a:ext cx="996187" cy="1107996"/>
          </a:xfrm>
          <a:prstGeom prst="rect">
            <a:avLst/>
          </a:prstGeom>
          <a:noFill/>
        </p:spPr>
        <p:txBody>
          <a:bodyPr wrap="square" rtlCol="0">
            <a:spAutoFit/>
          </a:bodyPr>
          <a:lstStyle/>
          <a:p>
            <a:r>
              <a:rPr lang="en-CA" sz="6600" b="1" dirty="0"/>
              <a:t>…</a:t>
            </a:r>
          </a:p>
        </p:txBody>
      </p:sp>
      <p:sp>
        <p:nvSpPr>
          <p:cNvPr id="111" name="TextBox 110">
            <a:extLst>
              <a:ext uri="{FF2B5EF4-FFF2-40B4-BE49-F238E27FC236}">
                <a16:creationId xmlns:a16="http://schemas.microsoft.com/office/drawing/2014/main" id="{F4354138-1BE8-4E18-99F7-E5A7238E9E40}"/>
              </a:ext>
            </a:extLst>
          </p:cNvPr>
          <p:cNvSpPr txBox="1"/>
          <p:nvPr/>
        </p:nvSpPr>
        <p:spPr>
          <a:xfrm>
            <a:off x="12495334" y="-1060285"/>
            <a:ext cx="996187" cy="1107996"/>
          </a:xfrm>
          <a:prstGeom prst="rect">
            <a:avLst/>
          </a:prstGeom>
          <a:noFill/>
        </p:spPr>
        <p:txBody>
          <a:bodyPr wrap="square" rtlCol="0">
            <a:spAutoFit/>
          </a:bodyPr>
          <a:lstStyle/>
          <a:p>
            <a:r>
              <a:rPr lang="en-CA" sz="6600" b="1" dirty="0"/>
              <a:t>…</a:t>
            </a:r>
          </a:p>
        </p:txBody>
      </p:sp>
      <p:sp>
        <p:nvSpPr>
          <p:cNvPr id="112" name="TextBox 111">
            <a:extLst>
              <a:ext uri="{FF2B5EF4-FFF2-40B4-BE49-F238E27FC236}">
                <a16:creationId xmlns:a16="http://schemas.microsoft.com/office/drawing/2014/main" id="{63E24585-7C76-4AAF-B89F-179406945A8F}"/>
              </a:ext>
            </a:extLst>
          </p:cNvPr>
          <p:cNvSpPr txBox="1"/>
          <p:nvPr/>
        </p:nvSpPr>
        <p:spPr>
          <a:xfrm>
            <a:off x="12491166" y="198633"/>
            <a:ext cx="996187" cy="1107996"/>
          </a:xfrm>
          <a:prstGeom prst="rect">
            <a:avLst/>
          </a:prstGeom>
          <a:noFill/>
        </p:spPr>
        <p:txBody>
          <a:bodyPr wrap="square" rtlCol="0">
            <a:spAutoFit/>
          </a:bodyPr>
          <a:lstStyle/>
          <a:p>
            <a:r>
              <a:rPr lang="en-CA" sz="6600" b="1" dirty="0"/>
              <a:t>…</a:t>
            </a:r>
          </a:p>
        </p:txBody>
      </p:sp>
      <p:sp>
        <p:nvSpPr>
          <p:cNvPr id="113" name="TextBox 112">
            <a:extLst>
              <a:ext uri="{FF2B5EF4-FFF2-40B4-BE49-F238E27FC236}">
                <a16:creationId xmlns:a16="http://schemas.microsoft.com/office/drawing/2014/main" id="{48580F3D-516B-4BAD-8CBB-EFDC644CCFB8}"/>
              </a:ext>
            </a:extLst>
          </p:cNvPr>
          <p:cNvSpPr txBox="1"/>
          <p:nvPr/>
        </p:nvSpPr>
        <p:spPr>
          <a:xfrm>
            <a:off x="12520141" y="4793453"/>
            <a:ext cx="996187" cy="1107996"/>
          </a:xfrm>
          <a:prstGeom prst="rect">
            <a:avLst/>
          </a:prstGeom>
          <a:noFill/>
        </p:spPr>
        <p:txBody>
          <a:bodyPr wrap="square" rtlCol="0">
            <a:spAutoFit/>
          </a:bodyPr>
          <a:lstStyle/>
          <a:p>
            <a:r>
              <a:rPr lang="en-CA" sz="6600" b="1" dirty="0"/>
              <a:t>…</a:t>
            </a:r>
          </a:p>
        </p:txBody>
      </p:sp>
      <p:sp>
        <p:nvSpPr>
          <p:cNvPr id="114" name="TextBox 113">
            <a:extLst>
              <a:ext uri="{FF2B5EF4-FFF2-40B4-BE49-F238E27FC236}">
                <a16:creationId xmlns:a16="http://schemas.microsoft.com/office/drawing/2014/main" id="{ABBBDB6C-A95A-4289-BDF1-013B561CDA85}"/>
              </a:ext>
            </a:extLst>
          </p:cNvPr>
          <p:cNvSpPr txBox="1"/>
          <p:nvPr/>
        </p:nvSpPr>
        <p:spPr>
          <a:xfrm>
            <a:off x="24421339" y="6255442"/>
            <a:ext cx="2033066" cy="646331"/>
          </a:xfrm>
          <a:prstGeom prst="rect">
            <a:avLst/>
          </a:prstGeom>
          <a:noFill/>
        </p:spPr>
        <p:txBody>
          <a:bodyPr wrap="square" rtlCol="0">
            <a:spAutoFit/>
          </a:bodyPr>
          <a:lstStyle/>
          <a:p>
            <a:r>
              <a:rPr lang="en-CA" sz="3600" b="1" dirty="0"/>
              <a:t>Client 4</a:t>
            </a:r>
          </a:p>
        </p:txBody>
      </p:sp>
      <p:sp>
        <p:nvSpPr>
          <p:cNvPr id="115" name="Arrow: Right 114">
            <a:extLst>
              <a:ext uri="{FF2B5EF4-FFF2-40B4-BE49-F238E27FC236}">
                <a16:creationId xmlns:a16="http://schemas.microsoft.com/office/drawing/2014/main" id="{1528C588-19BE-4039-9FCD-5E41890D4AA0}"/>
              </a:ext>
            </a:extLst>
          </p:cNvPr>
          <p:cNvSpPr/>
          <p:nvPr/>
        </p:nvSpPr>
        <p:spPr>
          <a:xfrm>
            <a:off x="12364535" y="10766175"/>
            <a:ext cx="7631234" cy="1330815"/>
          </a:xfrm>
          <a:prstGeom prst="rightArrow">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rgbClr val="FF0000"/>
                </a:solidFill>
              </a:rPr>
              <a:t>MM2S CMD (AXI4S, CLK_DATA)</a:t>
            </a:r>
          </a:p>
        </p:txBody>
      </p:sp>
      <p:sp>
        <p:nvSpPr>
          <p:cNvPr id="116" name="Arrow: Left 115">
            <a:extLst>
              <a:ext uri="{FF2B5EF4-FFF2-40B4-BE49-F238E27FC236}">
                <a16:creationId xmlns:a16="http://schemas.microsoft.com/office/drawing/2014/main" id="{87404916-C979-4C75-ADFE-0FEDF4C745EF}"/>
              </a:ext>
            </a:extLst>
          </p:cNvPr>
          <p:cNvSpPr/>
          <p:nvPr/>
        </p:nvSpPr>
        <p:spPr>
          <a:xfrm>
            <a:off x="22130095" y="11918930"/>
            <a:ext cx="6358124" cy="1276917"/>
          </a:xfrm>
          <a:prstGeom prst="lef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MM2S (AXI4, CLK_DATA, 680 MB/s)</a:t>
            </a:r>
          </a:p>
        </p:txBody>
      </p:sp>
      <p:sp>
        <p:nvSpPr>
          <p:cNvPr id="117" name="Arrow: Left 116">
            <a:extLst>
              <a:ext uri="{FF2B5EF4-FFF2-40B4-BE49-F238E27FC236}">
                <a16:creationId xmlns:a16="http://schemas.microsoft.com/office/drawing/2014/main" id="{D4B62F5D-05AF-41D8-B467-A884E7927EE4}"/>
              </a:ext>
            </a:extLst>
          </p:cNvPr>
          <p:cNvSpPr/>
          <p:nvPr/>
        </p:nvSpPr>
        <p:spPr>
          <a:xfrm>
            <a:off x="12323585" y="12005020"/>
            <a:ext cx="7667187" cy="1393631"/>
          </a:xfrm>
          <a:prstGeom prst="lef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MM2S (AXI4S, CLK_DATA, 680 MB/s)</a:t>
            </a:r>
          </a:p>
        </p:txBody>
      </p:sp>
      <p:sp>
        <p:nvSpPr>
          <p:cNvPr id="119" name="Rectangle: Rounded Corners 118">
            <a:extLst>
              <a:ext uri="{FF2B5EF4-FFF2-40B4-BE49-F238E27FC236}">
                <a16:creationId xmlns:a16="http://schemas.microsoft.com/office/drawing/2014/main" id="{82271E96-96C2-4A0F-B160-9D13B563148D}"/>
              </a:ext>
            </a:extLst>
          </p:cNvPr>
          <p:cNvSpPr/>
          <p:nvPr/>
        </p:nvSpPr>
        <p:spPr>
          <a:xfrm>
            <a:off x="20052340" y="8752906"/>
            <a:ext cx="2033066" cy="13366858"/>
          </a:xfrm>
          <a:prstGeom prst="round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rgbClr val="FF0000"/>
                </a:solidFill>
              </a:rPr>
              <a:t>Data Mover </a:t>
            </a:r>
          </a:p>
          <a:p>
            <a:pPr algn="ctr"/>
            <a:r>
              <a:rPr lang="en-CA" sz="2400" b="1" dirty="0">
                <a:solidFill>
                  <a:srgbClr val="FF0000"/>
                </a:solidFill>
              </a:rPr>
              <a:t>(</a:t>
            </a:r>
            <a:r>
              <a:rPr lang="en-CA" sz="2400" b="1" dirty="0" err="1">
                <a:solidFill>
                  <a:srgbClr val="FF0000"/>
                </a:solidFill>
              </a:rPr>
              <a:t>Réducteurde</a:t>
            </a:r>
            <a:r>
              <a:rPr lang="en-CA" sz="2400" b="1" dirty="0">
                <a:solidFill>
                  <a:srgbClr val="FF0000"/>
                </a:solidFill>
              </a:rPr>
              <a:t> </a:t>
            </a:r>
            <a:r>
              <a:rPr lang="en-CA" sz="2400" b="1" dirty="0" err="1">
                <a:solidFill>
                  <a:srgbClr val="FF0000"/>
                </a:solidFill>
              </a:rPr>
              <a:t>vitesse</a:t>
            </a:r>
            <a:r>
              <a:rPr lang="en-CA" sz="2400" b="1" dirty="0">
                <a:solidFill>
                  <a:srgbClr val="FF0000"/>
                </a:solidFill>
              </a:rPr>
              <a:t>)</a:t>
            </a:r>
          </a:p>
        </p:txBody>
      </p:sp>
      <p:sp>
        <p:nvSpPr>
          <p:cNvPr id="120" name="TextBox 119">
            <a:extLst>
              <a:ext uri="{FF2B5EF4-FFF2-40B4-BE49-F238E27FC236}">
                <a16:creationId xmlns:a16="http://schemas.microsoft.com/office/drawing/2014/main" id="{AF26FAEB-9E80-4E1F-A174-E7988C75E51D}"/>
              </a:ext>
            </a:extLst>
          </p:cNvPr>
          <p:cNvSpPr txBox="1"/>
          <p:nvPr/>
        </p:nvSpPr>
        <p:spPr>
          <a:xfrm>
            <a:off x="24416073" y="11530479"/>
            <a:ext cx="2033066" cy="646331"/>
          </a:xfrm>
          <a:prstGeom prst="rect">
            <a:avLst/>
          </a:prstGeom>
          <a:noFill/>
          <a:ln>
            <a:noFill/>
          </a:ln>
        </p:spPr>
        <p:txBody>
          <a:bodyPr wrap="square" rtlCol="0">
            <a:spAutoFit/>
          </a:bodyPr>
          <a:lstStyle/>
          <a:p>
            <a:r>
              <a:rPr lang="en-CA" sz="3600" b="1" dirty="0">
                <a:solidFill>
                  <a:srgbClr val="FF0000"/>
                </a:solidFill>
              </a:rPr>
              <a:t>Client 5</a:t>
            </a:r>
          </a:p>
        </p:txBody>
      </p:sp>
      <p:sp>
        <p:nvSpPr>
          <p:cNvPr id="121" name="Arrow: Right 120">
            <a:extLst>
              <a:ext uri="{FF2B5EF4-FFF2-40B4-BE49-F238E27FC236}">
                <a16:creationId xmlns:a16="http://schemas.microsoft.com/office/drawing/2014/main" id="{38E7831D-47BB-43BC-949B-2733B8D16521}"/>
              </a:ext>
            </a:extLst>
          </p:cNvPr>
          <p:cNvSpPr/>
          <p:nvPr/>
        </p:nvSpPr>
        <p:spPr>
          <a:xfrm>
            <a:off x="12388403" y="16723541"/>
            <a:ext cx="7631234" cy="1330815"/>
          </a:xfrm>
          <a:prstGeom prst="rightArrow">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rgbClr val="FF0000"/>
                </a:solidFill>
              </a:rPr>
              <a:t>S2MM CMD (AXI4S, CLK_DIN)</a:t>
            </a:r>
          </a:p>
        </p:txBody>
      </p:sp>
      <p:sp>
        <p:nvSpPr>
          <p:cNvPr id="122" name="Arrow: Right 121">
            <a:extLst>
              <a:ext uri="{FF2B5EF4-FFF2-40B4-BE49-F238E27FC236}">
                <a16:creationId xmlns:a16="http://schemas.microsoft.com/office/drawing/2014/main" id="{B6D0E8A7-4EF3-446D-9264-FD3864BEE55D}"/>
              </a:ext>
            </a:extLst>
          </p:cNvPr>
          <p:cNvSpPr/>
          <p:nvPr/>
        </p:nvSpPr>
        <p:spPr>
          <a:xfrm>
            <a:off x="22182457" y="18026960"/>
            <a:ext cx="6260254" cy="1371351"/>
          </a:xfrm>
          <a:prstGeom prst="rightArrow">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rgbClr val="FF0000"/>
                </a:solidFill>
              </a:rPr>
              <a:t>S2MM (AXI4, CLK_DIN, 1140 MB/s)</a:t>
            </a:r>
          </a:p>
        </p:txBody>
      </p:sp>
      <p:sp>
        <p:nvSpPr>
          <p:cNvPr id="123" name="Arrow: Right 122">
            <a:extLst>
              <a:ext uri="{FF2B5EF4-FFF2-40B4-BE49-F238E27FC236}">
                <a16:creationId xmlns:a16="http://schemas.microsoft.com/office/drawing/2014/main" id="{B7FEDC88-47F6-4239-BDAC-22ECCE831CFF}"/>
              </a:ext>
            </a:extLst>
          </p:cNvPr>
          <p:cNvSpPr/>
          <p:nvPr/>
        </p:nvSpPr>
        <p:spPr>
          <a:xfrm>
            <a:off x="12481642" y="18285657"/>
            <a:ext cx="7488960" cy="1371351"/>
          </a:xfrm>
          <a:prstGeom prst="rightArrow">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rgbClr val="FF0000"/>
                </a:solidFill>
              </a:rPr>
              <a:t>S2MM (AXI4S, CLK_DIN, 1140 MB/s)</a:t>
            </a:r>
          </a:p>
        </p:txBody>
      </p:sp>
      <p:sp>
        <p:nvSpPr>
          <p:cNvPr id="127" name="TextBox 126">
            <a:extLst>
              <a:ext uri="{FF2B5EF4-FFF2-40B4-BE49-F238E27FC236}">
                <a16:creationId xmlns:a16="http://schemas.microsoft.com/office/drawing/2014/main" id="{19A65BE1-A171-4C8B-A3A2-F9B004E9CB47}"/>
              </a:ext>
            </a:extLst>
          </p:cNvPr>
          <p:cNvSpPr txBox="1"/>
          <p:nvPr/>
        </p:nvSpPr>
        <p:spPr>
          <a:xfrm>
            <a:off x="24415595" y="17634695"/>
            <a:ext cx="2033066" cy="646331"/>
          </a:xfrm>
          <a:prstGeom prst="rect">
            <a:avLst/>
          </a:prstGeom>
          <a:noFill/>
          <a:ln>
            <a:noFill/>
          </a:ln>
        </p:spPr>
        <p:txBody>
          <a:bodyPr wrap="square" rtlCol="0">
            <a:spAutoFit/>
          </a:bodyPr>
          <a:lstStyle/>
          <a:p>
            <a:r>
              <a:rPr lang="en-CA" sz="3600" b="1" dirty="0">
                <a:solidFill>
                  <a:srgbClr val="FF0000"/>
                </a:solidFill>
              </a:rPr>
              <a:t>Client 6</a:t>
            </a:r>
          </a:p>
        </p:txBody>
      </p:sp>
      <p:grpSp>
        <p:nvGrpSpPr>
          <p:cNvPr id="24" name="Group 23">
            <a:extLst>
              <a:ext uri="{FF2B5EF4-FFF2-40B4-BE49-F238E27FC236}">
                <a16:creationId xmlns:a16="http://schemas.microsoft.com/office/drawing/2014/main" id="{73083D8A-D988-49FF-A8B3-4389354C401C}"/>
              </a:ext>
            </a:extLst>
          </p:cNvPr>
          <p:cNvGrpSpPr/>
          <p:nvPr/>
        </p:nvGrpSpPr>
        <p:grpSpPr>
          <a:xfrm rot="16200000">
            <a:off x="-2327909" y="24281153"/>
            <a:ext cx="6682926" cy="1749183"/>
            <a:chOff x="-9092598" y="8935285"/>
            <a:chExt cx="4561454" cy="1735650"/>
          </a:xfrm>
        </p:grpSpPr>
        <p:cxnSp>
          <p:nvCxnSpPr>
            <p:cNvPr id="6" name="Straight Connector 5">
              <a:extLst>
                <a:ext uri="{FF2B5EF4-FFF2-40B4-BE49-F238E27FC236}">
                  <a16:creationId xmlns:a16="http://schemas.microsoft.com/office/drawing/2014/main" id="{1DB0FB8F-414F-4DC4-A386-995F9070165D}"/>
                </a:ext>
              </a:extLst>
            </p:cNvPr>
            <p:cNvCxnSpPr>
              <a:cxnSpLocks/>
            </p:cNvCxnSpPr>
            <p:nvPr/>
          </p:nvCxnSpPr>
          <p:spPr>
            <a:xfrm flipH="1">
              <a:off x="-9092598" y="8935285"/>
              <a:ext cx="806315" cy="173564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9F1295C-C5EF-4F5A-A7D2-8D2FEA0420F0}"/>
                </a:ext>
              </a:extLst>
            </p:cNvPr>
            <p:cNvCxnSpPr>
              <a:cxnSpLocks/>
            </p:cNvCxnSpPr>
            <p:nvPr/>
          </p:nvCxnSpPr>
          <p:spPr>
            <a:xfrm flipH="1" flipV="1">
              <a:off x="-5289300" y="8935285"/>
              <a:ext cx="758156" cy="173565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773E3C0-6F4D-4CEF-81DB-3687CF601952}"/>
                </a:ext>
              </a:extLst>
            </p:cNvPr>
            <p:cNvCxnSpPr>
              <a:cxnSpLocks/>
            </p:cNvCxnSpPr>
            <p:nvPr/>
          </p:nvCxnSpPr>
          <p:spPr>
            <a:xfrm flipH="1">
              <a:off x="-9066178" y="10670934"/>
              <a:ext cx="452466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3B45134-3CDE-4DD1-AAB7-EB7898D28114}"/>
                </a:ext>
              </a:extLst>
            </p:cNvPr>
            <p:cNvCxnSpPr>
              <a:cxnSpLocks/>
            </p:cNvCxnSpPr>
            <p:nvPr/>
          </p:nvCxnSpPr>
          <p:spPr>
            <a:xfrm flipH="1">
              <a:off x="-8306669" y="8935285"/>
              <a:ext cx="304029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1D506BF-40B7-4B1C-948A-EDFDBAB6C4BC}"/>
                </a:ext>
              </a:extLst>
            </p:cNvPr>
            <p:cNvSpPr txBox="1"/>
            <p:nvPr/>
          </p:nvSpPr>
          <p:spPr>
            <a:xfrm>
              <a:off x="-7312310" y="9452524"/>
              <a:ext cx="2280716" cy="702409"/>
            </a:xfrm>
            <a:prstGeom prst="rect">
              <a:avLst/>
            </a:prstGeom>
            <a:noFill/>
          </p:spPr>
          <p:txBody>
            <a:bodyPr wrap="square" rtlCol="0">
              <a:spAutoFit/>
            </a:bodyPr>
            <a:lstStyle/>
            <a:p>
              <a:r>
                <a:rPr lang="fr-CA" sz="4000" b="1" dirty="0" err="1"/>
                <a:t>mux</a:t>
              </a:r>
              <a:endParaRPr lang="en-CA" sz="4000" b="1" dirty="0"/>
            </a:p>
          </p:txBody>
        </p:sp>
      </p:grpSp>
      <p:sp>
        <p:nvSpPr>
          <p:cNvPr id="143" name="Rectangle: Rounded Corners 142">
            <a:extLst>
              <a:ext uri="{FF2B5EF4-FFF2-40B4-BE49-F238E27FC236}">
                <a16:creationId xmlns:a16="http://schemas.microsoft.com/office/drawing/2014/main" id="{E5E6AB87-A406-44D5-991A-0AD8549FAEB8}"/>
              </a:ext>
            </a:extLst>
          </p:cNvPr>
          <p:cNvSpPr/>
          <p:nvPr/>
        </p:nvSpPr>
        <p:spPr>
          <a:xfrm>
            <a:off x="7596175" y="8776943"/>
            <a:ext cx="4864616" cy="16254758"/>
          </a:xfrm>
          <a:prstGeom prst="round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err="1">
                <a:solidFill>
                  <a:srgbClr val="FF0000"/>
                </a:solidFill>
              </a:rPr>
              <a:t>Réducteur</a:t>
            </a:r>
            <a:r>
              <a:rPr lang="en-CA" sz="4000" b="1" dirty="0">
                <a:solidFill>
                  <a:srgbClr val="FF0000"/>
                </a:solidFill>
              </a:rPr>
              <a:t> de Vitesse</a:t>
            </a:r>
          </a:p>
        </p:txBody>
      </p:sp>
      <p:sp>
        <p:nvSpPr>
          <p:cNvPr id="148" name="TextBox 147">
            <a:extLst>
              <a:ext uri="{FF2B5EF4-FFF2-40B4-BE49-F238E27FC236}">
                <a16:creationId xmlns:a16="http://schemas.microsoft.com/office/drawing/2014/main" id="{CCA111A9-C8B9-46D2-ADD9-9EB51876987D}"/>
              </a:ext>
            </a:extLst>
          </p:cNvPr>
          <p:cNvSpPr txBox="1"/>
          <p:nvPr/>
        </p:nvSpPr>
        <p:spPr>
          <a:xfrm>
            <a:off x="36775697" y="15646549"/>
            <a:ext cx="3495419" cy="769441"/>
          </a:xfrm>
          <a:prstGeom prst="rect">
            <a:avLst/>
          </a:prstGeom>
          <a:noFill/>
        </p:spPr>
        <p:txBody>
          <a:bodyPr wrap="square" rtlCol="0">
            <a:spAutoFit/>
          </a:bodyPr>
          <a:lstStyle/>
          <a:p>
            <a:r>
              <a:rPr lang="en-CA" sz="4400" b="1" u="sng" dirty="0" err="1"/>
              <a:t>Légende</a:t>
            </a:r>
            <a:endParaRPr lang="en-CA" sz="4400" b="1" u="sng" dirty="0"/>
          </a:p>
        </p:txBody>
      </p:sp>
      <p:sp>
        <p:nvSpPr>
          <p:cNvPr id="149" name="TextBox 148">
            <a:extLst>
              <a:ext uri="{FF2B5EF4-FFF2-40B4-BE49-F238E27FC236}">
                <a16:creationId xmlns:a16="http://schemas.microsoft.com/office/drawing/2014/main" id="{4102319F-2668-43EE-AE00-661AA5B14A12}"/>
              </a:ext>
            </a:extLst>
          </p:cNvPr>
          <p:cNvSpPr txBox="1"/>
          <p:nvPr/>
        </p:nvSpPr>
        <p:spPr>
          <a:xfrm>
            <a:off x="36813695" y="16236543"/>
            <a:ext cx="6386943" cy="1323439"/>
          </a:xfrm>
          <a:prstGeom prst="rect">
            <a:avLst/>
          </a:prstGeom>
          <a:noFill/>
        </p:spPr>
        <p:txBody>
          <a:bodyPr wrap="square" rtlCol="0">
            <a:spAutoFit/>
          </a:bodyPr>
          <a:lstStyle/>
          <a:p>
            <a:r>
              <a:rPr lang="en-CA" sz="4000" b="1" dirty="0">
                <a:solidFill>
                  <a:srgbClr val="FF0000"/>
                </a:solidFill>
              </a:rPr>
              <a:t>Rouge = </a:t>
            </a:r>
            <a:r>
              <a:rPr lang="en-CA" sz="4000" b="1" dirty="0" err="1">
                <a:solidFill>
                  <a:srgbClr val="FF0000"/>
                </a:solidFill>
              </a:rPr>
              <a:t>Ajout</a:t>
            </a:r>
            <a:r>
              <a:rPr lang="en-CA" sz="4000" b="1" dirty="0">
                <a:solidFill>
                  <a:srgbClr val="FF0000"/>
                </a:solidFill>
              </a:rPr>
              <a:t>/modification</a:t>
            </a:r>
          </a:p>
          <a:p>
            <a:r>
              <a:rPr lang="en-CA" sz="4000" b="1" dirty="0">
                <a:solidFill>
                  <a:schemeClr val="accent1"/>
                </a:solidFill>
              </a:rPr>
              <a:t>Bleu = </a:t>
            </a:r>
            <a:r>
              <a:rPr lang="en-CA" sz="4000" b="1" dirty="0" err="1">
                <a:solidFill>
                  <a:schemeClr val="accent1"/>
                </a:solidFill>
              </a:rPr>
              <a:t>existant</a:t>
            </a:r>
            <a:endParaRPr lang="en-CA" sz="4000" b="1" dirty="0">
              <a:solidFill>
                <a:schemeClr val="accent1"/>
              </a:solidFill>
            </a:endParaRPr>
          </a:p>
        </p:txBody>
      </p:sp>
      <p:sp>
        <p:nvSpPr>
          <p:cNvPr id="151" name="TextBox 150">
            <a:extLst>
              <a:ext uri="{FF2B5EF4-FFF2-40B4-BE49-F238E27FC236}">
                <a16:creationId xmlns:a16="http://schemas.microsoft.com/office/drawing/2014/main" id="{98E85F76-B5B0-4830-A329-195AFFA79F2F}"/>
              </a:ext>
            </a:extLst>
          </p:cNvPr>
          <p:cNvSpPr txBox="1"/>
          <p:nvPr/>
        </p:nvSpPr>
        <p:spPr>
          <a:xfrm>
            <a:off x="36813696" y="17837310"/>
            <a:ext cx="5542086" cy="769441"/>
          </a:xfrm>
          <a:prstGeom prst="rect">
            <a:avLst/>
          </a:prstGeom>
          <a:noFill/>
        </p:spPr>
        <p:txBody>
          <a:bodyPr wrap="square" rtlCol="0">
            <a:spAutoFit/>
          </a:bodyPr>
          <a:lstStyle/>
          <a:p>
            <a:r>
              <a:rPr lang="en-CA" sz="4400" b="1" u="sng" dirty="0" err="1"/>
              <a:t>Définition</a:t>
            </a:r>
            <a:r>
              <a:rPr lang="en-CA" sz="4400" b="1" u="sng" dirty="0"/>
              <a:t> des clocks</a:t>
            </a:r>
          </a:p>
        </p:txBody>
      </p:sp>
      <p:sp>
        <p:nvSpPr>
          <p:cNvPr id="157" name="TextBox 156">
            <a:extLst>
              <a:ext uri="{FF2B5EF4-FFF2-40B4-BE49-F238E27FC236}">
                <a16:creationId xmlns:a16="http://schemas.microsoft.com/office/drawing/2014/main" id="{C2C5289F-910B-46A3-9E85-567E64724D16}"/>
              </a:ext>
            </a:extLst>
          </p:cNvPr>
          <p:cNvSpPr txBox="1"/>
          <p:nvPr/>
        </p:nvSpPr>
        <p:spPr>
          <a:xfrm>
            <a:off x="15133141" y="-9575800"/>
            <a:ext cx="10527113" cy="923330"/>
          </a:xfrm>
          <a:prstGeom prst="rect">
            <a:avLst/>
          </a:prstGeom>
          <a:noFill/>
        </p:spPr>
        <p:txBody>
          <a:bodyPr wrap="none" rtlCol="0">
            <a:spAutoFit/>
          </a:bodyPr>
          <a:lstStyle/>
          <a:p>
            <a:r>
              <a:rPr lang="fr-CA" sz="5400" b="1" u="sng" dirty="0"/>
              <a:t>Architecture </a:t>
            </a:r>
            <a:r>
              <a:rPr lang="fr-CA" sz="5400" b="1" u="sng" dirty="0" err="1"/>
              <a:t>firmware</a:t>
            </a:r>
            <a:r>
              <a:rPr lang="fr-CA" sz="5400" b="1" u="sng" dirty="0"/>
              <a:t> (haut niveau)</a:t>
            </a:r>
            <a:endParaRPr lang="en-CA" sz="5400" b="1" u="sng" dirty="0"/>
          </a:p>
        </p:txBody>
      </p:sp>
      <p:sp>
        <p:nvSpPr>
          <p:cNvPr id="165" name="Arrow: Left-Right 164">
            <a:extLst>
              <a:ext uri="{FF2B5EF4-FFF2-40B4-BE49-F238E27FC236}">
                <a16:creationId xmlns:a16="http://schemas.microsoft.com/office/drawing/2014/main" id="{F40190EA-1D3A-4640-8E1D-B4313256F428}"/>
              </a:ext>
            </a:extLst>
          </p:cNvPr>
          <p:cNvSpPr/>
          <p:nvPr/>
        </p:nvSpPr>
        <p:spPr>
          <a:xfrm>
            <a:off x="12613403" y="-7984599"/>
            <a:ext cx="7426701" cy="1276917"/>
          </a:xfrm>
          <a:prstGeom prst="leftRightArrow">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Bus AXI4</a:t>
            </a:r>
          </a:p>
        </p:txBody>
      </p:sp>
      <p:sp>
        <p:nvSpPr>
          <p:cNvPr id="166" name="Arrow: Left-Right 165">
            <a:extLst>
              <a:ext uri="{FF2B5EF4-FFF2-40B4-BE49-F238E27FC236}">
                <a16:creationId xmlns:a16="http://schemas.microsoft.com/office/drawing/2014/main" id="{3519390D-1531-4355-959E-83A8DA75C8F7}"/>
              </a:ext>
            </a:extLst>
          </p:cNvPr>
          <p:cNvSpPr/>
          <p:nvPr/>
        </p:nvSpPr>
        <p:spPr>
          <a:xfrm rot="16200000">
            <a:off x="2952980" y="351076"/>
            <a:ext cx="15526741" cy="1276917"/>
          </a:xfrm>
          <a:prstGeom prst="lef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Bus AXI4</a:t>
            </a:r>
          </a:p>
        </p:txBody>
      </p:sp>
      <p:grpSp>
        <p:nvGrpSpPr>
          <p:cNvPr id="64" name="Group 63">
            <a:extLst>
              <a:ext uri="{FF2B5EF4-FFF2-40B4-BE49-F238E27FC236}">
                <a16:creationId xmlns:a16="http://schemas.microsoft.com/office/drawing/2014/main" id="{B4AFD71B-8137-4C4D-9449-7EC87DA1D289}"/>
              </a:ext>
            </a:extLst>
          </p:cNvPr>
          <p:cNvGrpSpPr/>
          <p:nvPr/>
        </p:nvGrpSpPr>
        <p:grpSpPr>
          <a:xfrm rot="5400000">
            <a:off x="15760654" y="24538034"/>
            <a:ext cx="6682926" cy="1749183"/>
            <a:chOff x="-9092598" y="8935285"/>
            <a:chExt cx="4561454" cy="1735650"/>
          </a:xfrm>
        </p:grpSpPr>
        <p:cxnSp>
          <p:nvCxnSpPr>
            <p:cNvPr id="65" name="Straight Connector 64">
              <a:extLst>
                <a:ext uri="{FF2B5EF4-FFF2-40B4-BE49-F238E27FC236}">
                  <a16:creationId xmlns:a16="http://schemas.microsoft.com/office/drawing/2014/main" id="{8099F356-4084-4711-A4FA-0311E4AC34C5}"/>
                </a:ext>
              </a:extLst>
            </p:cNvPr>
            <p:cNvCxnSpPr>
              <a:cxnSpLocks/>
            </p:cNvCxnSpPr>
            <p:nvPr/>
          </p:nvCxnSpPr>
          <p:spPr>
            <a:xfrm flipH="1">
              <a:off x="-9092598" y="8935285"/>
              <a:ext cx="806315" cy="173564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4C3D975-C092-42A2-9EBD-73CB5D9D5971}"/>
                </a:ext>
              </a:extLst>
            </p:cNvPr>
            <p:cNvCxnSpPr>
              <a:cxnSpLocks/>
            </p:cNvCxnSpPr>
            <p:nvPr/>
          </p:nvCxnSpPr>
          <p:spPr>
            <a:xfrm flipH="1" flipV="1">
              <a:off x="-5289300" y="8935285"/>
              <a:ext cx="758156" cy="173565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E11E0B2-F0DF-45F6-80F2-47264D8055C0}"/>
                </a:ext>
              </a:extLst>
            </p:cNvPr>
            <p:cNvCxnSpPr>
              <a:cxnSpLocks/>
            </p:cNvCxnSpPr>
            <p:nvPr/>
          </p:nvCxnSpPr>
          <p:spPr>
            <a:xfrm flipH="1">
              <a:off x="-9066178" y="10670934"/>
              <a:ext cx="452466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27AF12F-678A-4A2E-B031-6CF72F4F2EF0}"/>
                </a:ext>
              </a:extLst>
            </p:cNvPr>
            <p:cNvCxnSpPr>
              <a:cxnSpLocks/>
            </p:cNvCxnSpPr>
            <p:nvPr/>
          </p:nvCxnSpPr>
          <p:spPr>
            <a:xfrm flipH="1">
              <a:off x="-8306669" y="8935285"/>
              <a:ext cx="304029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8A04D6D-D0F2-4065-B2BB-474042B24CA9}"/>
                </a:ext>
              </a:extLst>
            </p:cNvPr>
            <p:cNvSpPr txBox="1"/>
            <p:nvPr/>
          </p:nvSpPr>
          <p:spPr>
            <a:xfrm>
              <a:off x="-7248108" y="9429746"/>
              <a:ext cx="2280716" cy="702409"/>
            </a:xfrm>
            <a:prstGeom prst="rect">
              <a:avLst/>
            </a:prstGeom>
            <a:noFill/>
          </p:spPr>
          <p:txBody>
            <a:bodyPr wrap="square" rtlCol="0">
              <a:spAutoFit/>
            </a:bodyPr>
            <a:lstStyle/>
            <a:p>
              <a:r>
                <a:rPr lang="fr-CA" sz="4000" b="1" dirty="0"/>
                <a:t>Fan out</a:t>
              </a:r>
              <a:endParaRPr lang="en-CA" sz="4000" b="1" dirty="0"/>
            </a:p>
          </p:txBody>
        </p:sp>
      </p:grpSp>
      <p:sp>
        <p:nvSpPr>
          <p:cNvPr id="81" name="Arrow: Left 80">
            <a:extLst>
              <a:ext uri="{FF2B5EF4-FFF2-40B4-BE49-F238E27FC236}">
                <a16:creationId xmlns:a16="http://schemas.microsoft.com/office/drawing/2014/main" id="{A60E2FA2-F421-4360-BDC2-9C82D005A04F}"/>
              </a:ext>
            </a:extLst>
          </p:cNvPr>
          <p:cNvSpPr/>
          <p:nvPr/>
        </p:nvSpPr>
        <p:spPr>
          <a:xfrm>
            <a:off x="27908402" y="23936730"/>
            <a:ext cx="5531069" cy="2388833"/>
          </a:xfrm>
          <a:prstGeom prst="leftArrow">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Pixels stream </a:t>
            </a:r>
          </a:p>
          <a:p>
            <a:pPr algn="ctr"/>
            <a:r>
              <a:rPr lang="en-CA" sz="2800" b="1" dirty="0">
                <a:solidFill>
                  <a:schemeClr val="tx1"/>
                </a:solidFill>
              </a:rPr>
              <a:t>(AXI4S, CLK_DIN, 569 </a:t>
            </a:r>
            <a:r>
              <a:rPr lang="en-CA" sz="2800" b="1" dirty="0" err="1">
                <a:solidFill>
                  <a:schemeClr val="tx1"/>
                </a:solidFill>
              </a:rPr>
              <a:t>Mpix</a:t>
            </a:r>
            <a:r>
              <a:rPr lang="en-CA" sz="2800" b="1" dirty="0">
                <a:solidFill>
                  <a:schemeClr val="tx1"/>
                </a:solidFill>
              </a:rPr>
              <a:t>/s)</a:t>
            </a:r>
          </a:p>
        </p:txBody>
      </p:sp>
      <p:sp>
        <p:nvSpPr>
          <p:cNvPr id="82" name="Arrow: Left 81">
            <a:extLst>
              <a:ext uri="{FF2B5EF4-FFF2-40B4-BE49-F238E27FC236}">
                <a16:creationId xmlns:a16="http://schemas.microsoft.com/office/drawing/2014/main" id="{AE15F078-5F27-4778-8CE9-13B54E645277}"/>
              </a:ext>
            </a:extLst>
          </p:cNvPr>
          <p:cNvSpPr/>
          <p:nvPr/>
        </p:nvSpPr>
        <p:spPr>
          <a:xfrm>
            <a:off x="20055214" y="24218209"/>
            <a:ext cx="5531069" cy="2388833"/>
          </a:xfrm>
          <a:prstGeom prst="leftArrow">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Pixels stream </a:t>
            </a:r>
          </a:p>
          <a:p>
            <a:pPr algn="ctr"/>
            <a:r>
              <a:rPr lang="en-CA" sz="2800" b="1" dirty="0">
                <a:solidFill>
                  <a:schemeClr val="tx1"/>
                </a:solidFill>
              </a:rPr>
              <a:t>(AXI4S, CLK_DIN, 569 </a:t>
            </a:r>
            <a:r>
              <a:rPr lang="en-CA" sz="2800" b="1" dirty="0" err="1">
                <a:solidFill>
                  <a:schemeClr val="tx1"/>
                </a:solidFill>
              </a:rPr>
              <a:t>Mpix</a:t>
            </a:r>
            <a:r>
              <a:rPr lang="en-CA" sz="2800" b="1" dirty="0">
                <a:solidFill>
                  <a:schemeClr val="tx1"/>
                </a:solidFill>
              </a:rPr>
              <a:t>/s)</a:t>
            </a:r>
          </a:p>
        </p:txBody>
      </p:sp>
      <p:sp>
        <p:nvSpPr>
          <p:cNvPr id="83" name="Rectangle: Rounded Corners 82">
            <a:extLst>
              <a:ext uri="{FF2B5EF4-FFF2-40B4-BE49-F238E27FC236}">
                <a16:creationId xmlns:a16="http://schemas.microsoft.com/office/drawing/2014/main" id="{5962B61E-611C-4114-901C-8044B2FACFDF}"/>
              </a:ext>
            </a:extLst>
          </p:cNvPr>
          <p:cNvSpPr/>
          <p:nvPr/>
        </p:nvSpPr>
        <p:spPr>
          <a:xfrm>
            <a:off x="7519975" y="26314725"/>
            <a:ext cx="4989700" cy="2388833"/>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Storage</a:t>
            </a:r>
          </a:p>
        </p:txBody>
      </p:sp>
      <p:sp>
        <p:nvSpPr>
          <p:cNvPr id="84" name="Arrow: Left 83">
            <a:extLst>
              <a:ext uri="{FF2B5EF4-FFF2-40B4-BE49-F238E27FC236}">
                <a16:creationId xmlns:a16="http://schemas.microsoft.com/office/drawing/2014/main" id="{7475C324-04B1-4841-A2AF-2B7AB84C3A74}"/>
              </a:ext>
            </a:extLst>
          </p:cNvPr>
          <p:cNvSpPr/>
          <p:nvPr/>
        </p:nvSpPr>
        <p:spPr>
          <a:xfrm>
            <a:off x="12576862" y="26350057"/>
            <a:ext cx="5531069" cy="2388833"/>
          </a:xfrm>
          <a:prstGeom prst="leftArrow">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Pixels stream </a:t>
            </a:r>
          </a:p>
          <a:p>
            <a:pPr algn="ctr"/>
            <a:r>
              <a:rPr lang="en-CA" sz="2800" b="1" dirty="0">
                <a:solidFill>
                  <a:schemeClr val="tx1"/>
                </a:solidFill>
              </a:rPr>
              <a:t>(AXI4S, CLK_DIN, 569 </a:t>
            </a:r>
            <a:r>
              <a:rPr lang="en-CA" sz="2800" b="1" dirty="0" err="1">
                <a:solidFill>
                  <a:schemeClr val="tx1"/>
                </a:solidFill>
              </a:rPr>
              <a:t>Mpix</a:t>
            </a:r>
            <a:r>
              <a:rPr lang="en-CA" sz="2800" b="1" dirty="0">
                <a:solidFill>
                  <a:schemeClr val="tx1"/>
                </a:solidFill>
              </a:rPr>
              <a:t>/s)</a:t>
            </a:r>
          </a:p>
        </p:txBody>
      </p:sp>
      <p:sp>
        <p:nvSpPr>
          <p:cNvPr id="85" name="Arrow: Left 84">
            <a:extLst>
              <a:ext uri="{FF2B5EF4-FFF2-40B4-BE49-F238E27FC236}">
                <a16:creationId xmlns:a16="http://schemas.microsoft.com/office/drawing/2014/main" id="{7F1B578D-5E62-4E55-AB5F-706CB864012A}"/>
              </a:ext>
            </a:extLst>
          </p:cNvPr>
          <p:cNvSpPr/>
          <p:nvPr/>
        </p:nvSpPr>
        <p:spPr>
          <a:xfrm>
            <a:off x="12656539" y="22119764"/>
            <a:ext cx="5531069" cy="2388833"/>
          </a:xfrm>
          <a:prstGeom prst="leftArrow">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Pixels stream </a:t>
            </a:r>
          </a:p>
          <a:p>
            <a:pPr algn="ctr"/>
            <a:r>
              <a:rPr lang="en-CA" sz="2800" b="1" dirty="0">
                <a:solidFill>
                  <a:schemeClr val="tx1"/>
                </a:solidFill>
              </a:rPr>
              <a:t>(AXI4S, CLK_DIN, 569 </a:t>
            </a:r>
            <a:r>
              <a:rPr lang="en-CA" sz="2800" b="1" dirty="0" err="1">
                <a:solidFill>
                  <a:schemeClr val="tx1"/>
                </a:solidFill>
              </a:rPr>
              <a:t>Mpix</a:t>
            </a:r>
            <a:r>
              <a:rPr lang="en-CA" sz="2800" b="1" dirty="0">
                <a:solidFill>
                  <a:schemeClr val="tx1"/>
                </a:solidFill>
              </a:rPr>
              <a:t>/s)</a:t>
            </a:r>
          </a:p>
        </p:txBody>
      </p:sp>
      <p:sp>
        <p:nvSpPr>
          <p:cNvPr id="86" name="Arrow: Left 85">
            <a:extLst>
              <a:ext uri="{FF2B5EF4-FFF2-40B4-BE49-F238E27FC236}">
                <a16:creationId xmlns:a16="http://schemas.microsoft.com/office/drawing/2014/main" id="{6CC0569D-FF9A-4823-9E8C-7504DD71919A}"/>
              </a:ext>
            </a:extLst>
          </p:cNvPr>
          <p:cNvSpPr/>
          <p:nvPr/>
        </p:nvSpPr>
        <p:spPr>
          <a:xfrm>
            <a:off x="1910072" y="22119764"/>
            <a:ext cx="5531069" cy="2388833"/>
          </a:xfrm>
          <a:prstGeom prst="leftArrow">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Pixels stream </a:t>
            </a:r>
          </a:p>
          <a:p>
            <a:pPr algn="ctr"/>
            <a:r>
              <a:rPr lang="en-CA" sz="2800" b="1" dirty="0">
                <a:solidFill>
                  <a:schemeClr val="tx1"/>
                </a:solidFill>
              </a:rPr>
              <a:t>(AXI4S, CLK_DATA, 340 </a:t>
            </a:r>
            <a:r>
              <a:rPr lang="en-CA" sz="2800" b="1" dirty="0" err="1">
                <a:solidFill>
                  <a:schemeClr val="tx1"/>
                </a:solidFill>
              </a:rPr>
              <a:t>Mpix</a:t>
            </a:r>
            <a:r>
              <a:rPr lang="en-CA" sz="2800" b="1" dirty="0">
                <a:solidFill>
                  <a:schemeClr val="tx1"/>
                </a:solidFill>
              </a:rPr>
              <a:t>/s)</a:t>
            </a:r>
          </a:p>
        </p:txBody>
      </p:sp>
      <p:sp>
        <p:nvSpPr>
          <p:cNvPr id="87" name="Arrow: Left 86">
            <a:extLst>
              <a:ext uri="{FF2B5EF4-FFF2-40B4-BE49-F238E27FC236}">
                <a16:creationId xmlns:a16="http://schemas.microsoft.com/office/drawing/2014/main" id="{99130C15-EA85-4528-8DA9-F34A47DE27F5}"/>
              </a:ext>
            </a:extLst>
          </p:cNvPr>
          <p:cNvSpPr/>
          <p:nvPr/>
        </p:nvSpPr>
        <p:spPr>
          <a:xfrm>
            <a:off x="1948988" y="26173314"/>
            <a:ext cx="5531069" cy="2388833"/>
          </a:xfrm>
          <a:prstGeom prst="leftArrow">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Pixels stream </a:t>
            </a:r>
          </a:p>
          <a:p>
            <a:pPr algn="ctr"/>
            <a:r>
              <a:rPr lang="en-CA" sz="2800" b="1" dirty="0">
                <a:solidFill>
                  <a:schemeClr val="tx1"/>
                </a:solidFill>
              </a:rPr>
              <a:t>(AXI4S, CLK_DATA, 85 </a:t>
            </a:r>
            <a:r>
              <a:rPr lang="en-CA" sz="2800" b="1" dirty="0" err="1">
                <a:solidFill>
                  <a:schemeClr val="tx1"/>
                </a:solidFill>
              </a:rPr>
              <a:t>Mpix</a:t>
            </a:r>
            <a:r>
              <a:rPr lang="en-CA" sz="2800" b="1" dirty="0">
                <a:solidFill>
                  <a:schemeClr val="tx1"/>
                </a:solidFill>
              </a:rPr>
              <a:t>/s)</a:t>
            </a:r>
          </a:p>
        </p:txBody>
      </p:sp>
      <p:sp>
        <p:nvSpPr>
          <p:cNvPr id="89" name="Rectangle: Rounded Corners 88">
            <a:extLst>
              <a:ext uri="{FF2B5EF4-FFF2-40B4-BE49-F238E27FC236}">
                <a16:creationId xmlns:a16="http://schemas.microsoft.com/office/drawing/2014/main" id="{1946EFA2-1AA1-4EE7-B2E5-4A31F47C36B4}"/>
              </a:ext>
            </a:extLst>
          </p:cNvPr>
          <p:cNvSpPr/>
          <p:nvPr/>
        </p:nvSpPr>
        <p:spPr>
          <a:xfrm>
            <a:off x="-8646994" y="23913733"/>
            <a:ext cx="3124715" cy="2388833"/>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calibration</a:t>
            </a:r>
          </a:p>
        </p:txBody>
      </p:sp>
      <p:sp>
        <p:nvSpPr>
          <p:cNvPr id="93" name="Arrow: Left 92">
            <a:extLst>
              <a:ext uri="{FF2B5EF4-FFF2-40B4-BE49-F238E27FC236}">
                <a16:creationId xmlns:a16="http://schemas.microsoft.com/office/drawing/2014/main" id="{C39C6CA4-06CE-4FC0-B5A8-3411A8DDCC9C}"/>
              </a:ext>
            </a:extLst>
          </p:cNvPr>
          <p:cNvSpPr/>
          <p:nvPr/>
        </p:nvSpPr>
        <p:spPr>
          <a:xfrm>
            <a:off x="-5441799" y="23913733"/>
            <a:ext cx="5531069" cy="2388833"/>
          </a:xfrm>
          <a:prstGeom prst="leftArrow">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Pixels stream </a:t>
            </a:r>
          </a:p>
          <a:p>
            <a:pPr algn="ctr"/>
            <a:r>
              <a:rPr lang="en-CA" sz="2800" b="1" dirty="0">
                <a:solidFill>
                  <a:schemeClr val="tx1"/>
                </a:solidFill>
              </a:rPr>
              <a:t>(AXI4S, CLK_DATA, 340 </a:t>
            </a:r>
            <a:r>
              <a:rPr lang="en-CA" sz="2800" b="1" dirty="0" err="1">
                <a:solidFill>
                  <a:schemeClr val="tx1"/>
                </a:solidFill>
              </a:rPr>
              <a:t>Mpix</a:t>
            </a:r>
            <a:r>
              <a:rPr lang="en-CA" sz="2800" b="1" dirty="0">
                <a:solidFill>
                  <a:schemeClr val="tx1"/>
                </a:solidFill>
              </a:rPr>
              <a:t>/s)</a:t>
            </a:r>
          </a:p>
        </p:txBody>
      </p:sp>
      <p:sp>
        <p:nvSpPr>
          <p:cNvPr id="94" name="Rectangle: Rounded Corners 93">
            <a:extLst>
              <a:ext uri="{FF2B5EF4-FFF2-40B4-BE49-F238E27FC236}">
                <a16:creationId xmlns:a16="http://schemas.microsoft.com/office/drawing/2014/main" id="{10007AED-AD89-4C77-9A2B-8350C7E7ACD1}"/>
              </a:ext>
            </a:extLst>
          </p:cNvPr>
          <p:cNvSpPr/>
          <p:nvPr/>
        </p:nvSpPr>
        <p:spPr>
          <a:xfrm>
            <a:off x="-16766919" y="23913733"/>
            <a:ext cx="2477291" cy="2388833"/>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Output</a:t>
            </a:r>
          </a:p>
        </p:txBody>
      </p:sp>
      <p:sp>
        <p:nvSpPr>
          <p:cNvPr id="95" name="Arrow: Left 94">
            <a:extLst>
              <a:ext uri="{FF2B5EF4-FFF2-40B4-BE49-F238E27FC236}">
                <a16:creationId xmlns:a16="http://schemas.microsoft.com/office/drawing/2014/main" id="{B920F59D-E44D-45D3-8C4D-28513180BAE9}"/>
              </a:ext>
            </a:extLst>
          </p:cNvPr>
          <p:cNvSpPr/>
          <p:nvPr/>
        </p:nvSpPr>
        <p:spPr>
          <a:xfrm>
            <a:off x="-14278823" y="24000230"/>
            <a:ext cx="5531069" cy="2388833"/>
          </a:xfrm>
          <a:prstGeom prst="leftArrow">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Pixels stream </a:t>
            </a:r>
          </a:p>
          <a:p>
            <a:pPr algn="ctr"/>
            <a:r>
              <a:rPr lang="en-CA" sz="2800" b="1" dirty="0">
                <a:solidFill>
                  <a:schemeClr val="tx1"/>
                </a:solidFill>
              </a:rPr>
              <a:t>(AXI4S, CLK_DATA, 340 </a:t>
            </a:r>
            <a:r>
              <a:rPr lang="en-CA" sz="2800" b="1" dirty="0" err="1">
                <a:solidFill>
                  <a:schemeClr val="tx1"/>
                </a:solidFill>
              </a:rPr>
              <a:t>Mpix</a:t>
            </a:r>
            <a:r>
              <a:rPr lang="en-CA" sz="2800" b="1" dirty="0">
                <a:solidFill>
                  <a:schemeClr val="tx1"/>
                </a:solidFill>
              </a:rPr>
              <a:t>/s)</a:t>
            </a:r>
          </a:p>
        </p:txBody>
      </p:sp>
      <p:sp>
        <p:nvSpPr>
          <p:cNvPr id="96" name="Arrow: Left 95">
            <a:extLst>
              <a:ext uri="{FF2B5EF4-FFF2-40B4-BE49-F238E27FC236}">
                <a16:creationId xmlns:a16="http://schemas.microsoft.com/office/drawing/2014/main" id="{E8822750-CD5B-491B-A8F0-BD590ECE003F}"/>
              </a:ext>
            </a:extLst>
          </p:cNvPr>
          <p:cNvSpPr/>
          <p:nvPr/>
        </p:nvSpPr>
        <p:spPr>
          <a:xfrm>
            <a:off x="13753333" y="-3298336"/>
            <a:ext cx="6359553" cy="1393631"/>
          </a:xfrm>
          <a:prstGeom prst="leftArrow">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MM2S (AXI4S, CLK_CAL, 2720 MB/s)</a:t>
            </a:r>
          </a:p>
        </p:txBody>
      </p:sp>
      <p:sp>
        <p:nvSpPr>
          <p:cNvPr id="100" name="TextBox 99">
            <a:extLst>
              <a:ext uri="{FF2B5EF4-FFF2-40B4-BE49-F238E27FC236}">
                <a16:creationId xmlns:a16="http://schemas.microsoft.com/office/drawing/2014/main" id="{3D27D24E-9FD3-49FC-94E2-B3083DB30370}"/>
              </a:ext>
            </a:extLst>
          </p:cNvPr>
          <p:cNvSpPr txBox="1"/>
          <p:nvPr/>
        </p:nvSpPr>
        <p:spPr>
          <a:xfrm>
            <a:off x="12647625" y="-3410589"/>
            <a:ext cx="996187" cy="1107996"/>
          </a:xfrm>
          <a:prstGeom prst="rect">
            <a:avLst/>
          </a:prstGeom>
          <a:noFill/>
        </p:spPr>
        <p:txBody>
          <a:bodyPr wrap="square" rtlCol="0">
            <a:spAutoFit/>
          </a:bodyPr>
          <a:lstStyle/>
          <a:p>
            <a:r>
              <a:rPr lang="en-CA" sz="6600" b="1" dirty="0"/>
              <a:t>…</a:t>
            </a:r>
          </a:p>
        </p:txBody>
      </p:sp>
      <p:sp>
        <p:nvSpPr>
          <p:cNvPr id="101" name="Arrow: Left 100">
            <a:extLst>
              <a:ext uri="{FF2B5EF4-FFF2-40B4-BE49-F238E27FC236}">
                <a16:creationId xmlns:a16="http://schemas.microsoft.com/office/drawing/2014/main" id="{F6698B73-AAF4-4329-9820-E42E3C04177D}"/>
              </a:ext>
            </a:extLst>
          </p:cNvPr>
          <p:cNvSpPr/>
          <p:nvPr/>
        </p:nvSpPr>
        <p:spPr>
          <a:xfrm>
            <a:off x="13540586" y="2124961"/>
            <a:ext cx="6359553" cy="1393631"/>
          </a:xfrm>
          <a:prstGeom prst="leftArrow">
            <a:avLst/>
          </a:prstGeom>
          <a:noFill/>
          <a:ln w="762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MM2S (AXI4S, CLK_DATA, 170 MB/s)</a:t>
            </a:r>
          </a:p>
        </p:txBody>
      </p:sp>
      <p:sp>
        <p:nvSpPr>
          <p:cNvPr id="102" name="TextBox 101">
            <a:extLst>
              <a:ext uri="{FF2B5EF4-FFF2-40B4-BE49-F238E27FC236}">
                <a16:creationId xmlns:a16="http://schemas.microsoft.com/office/drawing/2014/main" id="{76961BC9-DC35-440D-94EF-ABCF7CC82BD5}"/>
              </a:ext>
            </a:extLst>
          </p:cNvPr>
          <p:cNvSpPr txBox="1"/>
          <p:nvPr/>
        </p:nvSpPr>
        <p:spPr>
          <a:xfrm>
            <a:off x="12435212" y="1821806"/>
            <a:ext cx="996187" cy="1107996"/>
          </a:xfrm>
          <a:prstGeom prst="rect">
            <a:avLst/>
          </a:prstGeom>
          <a:noFill/>
        </p:spPr>
        <p:txBody>
          <a:bodyPr wrap="square" rtlCol="0">
            <a:spAutoFit/>
          </a:bodyPr>
          <a:lstStyle/>
          <a:p>
            <a:r>
              <a:rPr lang="en-CA" sz="6600" b="1" dirty="0"/>
              <a:t>…</a:t>
            </a:r>
          </a:p>
        </p:txBody>
      </p:sp>
      <p:sp>
        <p:nvSpPr>
          <p:cNvPr id="106" name="Arrow: Right 105">
            <a:extLst>
              <a:ext uri="{FF2B5EF4-FFF2-40B4-BE49-F238E27FC236}">
                <a16:creationId xmlns:a16="http://schemas.microsoft.com/office/drawing/2014/main" id="{EA487CA5-7CD5-4997-8167-7781BDAD8A4B}"/>
              </a:ext>
            </a:extLst>
          </p:cNvPr>
          <p:cNvSpPr/>
          <p:nvPr/>
        </p:nvSpPr>
        <p:spPr>
          <a:xfrm>
            <a:off x="13790407" y="6648438"/>
            <a:ext cx="6211722" cy="1371351"/>
          </a:xfrm>
          <a:prstGeom prst="rightArrow">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2800" b="1" dirty="0">
                <a:solidFill>
                  <a:schemeClr val="tx1"/>
                </a:solidFill>
              </a:rPr>
              <a:t>S2MM (AXI4S, CLK_DATA, 680 MB/s)</a:t>
            </a:r>
          </a:p>
        </p:txBody>
      </p:sp>
      <p:sp>
        <p:nvSpPr>
          <p:cNvPr id="108" name="TextBox 107">
            <a:extLst>
              <a:ext uri="{FF2B5EF4-FFF2-40B4-BE49-F238E27FC236}">
                <a16:creationId xmlns:a16="http://schemas.microsoft.com/office/drawing/2014/main" id="{ED9315EB-D9A3-4373-A6BF-C396CBC2557B}"/>
              </a:ext>
            </a:extLst>
          </p:cNvPr>
          <p:cNvSpPr txBox="1"/>
          <p:nvPr/>
        </p:nvSpPr>
        <p:spPr>
          <a:xfrm>
            <a:off x="12557661" y="6394085"/>
            <a:ext cx="996187" cy="1107996"/>
          </a:xfrm>
          <a:prstGeom prst="rect">
            <a:avLst/>
          </a:prstGeom>
          <a:noFill/>
        </p:spPr>
        <p:txBody>
          <a:bodyPr wrap="square" rtlCol="0">
            <a:spAutoFit/>
          </a:bodyPr>
          <a:lstStyle/>
          <a:p>
            <a:r>
              <a:rPr lang="en-CA" sz="6600" b="1" dirty="0"/>
              <a:t>…</a:t>
            </a:r>
          </a:p>
        </p:txBody>
      </p:sp>
      <p:sp>
        <p:nvSpPr>
          <p:cNvPr id="118" name="Arrow: Left 117">
            <a:extLst>
              <a:ext uri="{FF2B5EF4-FFF2-40B4-BE49-F238E27FC236}">
                <a16:creationId xmlns:a16="http://schemas.microsoft.com/office/drawing/2014/main" id="{B6D66014-C101-41B2-A6F8-C8EBBA8EF809}"/>
              </a:ext>
            </a:extLst>
          </p:cNvPr>
          <p:cNvSpPr/>
          <p:nvPr/>
        </p:nvSpPr>
        <p:spPr>
          <a:xfrm>
            <a:off x="12332321" y="15164591"/>
            <a:ext cx="7667187" cy="1393631"/>
          </a:xfrm>
          <a:prstGeom prst="lef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S2MM STS (AXI4S, CLK_DIN)</a:t>
            </a:r>
          </a:p>
        </p:txBody>
      </p:sp>
      <p:sp>
        <p:nvSpPr>
          <p:cNvPr id="124" name="Arrow: Left 123">
            <a:extLst>
              <a:ext uri="{FF2B5EF4-FFF2-40B4-BE49-F238E27FC236}">
                <a16:creationId xmlns:a16="http://schemas.microsoft.com/office/drawing/2014/main" id="{E6B9B98C-96A3-493C-9ABE-3A83B33A13E9}"/>
              </a:ext>
            </a:extLst>
          </p:cNvPr>
          <p:cNvSpPr/>
          <p:nvPr/>
        </p:nvSpPr>
        <p:spPr>
          <a:xfrm>
            <a:off x="12369532" y="9412938"/>
            <a:ext cx="7667187" cy="1393631"/>
          </a:xfrm>
          <a:prstGeom prst="lef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MM2S STS (AXI4S, CLK_DATA)</a:t>
            </a:r>
          </a:p>
        </p:txBody>
      </p:sp>
    </p:spTree>
    <p:extLst>
      <p:ext uri="{BB962C8B-B14F-4D97-AF65-F5344CB8AC3E}">
        <p14:creationId xmlns:p14="http://schemas.microsoft.com/office/powerpoint/2010/main" val="268003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7D44120F-CA39-41F4-92F5-B45505FAB64D}"/>
              </a:ext>
            </a:extLst>
          </p:cNvPr>
          <p:cNvSpPr/>
          <p:nvPr/>
        </p:nvSpPr>
        <p:spPr>
          <a:xfrm>
            <a:off x="-7010399" y="-3108611"/>
            <a:ext cx="50211038" cy="333854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4" name="Rectangle: Rounded Corners 163">
            <a:extLst>
              <a:ext uri="{FF2B5EF4-FFF2-40B4-BE49-F238E27FC236}">
                <a16:creationId xmlns:a16="http://schemas.microsoft.com/office/drawing/2014/main" id="{22122378-E1CB-4565-9DE0-9FE15C5D70A8}"/>
              </a:ext>
            </a:extLst>
          </p:cNvPr>
          <p:cNvSpPr/>
          <p:nvPr/>
        </p:nvSpPr>
        <p:spPr>
          <a:xfrm>
            <a:off x="27801090" y="-290810"/>
            <a:ext cx="13379194" cy="23384568"/>
          </a:xfrm>
          <a:prstGeom prst="roundRect">
            <a:avLst>
              <a:gd name="adj" fmla="val 4400"/>
            </a:avLst>
          </a:prstGeom>
          <a:solidFill>
            <a:schemeClr val="bg1"/>
          </a:solidFill>
          <a:ln w="76200">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2" name="Rectangle 101">
            <a:extLst>
              <a:ext uri="{FF2B5EF4-FFF2-40B4-BE49-F238E27FC236}">
                <a16:creationId xmlns:a16="http://schemas.microsoft.com/office/drawing/2014/main" id="{A4D348B1-576F-4E2C-90F0-4AE751B36227}"/>
              </a:ext>
            </a:extLst>
          </p:cNvPr>
          <p:cNvSpPr/>
          <p:nvPr/>
        </p:nvSpPr>
        <p:spPr>
          <a:xfrm>
            <a:off x="32601992" y="23298819"/>
            <a:ext cx="8074059" cy="5143824"/>
          </a:xfrm>
          <a:prstGeom prst="rect">
            <a:avLst/>
          </a:prstGeom>
          <a:solidFill>
            <a:schemeClr val="bg1"/>
          </a:solidFill>
          <a:ln w="76200">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3200"/>
          </a:p>
        </p:txBody>
      </p:sp>
      <p:sp>
        <p:nvSpPr>
          <p:cNvPr id="74" name="Rectangle: Rounded Corners 73">
            <a:extLst>
              <a:ext uri="{FF2B5EF4-FFF2-40B4-BE49-F238E27FC236}">
                <a16:creationId xmlns:a16="http://schemas.microsoft.com/office/drawing/2014/main" id="{EE1C0A79-E31D-420D-8CDA-FED4C3DC3B80}"/>
              </a:ext>
            </a:extLst>
          </p:cNvPr>
          <p:cNvSpPr/>
          <p:nvPr/>
        </p:nvSpPr>
        <p:spPr>
          <a:xfrm>
            <a:off x="458441" y="-289050"/>
            <a:ext cx="26813860" cy="23233742"/>
          </a:xfrm>
          <a:prstGeom prst="roundRect">
            <a:avLst>
              <a:gd name="adj" fmla="val 3179"/>
            </a:avLst>
          </a:prstGeom>
          <a:solidFill>
            <a:schemeClr val="bg1"/>
          </a:solidFill>
          <a:ln w="7620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FF0000"/>
              </a:solidFill>
            </a:endParaRPr>
          </a:p>
        </p:txBody>
      </p:sp>
      <p:sp>
        <p:nvSpPr>
          <p:cNvPr id="98" name="Arrow: Right 97">
            <a:extLst>
              <a:ext uri="{FF2B5EF4-FFF2-40B4-BE49-F238E27FC236}">
                <a16:creationId xmlns:a16="http://schemas.microsoft.com/office/drawing/2014/main" id="{92124CFE-C191-4D2D-85DC-E3D04F4B8A19}"/>
              </a:ext>
            </a:extLst>
          </p:cNvPr>
          <p:cNvSpPr/>
          <p:nvPr/>
        </p:nvSpPr>
        <p:spPr>
          <a:xfrm>
            <a:off x="4410275" y="18562123"/>
            <a:ext cx="2334383" cy="2128570"/>
          </a:xfrm>
          <a:prstGeom prst="rightArrow">
            <a:avLst/>
          </a:prstGeom>
          <a:solidFill>
            <a:schemeClr val="bg1"/>
          </a:solid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3600" b="1" dirty="0">
                <a:solidFill>
                  <a:schemeClr val="tx1"/>
                </a:solidFill>
              </a:rPr>
              <a:t>Pixels stream </a:t>
            </a:r>
          </a:p>
        </p:txBody>
      </p:sp>
      <p:sp>
        <p:nvSpPr>
          <p:cNvPr id="42" name="Rectangle: Rounded Corners 41">
            <a:extLst>
              <a:ext uri="{FF2B5EF4-FFF2-40B4-BE49-F238E27FC236}">
                <a16:creationId xmlns:a16="http://schemas.microsoft.com/office/drawing/2014/main" id="{2953359E-5C24-41F2-AEE8-5B02C45E5236}"/>
              </a:ext>
            </a:extLst>
          </p:cNvPr>
          <p:cNvSpPr/>
          <p:nvPr/>
        </p:nvSpPr>
        <p:spPr>
          <a:xfrm>
            <a:off x="28831617" y="420999"/>
            <a:ext cx="4232900" cy="1439528"/>
          </a:xfrm>
          <a:prstGeom prst="round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4400" b="1" dirty="0" err="1">
                <a:solidFill>
                  <a:schemeClr val="tx1"/>
                </a:solidFill>
              </a:rPr>
              <a:t>Interconnect</a:t>
            </a:r>
            <a:endParaRPr lang="fr-CA" sz="4400" b="1" dirty="0">
              <a:solidFill>
                <a:schemeClr val="tx1"/>
              </a:solidFill>
            </a:endParaRPr>
          </a:p>
          <a:p>
            <a:pPr algn="ctr"/>
            <a:r>
              <a:rPr lang="fr-CA" sz="4000" b="1" dirty="0">
                <a:solidFill>
                  <a:schemeClr val="tx1"/>
                </a:solidFill>
              </a:rPr>
              <a:t>(</a:t>
            </a:r>
            <a:r>
              <a:rPr lang="fr-CA" sz="4000" b="1" dirty="0" err="1">
                <a:solidFill>
                  <a:schemeClr val="tx1"/>
                </a:solidFill>
              </a:rPr>
              <a:t>Peripheral</a:t>
            </a:r>
            <a:r>
              <a:rPr lang="fr-CA" sz="4000" b="1" dirty="0">
                <a:solidFill>
                  <a:schemeClr val="tx1"/>
                </a:solidFill>
              </a:rPr>
              <a:t>)</a:t>
            </a:r>
            <a:endParaRPr lang="en-CA" sz="4400" b="1" dirty="0">
              <a:solidFill>
                <a:schemeClr val="tx1"/>
              </a:solidFill>
            </a:endParaRPr>
          </a:p>
        </p:txBody>
      </p:sp>
      <p:sp>
        <p:nvSpPr>
          <p:cNvPr id="36" name="Rectangle: Rounded Corners 35">
            <a:extLst>
              <a:ext uri="{FF2B5EF4-FFF2-40B4-BE49-F238E27FC236}">
                <a16:creationId xmlns:a16="http://schemas.microsoft.com/office/drawing/2014/main" id="{299D56C6-910D-4989-96B3-34106380EB40}"/>
              </a:ext>
            </a:extLst>
          </p:cNvPr>
          <p:cNvSpPr/>
          <p:nvPr/>
        </p:nvSpPr>
        <p:spPr>
          <a:xfrm>
            <a:off x="-5286913" y="17071123"/>
            <a:ext cx="2941762" cy="5303152"/>
          </a:xfrm>
          <a:prstGeom prst="round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Fanout</a:t>
            </a:r>
          </a:p>
          <a:p>
            <a:pPr algn="ctr"/>
            <a:r>
              <a:rPr lang="en-CA" sz="4000" b="1" dirty="0">
                <a:solidFill>
                  <a:schemeClr val="tx1"/>
                </a:solidFill>
              </a:rPr>
              <a:t>(pixel, storage)</a:t>
            </a:r>
          </a:p>
        </p:txBody>
      </p:sp>
      <p:sp>
        <p:nvSpPr>
          <p:cNvPr id="165" name="Arrow: Left-Right 164">
            <a:extLst>
              <a:ext uri="{FF2B5EF4-FFF2-40B4-BE49-F238E27FC236}">
                <a16:creationId xmlns:a16="http://schemas.microsoft.com/office/drawing/2014/main" id="{F40190EA-1D3A-4640-8E1D-B4313256F428}"/>
              </a:ext>
            </a:extLst>
          </p:cNvPr>
          <p:cNvSpPr/>
          <p:nvPr/>
        </p:nvSpPr>
        <p:spPr>
          <a:xfrm>
            <a:off x="33064517" y="502304"/>
            <a:ext cx="3644878" cy="1276917"/>
          </a:xfrm>
          <a:prstGeom prst="lef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chemeClr val="tx1"/>
                </a:solidFill>
              </a:rPr>
              <a:t>Bus AXI4</a:t>
            </a:r>
          </a:p>
        </p:txBody>
      </p:sp>
      <p:sp>
        <p:nvSpPr>
          <p:cNvPr id="65" name="Rectangle: Rounded Corners 64">
            <a:extLst>
              <a:ext uri="{FF2B5EF4-FFF2-40B4-BE49-F238E27FC236}">
                <a16:creationId xmlns:a16="http://schemas.microsoft.com/office/drawing/2014/main" id="{3F71AEC1-28BA-42B8-8BD4-5E255B8DC59B}"/>
              </a:ext>
            </a:extLst>
          </p:cNvPr>
          <p:cNvSpPr/>
          <p:nvPr/>
        </p:nvSpPr>
        <p:spPr>
          <a:xfrm>
            <a:off x="10447931" y="2056309"/>
            <a:ext cx="9124397" cy="4181458"/>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Read FSM</a:t>
            </a:r>
          </a:p>
        </p:txBody>
      </p:sp>
      <p:sp>
        <p:nvSpPr>
          <p:cNvPr id="77" name="Rectangle: Rounded Corners 76">
            <a:extLst>
              <a:ext uri="{FF2B5EF4-FFF2-40B4-BE49-F238E27FC236}">
                <a16:creationId xmlns:a16="http://schemas.microsoft.com/office/drawing/2014/main" id="{2EF054F1-E8CB-4E1F-A2C7-7240EC5C8F32}"/>
              </a:ext>
            </a:extLst>
          </p:cNvPr>
          <p:cNvSpPr/>
          <p:nvPr/>
        </p:nvSpPr>
        <p:spPr>
          <a:xfrm>
            <a:off x="1232146" y="17091245"/>
            <a:ext cx="3058192" cy="4977849"/>
          </a:xfrm>
          <a:prstGeom prst="round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Image boundaries</a:t>
            </a:r>
          </a:p>
          <a:p>
            <a:pPr algn="ctr"/>
            <a:r>
              <a:rPr lang="en-CA" sz="4000" b="1" dirty="0">
                <a:solidFill>
                  <a:schemeClr val="tx1"/>
                </a:solidFill>
              </a:rPr>
              <a:t>detector (SOF/EOF) </a:t>
            </a:r>
          </a:p>
        </p:txBody>
      </p:sp>
      <p:sp>
        <p:nvSpPr>
          <p:cNvPr id="79" name="Rectangle: Rounded Corners 78">
            <a:extLst>
              <a:ext uri="{FF2B5EF4-FFF2-40B4-BE49-F238E27FC236}">
                <a16:creationId xmlns:a16="http://schemas.microsoft.com/office/drawing/2014/main" id="{4ABB6BF0-1D66-4D27-B483-CD3F7166D67A}"/>
              </a:ext>
            </a:extLst>
          </p:cNvPr>
          <p:cNvSpPr/>
          <p:nvPr/>
        </p:nvSpPr>
        <p:spPr>
          <a:xfrm>
            <a:off x="22578349" y="17483546"/>
            <a:ext cx="2241817" cy="1734393"/>
          </a:xfrm>
          <a:prstGeom prst="round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WR FIFO</a:t>
            </a:r>
          </a:p>
        </p:txBody>
      </p:sp>
      <p:sp>
        <p:nvSpPr>
          <p:cNvPr id="80" name="Rectangle: Rounded Corners 79">
            <a:extLst>
              <a:ext uri="{FF2B5EF4-FFF2-40B4-BE49-F238E27FC236}">
                <a16:creationId xmlns:a16="http://schemas.microsoft.com/office/drawing/2014/main" id="{32AFBCB0-20B0-4150-A322-F51CB4FCF19D}"/>
              </a:ext>
            </a:extLst>
          </p:cNvPr>
          <p:cNvSpPr/>
          <p:nvPr/>
        </p:nvSpPr>
        <p:spPr>
          <a:xfrm>
            <a:off x="22483055" y="14438860"/>
            <a:ext cx="2241817" cy="1772493"/>
          </a:xfrm>
          <a:prstGeom prst="round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4000" b="1" dirty="0">
                <a:solidFill>
                  <a:schemeClr val="tx1"/>
                </a:solidFill>
              </a:rPr>
              <a:t>H</a:t>
            </a:r>
            <a:r>
              <a:rPr lang="en-CA" sz="4000" b="1" dirty="0">
                <a:solidFill>
                  <a:schemeClr val="tx1"/>
                </a:solidFill>
              </a:rPr>
              <a:t>ole</a:t>
            </a:r>
          </a:p>
        </p:txBody>
      </p:sp>
      <p:sp>
        <p:nvSpPr>
          <p:cNvPr id="101" name="Rectangle: Rounded Corners 100">
            <a:extLst>
              <a:ext uri="{FF2B5EF4-FFF2-40B4-BE49-F238E27FC236}">
                <a16:creationId xmlns:a16="http://schemas.microsoft.com/office/drawing/2014/main" id="{3910D02E-D88A-41B2-9805-58F7E3CBF2D7}"/>
              </a:ext>
            </a:extLst>
          </p:cNvPr>
          <p:cNvSpPr/>
          <p:nvPr/>
        </p:nvSpPr>
        <p:spPr>
          <a:xfrm>
            <a:off x="28657652" y="2239408"/>
            <a:ext cx="3702688" cy="19888643"/>
          </a:xfrm>
          <a:prstGeom prst="round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t" anchorCtr="0" forceAA="0" compatLnSpc="1">
            <a:prstTxWarp prst="textNoShape">
              <a:avLst/>
            </a:prstTxWarp>
            <a:noAutofit/>
          </a:bodyPr>
          <a:lstStyle/>
          <a:p>
            <a:pPr algn="ctr"/>
            <a:endParaRPr lang="en-CA" sz="4000" b="1" dirty="0">
              <a:solidFill>
                <a:schemeClr val="tx1"/>
              </a:solidFill>
            </a:endParaRPr>
          </a:p>
        </p:txBody>
      </p:sp>
      <p:sp>
        <p:nvSpPr>
          <p:cNvPr id="108" name="Arrow: Left 107">
            <a:extLst>
              <a:ext uri="{FF2B5EF4-FFF2-40B4-BE49-F238E27FC236}">
                <a16:creationId xmlns:a16="http://schemas.microsoft.com/office/drawing/2014/main" id="{AB474AA6-A887-4911-8228-7CFF1CA600DE}"/>
              </a:ext>
            </a:extLst>
          </p:cNvPr>
          <p:cNvSpPr/>
          <p:nvPr/>
        </p:nvSpPr>
        <p:spPr>
          <a:xfrm>
            <a:off x="32367399" y="20392904"/>
            <a:ext cx="3867155" cy="1276917"/>
          </a:xfrm>
          <a:prstGeom prst="leftArrow">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solidFill>
                  <a:schemeClr val="tx1"/>
                </a:solidFill>
              </a:rPr>
              <a:t>MM2S DATA</a:t>
            </a:r>
          </a:p>
        </p:txBody>
      </p:sp>
      <p:sp>
        <p:nvSpPr>
          <p:cNvPr id="124" name="Arrow: Right 123">
            <a:extLst>
              <a:ext uri="{FF2B5EF4-FFF2-40B4-BE49-F238E27FC236}">
                <a16:creationId xmlns:a16="http://schemas.microsoft.com/office/drawing/2014/main" id="{EFA03AEA-D820-4E6E-AA79-7408604A2433}"/>
              </a:ext>
            </a:extLst>
          </p:cNvPr>
          <p:cNvSpPr/>
          <p:nvPr/>
        </p:nvSpPr>
        <p:spPr>
          <a:xfrm>
            <a:off x="32461622" y="17665066"/>
            <a:ext cx="3849132" cy="1371351"/>
          </a:xfrm>
          <a:prstGeom prst="rightArrow">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3600" b="1" dirty="0">
                <a:solidFill>
                  <a:schemeClr val="tx1"/>
                </a:solidFill>
              </a:rPr>
              <a:t>S2MM DATA </a:t>
            </a:r>
          </a:p>
        </p:txBody>
      </p:sp>
      <p:sp>
        <p:nvSpPr>
          <p:cNvPr id="126" name="Rectangle: Rounded Corners 125">
            <a:extLst>
              <a:ext uri="{FF2B5EF4-FFF2-40B4-BE49-F238E27FC236}">
                <a16:creationId xmlns:a16="http://schemas.microsoft.com/office/drawing/2014/main" id="{75CBB6FD-17F5-4642-BF88-9B55029C964F}"/>
              </a:ext>
            </a:extLst>
          </p:cNvPr>
          <p:cNvSpPr/>
          <p:nvPr/>
        </p:nvSpPr>
        <p:spPr>
          <a:xfrm>
            <a:off x="36310754" y="16067775"/>
            <a:ext cx="4097780" cy="6060275"/>
          </a:xfrm>
          <a:prstGeom prst="round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4400" b="1" dirty="0" err="1">
                <a:solidFill>
                  <a:schemeClr val="tx1"/>
                </a:solidFill>
              </a:rPr>
              <a:t>Interconnect</a:t>
            </a:r>
            <a:endParaRPr lang="fr-CA" sz="4400" b="1" dirty="0">
              <a:solidFill>
                <a:schemeClr val="tx1"/>
              </a:solidFill>
            </a:endParaRPr>
          </a:p>
          <a:p>
            <a:pPr algn="ctr"/>
            <a:r>
              <a:rPr lang="fr-CA" sz="4000" b="1" dirty="0">
                <a:solidFill>
                  <a:schemeClr val="tx1"/>
                </a:solidFill>
              </a:rPr>
              <a:t>(MIG CAL_DDR)</a:t>
            </a:r>
            <a:endParaRPr lang="en-CA" sz="4400" b="1" dirty="0">
              <a:solidFill>
                <a:schemeClr val="tx1"/>
              </a:solidFill>
            </a:endParaRPr>
          </a:p>
        </p:txBody>
      </p:sp>
      <p:sp>
        <p:nvSpPr>
          <p:cNvPr id="128" name="Rectangle: Rounded Corners 127">
            <a:extLst>
              <a:ext uri="{FF2B5EF4-FFF2-40B4-BE49-F238E27FC236}">
                <a16:creationId xmlns:a16="http://schemas.microsoft.com/office/drawing/2014/main" id="{CA0D5F15-2AD7-48BF-AC43-425575CC1BF5}"/>
              </a:ext>
            </a:extLst>
          </p:cNvPr>
          <p:cNvSpPr/>
          <p:nvPr/>
        </p:nvSpPr>
        <p:spPr>
          <a:xfrm>
            <a:off x="34756815" y="10252559"/>
            <a:ext cx="5651719" cy="1642784"/>
          </a:xfrm>
          <a:prstGeom prst="round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400" b="1" dirty="0">
                <a:solidFill>
                  <a:schemeClr val="tx1"/>
                </a:solidFill>
              </a:rPr>
              <a:t>MIG</a:t>
            </a:r>
          </a:p>
          <a:p>
            <a:pPr algn="ctr"/>
            <a:r>
              <a:rPr lang="en-CA" sz="4400" b="1" dirty="0">
                <a:solidFill>
                  <a:schemeClr val="tx1"/>
                </a:solidFill>
              </a:rPr>
              <a:t>(DDR calibration)</a:t>
            </a:r>
          </a:p>
        </p:txBody>
      </p:sp>
      <p:sp>
        <p:nvSpPr>
          <p:cNvPr id="129" name="Rectangle: Rounded Corners 128">
            <a:extLst>
              <a:ext uri="{FF2B5EF4-FFF2-40B4-BE49-F238E27FC236}">
                <a16:creationId xmlns:a16="http://schemas.microsoft.com/office/drawing/2014/main" id="{4A3C5AF3-2386-4985-8C47-871492119835}"/>
              </a:ext>
            </a:extLst>
          </p:cNvPr>
          <p:cNvSpPr/>
          <p:nvPr/>
        </p:nvSpPr>
        <p:spPr>
          <a:xfrm>
            <a:off x="34556517" y="6564790"/>
            <a:ext cx="5748043" cy="716070"/>
          </a:xfrm>
          <a:prstGeom prst="roundRect">
            <a:avLst/>
          </a:prstGeom>
          <a:solidFill>
            <a:schemeClr val="bg1"/>
          </a:solid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400" b="1" dirty="0">
                <a:solidFill>
                  <a:schemeClr val="tx1"/>
                </a:solidFill>
              </a:rPr>
              <a:t>DDR 3</a:t>
            </a:r>
          </a:p>
        </p:txBody>
      </p:sp>
      <p:sp>
        <p:nvSpPr>
          <p:cNvPr id="130" name="Arrow: Right 129">
            <a:extLst>
              <a:ext uri="{FF2B5EF4-FFF2-40B4-BE49-F238E27FC236}">
                <a16:creationId xmlns:a16="http://schemas.microsoft.com/office/drawing/2014/main" id="{A6E0D7C3-69C2-414D-842D-413110E21CDA}"/>
              </a:ext>
            </a:extLst>
          </p:cNvPr>
          <p:cNvSpPr/>
          <p:nvPr/>
        </p:nvSpPr>
        <p:spPr>
          <a:xfrm rot="16200000">
            <a:off x="38037873" y="7670463"/>
            <a:ext cx="2812548" cy="2042313"/>
          </a:xfrm>
          <a:prstGeom prst="rightArrow">
            <a:avLst/>
          </a:prstGeom>
          <a:solidFill>
            <a:schemeClr val="bg1"/>
          </a:solid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3600" b="1" dirty="0">
                <a:solidFill>
                  <a:schemeClr val="tx1"/>
                </a:solidFill>
              </a:rPr>
              <a:t>Address bus</a:t>
            </a:r>
          </a:p>
        </p:txBody>
      </p:sp>
      <p:sp>
        <p:nvSpPr>
          <p:cNvPr id="131" name="Arrow: Left-Right 130">
            <a:extLst>
              <a:ext uri="{FF2B5EF4-FFF2-40B4-BE49-F238E27FC236}">
                <a16:creationId xmlns:a16="http://schemas.microsoft.com/office/drawing/2014/main" id="{4BDBD366-74E1-4D09-9143-E582A7100020}"/>
              </a:ext>
            </a:extLst>
          </p:cNvPr>
          <p:cNvSpPr/>
          <p:nvPr/>
        </p:nvSpPr>
        <p:spPr>
          <a:xfrm rot="5400000">
            <a:off x="34551672" y="7799031"/>
            <a:ext cx="2967210" cy="1885320"/>
          </a:xfrm>
          <a:prstGeom prst="leftRightArrow">
            <a:avLst/>
          </a:prstGeom>
          <a:noFill/>
          <a:ln w="762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solidFill>
                  <a:schemeClr val="tx1"/>
                </a:solidFill>
              </a:rPr>
              <a:t>Data bus</a:t>
            </a:r>
          </a:p>
        </p:txBody>
      </p:sp>
      <p:sp>
        <p:nvSpPr>
          <p:cNvPr id="132" name="Arrow: Left-Right 131">
            <a:extLst>
              <a:ext uri="{FF2B5EF4-FFF2-40B4-BE49-F238E27FC236}">
                <a16:creationId xmlns:a16="http://schemas.microsoft.com/office/drawing/2014/main" id="{7A5F7457-AFCD-4C15-B41B-2E39436F3BBE}"/>
              </a:ext>
            </a:extLst>
          </p:cNvPr>
          <p:cNvSpPr/>
          <p:nvPr/>
        </p:nvSpPr>
        <p:spPr>
          <a:xfrm rot="5400000">
            <a:off x="36154958" y="12823078"/>
            <a:ext cx="4068444" cy="2266120"/>
          </a:xfrm>
          <a:prstGeom prst="lef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solidFill>
                  <a:schemeClr val="tx1"/>
                </a:solidFill>
              </a:rPr>
              <a:t>Bus AXI </a:t>
            </a:r>
          </a:p>
        </p:txBody>
      </p:sp>
      <p:sp>
        <p:nvSpPr>
          <p:cNvPr id="133" name="Rectangle: Rounded Corners 132">
            <a:extLst>
              <a:ext uri="{FF2B5EF4-FFF2-40B4-BE49-F238E27FC236}">
                <a16:creationId xmlns:a16="http://schemas.microsoft.com/office/drawing/2014/main" id="{E3DC1C08-9531-4FC2-B229-F6007DA98E38}"/>
              </a:ext>
            </a:extLst>
          </p:cNvPr>
          <p:cNvSpPr/>
          <p:nvPr/>
        </p:nvSpPr>
        <p:spPr>
          <a:xfrm>
            <a:off x="1294810" y="1"/>
            <a:ext cx="2963324" cy="15905342"/>
          </a:xfrm>
          <a:prstGeom prst="round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µBlaze interface</a:t>
            </a:r>
            <a:endParaRPr lang="en-CA" sz="2800" b="1" dirty="0">
              <a:solidFill>
                <a:schemeClr val="tx1"/>
              </a:solidFill>
            </a:endParaRPr>
          </a:p>
        </p:txBody>
      </p:sp>
      <p:sp>
        <p:nvSpPr>
          <p:cNvPr id="134" name="Rectangle: Rounded Corners 133">
            <a:extLst>
              <a:ext uri="{FF2B5EF4-FFF2-40B4-BE49-F238E27FC236}">
                <a16:creationId xmlns:a16="http://schemas.microsoft.com/office/drawing/2014/main" id="{DB2E1563-F272-4DC6-95A1-287CE9208B8C}"/>
              </a:ext>
            </a:extLst>
          </p:cNvPr>
          <p:cNvSpPr/>
          <p:nvPr/>
        </p:nvSpPr>
        <p:spPr>
          <a:xfrm>
            <a:off x="36709395" y="481911"/>
            <a:ext cx="2033066" cy="1317702"/>
          </a:xfrm>
          <a:prstGeom prst="round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µBlaze</a:t>
            </a:r>
            <a:endParaRPr lang="en-CA" sz="2800" b="1" dirty="0">
              <a:solidFill>
                <a:schemeClr val="tx1"/>
              </a:solidFill>
            </a:endParaRPr>
          </a:p>
        </p:txBody>
      </p:sp>
      <p:sp>
        <p:nvSpPr>
          <p:cNvPr id="136" name="Arrow: Left-Right 135">
            <a:extLst>
              <a:ext uri="{FF2B5EF4-FFF2-40B4-BE49-F238E27FC236}">
                <a16:creationId xmlns:a16="http://schemas.microsoft.com/office/drawing/2014/main" id="{6698986F-EC44-47AB-A5F5-80882CBBD438}"/>
              </a:ext>
            </a:extLst>
          </p:cNvPr>
          <p:cNvSpPr/>
          <p:nvPr/>
        </p:nvSpPr>
        <p:spPr>
          <a:xfrm>
            <a:off x="4258134" y="563029"/>
            <a:ext cx="24573483" cy="1276917"/>
          </a:xfrm>
          <a:prstGeom prst="leftRightArrow">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3600" b="1" dirty="0">
                <a:solidFill>
                  <a:schemeClr val="tx1"/>
                </a:solidFill>
              </a:rPr>
              <a:t>Frame buffer configuration </a:t>
            </a:r>
            <a:endParaRPr lang="en-CA" sz="3600" b="1" dirty="0">
              <a:solidFill>
                <a:schemeClr val="tx1"/>
              </a:solidFill>
            </a:endParaRPr>
          </a:p>
        </p:txBody>
      </p:sp>
      <p:sp>
        <p:nvSpPr>
          <p:cNvPr id="141" name="Rectangle: Rounded Corners 140">
            <a:extLst>
              <a:ext uri="{FF2B5EF4-FFF2-40B4-BE49-F238E27FC236}">
                <a16:creationId xmlns:a16="http://schemas.microsoft.com/office/drawing/2014/main" id="{6C57FF9F-1623-4D64-9E06-93B21D7D6257}"/>
              </a:ext>
            </a:extLst>
          </p:cNvPr>
          <p:cNvSpPr/>
          <p:nvPr/>
        </p:nvSpPr>
        <p:spPr>
          <a:xfrm>
            <a:off x="10651040" y="8334030"/>
            <a:ext cx="9009201" cy="1191328"/>
          </a:xfrm>
          <a:prstGeom prst="round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Buffers manager </a:t>
            </a:r>
          </a:p>
        </p:txBody>
      </p:sp>
      <p:sp>
        <p:nvSpPr>
          <p:cNvPr id="146" name="TextBox 145">
            <a:extLst>
              <a:ext uri="{FF2B5EF4-FFF2-40B4-BE49-F238E27FC236}">
                <a16:creationId xmlns:a16="http://schemas.microsoft.com/office/drawing/2014/main" id="{77AD2406-D638-4E76-80F9-5C88C11B94FB}"/>
              </a:ext>
            </a:extLst>
          </p:cNvPr>
          <p:cNvSpPr txBox="1"/>
          <p:nvPr/>
        </p:nvSpPr>
        <p:spPr>
          <a:xfrm>
            <a:off x="15369124" y="6311228"/>
            <a:ext cx="1762691" cy="1938992"/>
          </a:xfrm>
          <a:prstGeom prst="rect">
            <a:avLst/>
          </a:prstGeom>
          <a:noFill/>
        </p:spPr>
        <p:txBody>
          <a:bodyPr wrap="square" rtlCol="0">
            <a:spAutoFit/>
          </a:bodyPr>
          <a:lstStyle/>
          <a:p>
            <a:r>
              <a:rPr lang="en-CA" sz="4000" b="1" dirty="0">
                <a:solidFill>
                  <a:srgbClr val="00B050"/>
                </a:solidFill>
              </a:rPr>
              <a:t>Update buffers status</a:t>
            </a:r>
          </a:p>
        </p:txBody>
      </p:sp>
      <p:cxnSp>
        <p:nvCxnSpPr>
          <p:cNvPr id="152" name="Straight Arrow Connector 151">
            <a:extLst>
              <a:ext uri="{FF2B5EF4-FFF2-40B4-BE49-F238E27FC236}">
                <a16:creationId xmlns:a16="http://schemas.microsoft.com/office/drawing/2014/main" id="{D96C3BF5-37C2-4D18-8841-02135737F9F8}"/>
              </a:ext>
            </a:extLst>
          </p:cNvPr>
          <p:cNvCxnSpPr>
            <a:cxnSpLocks/>
          </p:cNvCxnSpPr>
          <p:nvPr/>
        </p:nvCxnSpPr>
        <p:spPr>
          <a:xfrm flipV="1">
            <a:off x="11341524" y="6227121"/>
            <a:ext cx="0" cy="807094"/>
          </a:xfrm>
          <a:prstGeom prst="straightConnector1">
            <a:avLst/>
          </a:prstGeom>
          <a:ln w="762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41A2A571-189D-4FA3-AC3F-8FAD4736564A}"/>
              </a:ext>
            </a:extLst>
          </p:cNvPr>
          <p:cNvCxnSpPr>
            <a:cxnSpLocks/>
          </p:cNvCxnSpPr>
          <p:nvPr/>
        </p:nvCxnSpPr>
        <p:spPr>
          <a:xfrm>
            <a:off x="14808609" y="7628902"/>
            <a:ext cx="0" cy="586861"/>
          </a:xfrm>
          <a:prstGeom prst="straightConnector1">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5AA94E58-6666-41B2-A3D3-B3706197CEE0}"/>
              </a:ext>
            </a:extLst>
          </p:cNvPr>
          <p:cNvSpPr txBox="1"/>
          <p:nvPr/>
        </p:nvSpPr>
        <p:spPr>
          <a:xfrm>
            <a:off x="11886565" y="6334450"/>
            <a:ext cx="1697460" cy="1938992"/>
          </a:xfrm>
          <a:prstGeom prst="rect">
            <a:avLst/>
          </a:prstGeom>
          <a:noFill/>
        </p:spPr>
        <p:txBody>
          <a:bodyPr wrap="square" rtlCol="0">
            <a:spAutoFit/>
          </a:bodyPr>
          <a:lstStyle/>
          <a:p>
            <a:r>
              <a:rPr lang="en-CA" sz="4000" b="1" dirty="0">
                <a:solidFill>
                  <a:srgbClr val="0070C0"/>
                </a:solidFill>
              </a:rPr>
              <a:t>Read buffers status</a:t>
            </a:r>
          </a:p>
        </p:txBody>
      </p:sp>
      <p:sp>
        <p:nvSpPr>
          <p:cNvPr id="173" name="TextBox 172">
            <a:extLst>
              <a:ext uri="{FF2B5EF4-FFF2-40B4-BE49-F238E27FC236}">
                <a16:creationId xmlns:a16="http://schemas.microsoft.com/office/drawing/2014/main" id="{98AF926D-29A0-4508-84CF-74C4A5A613A4}"/>
              </a:ext>
            </a:extLst>
          </p:cNvPr>
          <p:cNvSpPr txBox="1"/>
          <p:nvPr/>
        </p:nvSpPr>
        <p:spPr>
          <a:xfrm>
            <a:off x="15324694" y="9659721"/>
            <a:ext cx="2362751" cy="1938992"/>
          </a:xfrm>
          <a:prstGeom prst="rect">
            <a:avLst/>
          </a:prstGeom>
          <a:noFill/>
        </p:spPr>
        <p:txBody>
          <a:bodyPr wrap="square" rtlCol="0">
            <a:spAutoFit/>
          </a:bodyPr>
          <a:lstStyle/>
          <a:p>
            <a:r>
              <a:rPr lang="en-CA" sz="4000" b="1" dirty="0">
                <a:solidFill>
                  <a:srgbClr val="00B050"/>
                </a:solidFill>
              </a:rPr>
              <a:t>Update buffers status</a:t>
            </a:r>
          </a:p>
        </p:txBody>
      </p:sp>
      <p:sp>
        <p:nvSpPr>
          <p:cNvPr id="176" name="TextBox 175">
            <a:extLst>
              <a:ext uri="{FF2B5EF4-FFF2-40B4-BE49-F238E27FC236}">
                <a16:creationId xmlns:a16="http://schemas.microsoft.com/office/drawing/2014/main" id="{4453E9A7-9612-472C-830B-4C7A212635BE}"/>
              </a:ext>
            </a:extLst>
          </p:cNvPr>
          <p:cNvSpPr txBox="1"/>
          <p:nvPr/>
        </p:nvSpPr>
        <p:spPr>
          <a:xfrm>
            <a:off x="11524014" y="9671135"/>
            <a:ext cx="1799303" cy="1938992"/>
          </a:xfrm>
          <a:prstGeom prst="rect">
            <a:avLst/>
          </a:prstGeom>
          <a:noFill/>
        </p:spPr>
        <p:txBody>
          <a:bodyPr wrap="square" rtlCol="0">
            <a:spAutoFit/>
          </a:bodyPr>
          <a:lstStyle/>
          <a:p>
            <a:r>
              <a:rPr lang="en-CA" sz="4000" b="1" dirty="0">
                <a:solidFill>
                  <a:srgbClr val="00B050"/>
                </a:solidFill>
              </a:rPr>
              <a:t>Read buffers status</a:t>
            </a:r>
          </a:p>
        </p:txBody>
      </p:sp>
      <p:cxnSp>
        <p:nvCxnSpPr>
          <p:cNvPr id="186" name="Straight Arrow Connector 185">
            <a:extLst>
              <a:ext uri="{FF2B5EF4-FFF2-40B4-BE49-F238E27FC236}">
                <a16:creationId xmlns:a16="http://schemas.microsoft.com/office/drawing/2014/main" id="{CCA97C44-F1E6-45A5-9661-0B3EB645FB7E}"/>
              </a:ext>
            </a:extLst>
          </p:cNvPr>
          <p:cNvCxnSpPr>
            <a:cxnSpLocks/>
          </p:cNvCxnSpPr>
          <p:nvPr/>
        </p:nvCxnSpPr>
        <p:spPr>
          <a:xfrm>
            <a:off x="18200493" y="7708437"/>
            <a:ext cx="0" cy="604146"/>
          </a:xfrm>
          <a:prstGeom prst="straightConnector1">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CBD6CA6B-DAE1-4051-ADE0-AFE7FC5E5A6B}"/>
              </a:ext>
            </a:extLst>
          </p:cNvPr>
          <p:cNvSpPr txBox="1"/>
          <p:nvPr/>
        </p:nvSpPr>
        <p:spPr>
          <a:xfrm>
            <a:off x="18775936" y="6327621"/>
            <a:ext cx="2362751" cy="1938992"/>
          </a:xfrm>
          <a:prstGeom prst="rect">
            <a:avLst/>
          </a:prstGeom>
          <a:noFill/>
        </p:spPr>
        <p:txBody>
          <a:bodyPr wrap="square" rtlCol="0">
            <a:spAutoFit/>
          </a:bodyPr>
          <a:lstStyle/>
          <a:p>
            <a:r>
              <a:rPr lang="en-CA" sz="4000" b="1" dirty="0">
                <a:solidFill>
                  <a:srgbClr val="00B050"/>
                </a:solidFill>
              </a:rPr>
              <a:t>Update RD buffer pointer</a:t>
            </a:r>
          </a:p>
        </p:txBody>
      </p:sp>
      <p:sp>
        <p:nvSpPr>
          <p:cNvPr id="189" name="TextBox 188">
            <a:extLst>
              <a:ext uri="{FF2B5EF4-FFF2-40B4-BE49-F238E27FC236}">
                <a16:creationId xmlns:a16="http://schemas.microsoft.com/office/drawing/2014/main" id="{7BE5B86B-5F71-49E1-B708-FA71B5143481}"/>
              </a:ext>
            </a:extLst>
          </p:cNvPr>
          <p:cNvSpPr txBox="1"/>
          <p:nvPr/>
        </p:nvSpPr>
        <p:spPr>
          <a:xfrm>
            <a:off x="18898850" y="9537397"/>
            <a:ext cx="2362751" cy="1938992"/>
          </a:xfrm>
          <a:prstGeom prst="rect">
            <a:avLst/>
          </a:prstGeom>
          <a:noFill/>
        </p:spPr>
        <p:txBody>
          <a:bodyPr wrap="square" rtlCol="0">
            <a:spAutoFit/>
          </a:bodyPr>
          <a:lstStyle/>
          <a:p>
            <a:r>
              <a:rPr lang="en-CA" sz="4000" b="1" dirty="0">
                <a:solidFill>
                  <a:srgbClr val="00B050"/>
                </a:solidFill>
              </a:rPr>
              <a:t>Update WR buffer pointer</a:t>
            </a:r>
          </a:p>
        </p:txBody>
      </p:sp>
      <p:sp>
        <p:nvSpPr>
          <p:cNvPr id="191" name="Rectangle: Rounded Corners 190">
            <a:extLst>
              <a:ext uri="{FF2B5EF4-FFF2-40B4-BE49-F238E27FC236}">
                <a16:creationId xmlns:a16="http://schemas.microsoft.com/office/drawing/2014/main" id="{C018A00D-4E07-45B0-85F8-EBC5EB7EDC5C}"/>
              </a:ext>
            </a:extLst>
          </p:cNvPr>
          <p:cNvSpPr/>
          <p:nvPr/>
        </p:nvSpPr>
        <p:spPr>
          <a:xfrm>
            <a:off x="10900358" y="11609924"/>
            <a:ext cx="8858159" cy="10637487"/>
          </a:xfrm>
          <a:prstGeom prst="round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Write FSM</a:t>
            </a:r>
          </a:p>
        </p:txBody>
      </p:sp>
      <p:cxnSp>
        <p:nvCxnSpPr>
          <p:cNvPr id="192" name="Straight Arrow Connector 191">
            <a:extLst>
              <a:ext uri="{FF2B5EF4-FFF2-40B4-BE49-F238E27FC236}">
                <a16:creationId xmlns:a16="http://schemas.microsoft.com/office/drawing/2014/main" id="{D344E45A-F3B8-4F25-AA9E-191C52BD25F3}"/>
              </a:ext>
            </a:extLst>
          </p:cNvPr>
          <p:cNvCxnSpPr>
            <a:cxnSpLocks/>
          </p:cNvCxnSpPr>
          <p:nvPr/>
        </p:nvCxnSpPr>
        <p:spPr>
          <a:xfrm flipV="1">
            <a:off x="4175266" y="13900726"/>
            <a:ext cx="6228764" cy="3307837"/>
          </a:xfrm>
          <a:prstGeom prst="straightConnector1">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3" name="TextBox 192">
            <a:extLst>
              <a:ext uri="{FF2B5EF4-FFF2-40B4-BE49-F238E27FC236}">
                <a16:creationId xmlns:a16="http://schemas.microsoft.com/office/drawing/2014/main" id="{0F75DA98-4D5C-43E7-8872-287072B36BB1}"/>
              </a:ext>
            </a:extLst>
          </p:cNvPr>
          <p:cNvSpPr txBox="1"/>
          <p:nvPr/>
        </p:nvSpPr>
        <p:spPr>
          <a:xfrm>
            <a:off x="5763982" y="14605751"/>
            <a:ext cx="2362751" cy="707886"/>
          </a:xfrm>
          <a:prstGeom prst="rect">
            <a:avLst/>
          </a:prstGeom>
          <a:noFill/>
        </p:spPr>
        <p:txBody>
          <a:bodyPr wrap="square" rtlCol="0">
            <a:spAutoFit/>
          </a:bodyPr>
          <a:lstStyle/>
          <a:p>
            <a:r>
              <a:rPr lang="en-CA" sz="4000" b="1" dirty="0">
                <a:solidFill>
                  <a:srgbClr val="00B050"/>
                </a:solidFill>
              </a:rPr>
              <a:t>SOF/EOF</a:t>
            </a:r>
          </a:p>
        </p:txBody>
      </p:sp>
      <p:sp>
        <p:nvSpPr>
          <p:cNvPr id="194" name="Rectangle: Rounded Corners 193">
            <a:extLst>
              <a:ext uri="{FF2B5EF4-FFF2-40B4-BE49-F238E27FC236}">
                <a16:creationId xmlns:a16="http://schemas.microsoft.com/office/drawing/2014/main" id="{C889E34B-3AB5-41B7-ACD1-EC5FFD7E3154}"/>
              </a:ext>
            </a:extLst>
          </p:cNvPr>
          <p:cNvSpPr/>
          <p:nvPr/>
        </p:nvSpPr>
        <p:spPr>
          <a:xfrm>
            <a:off x="6629587" y="16751286"/>
            <a:ext cx="2441046" cy="5008408"/>
          </a:xfrm>
          <a:prstGeom prst="round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Multiple</a:t>
            </a:r>
          </a:p>
          <a:p>
            <a:pPr algn="ctr"/>
            <a:r>
              <a:rPr lang="en-CA" sz="4000" b="1" dirty="0">
                <a:solidFill>
                  <a:schemeClr val="tx1"/>
                </a:solidFill>
              </a:rPr>
              <a:t>stages</a:t>
            </a:r>
          </a:p>
          <a:p>
            <a:pPr algn="ctr"/>
            <a:r>
              <a:rPr lang="en-CA" sz="4000" b="1" dirty="0">
                <a:solidFill>
                  <a:schemeClr val="tx1"/>
                </a:solidFill>
              </a:rPr>
              <a:t>registers</a:t>
            </a:r>
          </a:p>
        </p:txBody>
      </p:sp>
      <p:cxnSp>
        <p:nvCxnSpPr>
          <p:cNvPr id="196" name="Straight Arrow Connector 195">
            <a:extLst>
              <a:ext uri="{FF2B5EF4-FFF2-40B4-BE49-F238E27FC236}">
                <a16:creationId xmlns:a16="http://schemas.microsoft.com/office/drawing/2014/main" id="{BBF35BD9-D93E-4B74-A406-DE5DF6A6E44C}"/>
              </a:ext>
            </a:extLst>
          </p:cNvPr>
          <p:cNvCxnSpPr>
            <a:cxnSpLocks/>
          </p:cNvCxnSpPr>
          <p:nvPr/>
        </p:nvCxnSpPr>
        <p:spPr>
          <a:xfrm flipV="1">
            <a:off x="4364544" y="5057017"/>
            <a:ext cx="6086647" cy="33431"/>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DAD95FB-49EA-47FB-AA10-C7A5B822C744}"/>
              </a:ext>
            </a:extLst>
          </p:cNvPr>
          <p:cNvCxnSpPr>
            <a:cxnSpLocks/>
          </p:cNvCxnSpPr>
          <p:nvPr/>
        </p:nvCxnSpPr>
        <p:spPr>
          <a:xfrm flipV="1">
            <a:off x="4240583" y="11878308"/>
            <a:ext cx="6397548" cy="83629"/>
          </a:xfrm>
          <a:prstGeom prst="straightConnector1">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Arrow: Right 104">
            <a:extLst>
              <a:ext uri="{FF2B5EF4-FFF2-40B4-BE49-F238E27FC236}">
                <a16:creationId xmlns:a16="http://schemas.microsoft.com/office/drawing/2014/main" id="{5FAF838D-F06B-4F50-8001-43F36FDB6326}"/>
              </a:ext>
            </a:extLst>
          </p:cNvPr>
          <p:cNvSpPr/>
          <p:nvPr/>
        </p:nvSpPr>
        <p:spPr>
          <a:xfrm>
            <a:off x="-1292330" y="18637082"/>
            <a:ext cx="2399027" cy="2128570"/>
          </a:xfrm>
          <a:prstGeom prst="rightArrow">
            <a:avLst/>
          </a:prstGeom>
          <a:solidFill>
            <a:schemeClr val="bg1"/>
          </a:solid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3600" b="1" dirty="0">
                <a:solidFill>
                  <a:schemeClr val="tx1"/>
                </a:solidFill>
              </a:rPr>
              <a:t>Pixels stream </a:t>
            </a:r>
          </a:p>
        </p:txBody>
      </p:sp>
      <p:sp>
        <p:nvSpPr>
          <p:cNvPr id="106" name="Arrow: Right 105">
            <a:extLst>
              <a:ext uri="{FF2B5EF4-FFF2-40B4-BE49-F238E27FC236}">
                <a16:creationId xmlns:a16="http://schemas.microsoft.com/office/drawing/2014/main" id="{6DEE0BA1-E464-4AE5-AD69-238182F83D8C}"/>
              </a:ext>
            </a:extLst>
          </p:cNvPr>
          <p:cNvSpPr/>
          <p:nvPr/>
        </p:nvSpPr>
        <p:spPr>
          <a:xfrm>
            <a:off x="20189409" y="17346126"/>
            <a:ext cx="2278265" cy="2128570"/>
          </a:xfrm>
          <a:prstGeom prst="rightArrow">
            <a:avLst/>
          </a:prstGeom>
          <a:solidFill>
            <a:schemeClr val="bg1"/>
          </a:solid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3600" b="1" dirty="0">
                <a:solidFill>
                  <a:schemeClr val="tx1"/>
                </a:solidFill>
              </a:rPr>
              <a:t>Pixels stream </a:t>
            </a:r>
          </a:p>
        </p:txBody>
      </p:sp>
      <p:sp>
        <p:nvSpPr>
          <p:cNvPr id="109" name="Arrow: Right 108">
            <a:extLst>
              <a:ext uri="{FF2B5EF4-FFF2-40B4-BE49-F238E27FC236}">
                <a16:creationId xmlns:a16="http://schemas.microsoft.com/office/drawing/2014/main" id="{96CFC1D3-B1FC-4047-A113-8E623F9233AE}"/>
              </a:ext>
            </a:extLst>
          </p:cNvPr>
          <p:cNvSpPr/>
          <p:nvPr/>
        </p:nvSpPr>
        <p:spPr>
          <a:xfrm>
            <a:off x="20123785" y="14360103"/>
            <a:ext cx="2278265" cy="2128570"/>
          </a:xfrm>
          <a:prstGeom prst="rightArrow">
            <a:avLst/>
          </a:prstGeom>
          <a:solidFill>
            <a:schemeClr val="bg1"/>
          </a:solid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3600" b="1" dirty="0">
                <a:solidFill>
                  <a:schemeClr val="tx1"/>
                </a:solidFill>
              </a:rPr>
              <a:t>Pixels stream </a:t>
            </a:r>
          </a:p>
        </p:txBody>
      </p:sp>
      <p:sp>
        <p:nvSpPr>
          <p:cNvPr id="113" name="Arrow: Right 112">
            <a:extLst>
              <a:ext uri="{FF2B5EF4-FFF2-40B4-BE49-F238E27FC236}">
                <a16:creationId xmlns:a16="http://schemas.microsoft.com/office/drawing/2014/main" id="{DBBDC13E-2290-4938-B8A0-1CEDB408A5BE}"/>
              </a:ext>
            </a:extLst>
          </p:cNvPr>
          <p:cNvSpPr/>
          <p:nvPr/>
        </p:nvSpPr>
        <p:spPr>
          <a:xfrm>
            <a:off x="19911296" y="11598713"/>
            <a:ext cx="8663284" cy="1256616"/>
          </a:xfrm>
          <a:prstGeom prst="rightArrow">
            <a:avLst/>
          </a:prstGeom>
          <a:solidFill>
            <a:schemeClr val="bg1"/>
          </a:solid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3600" b="1" dirty="0">
                <a:solidFill>
                  <a:schemeClr val="tx1"/>
                </a:solidFill>
              </a:rPr>
              <a:t>S2MM CMD</a:t>
            </a:r>
          </a:p>
        </p:txBody>
      </p:sp>
      <p:sp>
        <p:nvSpPr>
          <p:cNvPr id="114" name="Arrow: Right 113">
            <a:extLst>
              <a:ext uri="{FF2B5EF4-FFF2-40B4-BE49-F238E27FC236}">
                <a16:creationId xmlns:a16="http://schemas.microsoft.com/office/drawing/2014/main" id="{26BAF765-B646-40A7-9A0B-16C3414886ED}"/>
              </a:ext>
            </a:extLst>
          </p:cNvPr>
          <p:cNvSpPr/>
          <p:nvPr/>
        </p:nvSpPr>
        <p:spPr>
          <a:xfrm>
            <a:off x="24833150" y="17722434"/>
            <a:ext cx="3767926" cy="1256616"/>
          </a:xfrm>
          <a:prstGeom prst="rightArrow">
            <a:avLst/>
          </a:prstGeom>
          <a:solidFill>
            <a:schemeClr val="bg1"/>
          </a:solid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3600" b="1" dirty="0">
                <a:solidFill>
                  <a:schemeClr val="tx1"/>
                </a:solidFill>
              </a:rPr>
              <a:t>S2MM DATA </a:t>
            </a:r>
          </a:p>
        </p:txBody>
      </p:sp>
      <p:sp>
        <p:nvSpPr>
          <p:cNvPr id="115" name="Arrow: Right 114">
            <a:extLst>
              <a:ext uri="{FF2B5EF4-FFF2-40B4-BE49-F238E27FC236}">
                <a16:creationId xmlns:a16="http://schemas.microsoft.com/office/drawing/2014/main" id="{AD5DBBEE-9227-44E2-BB52-6C2F372D3EF5}"/>
              </a:ext>
            </a:extLst>
          </p:cNvPr>
          <p:cNvSpPr/>
          <p:nvPr/>
        </p:nvSpPr>
        <p:spPr>
          <a:xfrm>
            <a:off x="19656106" y="4986412"/>
            <a:ext cx="8867305" cy="1256616"/>
          </a:xfrm>
          <a:prstGeom prst="rightArrow">
            <a:avLst/>
          </a:prstGeom>
          <a:solidFill>
            <a:schemeClr val="bg1"/>
          </a:solidFill>
          <a:ln w="762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3600" b="1" dirty="0">
                <a:solidFill>
                  <a:schemeClr val="tx1"/>
                </a:solidFill>
              </a:rPr>
              <a:t>MM2S CMD</a:t>
            </a:r>
          </a:p>
        </p:txBody>
      </p:sp>
      <p:sp>
        <p:nvSpPr>
          <p:cNvPr id="117" name="Arrow: Left 116">
            <a:extLst>
              <a:ext uri="{FF2B5EF4-FFF2-40B4-BE49-F238E27FC236}">
                <a16:creationId xmlns:a16="http://schemas.microsoft.com/office/drawing/2014/main" id="{1B0A2A15-4B3C-4A40-BEC2-098713AAC249}"/>
              </a:ext>
            </a:extLst>
          </p:cNvPr>
          <p:cNvSpPr/>
          <p:nvPr/>
        </p:nvSpPr>
        <p:spPr>
          <a:xfrm>
            <a:off x="19628904" y="2402974"/>
            <a:ext cx="8457682" cy="1262868"/>
          </a:xfrm>
          <a:prstGeom prst="leftArrow">
            <a:avLst/>
          </a:prstGeom>
          <a:solidFill>
            <a:schemeClr val="bg1"/>
          </a:solidFill>
          <a:ln w="762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solidFill>
                  <a:schemeClr val="tx1"/>
                </a:solidFill>
              </a:rPr>
              <a:t>MM2S DATA</a:t>
            </a:r>
          </a:p>
        </p:txBody>
      </p:sp>
      <p:sp>
        <p:nvSpPr>
          <p:cNvPr id="142" name="Rectangle 141">
            <a:extLst>
              <a:ext uri="{FF2B5EF4-FFF2-40B4-BE49-F238E27FC236}">
                <a16:creationId xmlns:a16="http://schemas.microsoft.com/office/drawing/2014/main" id="{6AAA9D28-E5AF-4D0B-94EA-5D60C2350CB6}"/>
              </a:ext>
            </a:extLst>
          </p:cNvPr>
          <p:cNvSpPr/>
          <p:nvPr/>
        </p:nvSpPr>
        <p:spPr>
          <a:xfrm>
            <a:off x="23126701" y="23332771"/>
            <a:ext cx="9103104" cy="5143824"/>
          </a:xfrm>
          <a:prstGeom prst="rect">
            <a:avLst/>
          </a:prstGeom>
          <a:solidFill>
            <a:schemeClr val="bg1"/>
          </a:solidFill>
          <a:ln w="76200">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endParaRPr lang="en-CA" sz="3200"/>
          </a:p>
        </p:txBody>
      </p:sp>
      <p:sp>
        <p:nvSpPr>
          <p:cNvPr id="144" name="TextBox 143">
            <a:extLst>
              <a:ext uri="{FF2B5EF4-FFF2-40B4-BE49-F238E27FC236}">
                <a16:creationId xmlns:a16="http://schemas.microsoft.com/office/drawing/2014/main" id="{D1430F27-B4B0-4281-B09C-102DFB326F37}"/>
              </a:ext>
            </a:extLst>
          </p:cNvPr>
          <p:cNvSpPr txBox="1"/>
          <p:nvPr/>
        </p:nvSpPr>
        <p:spPr>
          <a:xfrm>
            <a:off x="23487676" y="23393917"/>
            <a:ext cx="3495419" cy="769441"/>
          </a:xfrm>
          <a:prstGeom prst="rect">
            <a:avLst/>
          </a:prstGeom>
          <a:noFill/>
        </p:spPr>
        <p:txBody>
          <a:bodyPr wrap="square" rtlCol="0">
            <a:spAutoFit/>
          </a:bodyPr>
          <a:lstStyle/>
          <a:p>
            <a:r>
              <a:rPr lang="en-CA" sz="4400" b="1" u="sng" dirty="0"/>
              <a:t>Legend (bus)</a:t>
            </a:r>
          </a:p>
        </p:txBody>
      </p:sp>
      <p:sp>
        <p:nvSpPr>
          <p:cNvPr id="149" name="Arrow: Left 148">
            <a:extLst>
              <a:ext uri="{FF2B5EF4-FFF2-40B4-BE49-F238E27FC236}">
                <a16:creationId xmlns:a16="http://schemas.microsoft.com/office/drawing/2014/main" id="{5853C779-ADAE-49EF-94BD-F3976E462FDF}"/>
              </a:ext>
            </a:extLst>
          </p:cNvPr>
          <p:cNvSpPr/>
          <p:nvPr/>
        </p:nvSpPr>
        <p:spPr>
          <a:xfrm>
            <a:off x="23370532" y="24391221"/>
            <a:ext cx="3726293" cy="1262868"/>
          </a:xfrm>
          <a:prstGeom prst="leftArrow">
            <a:avLst/>
          </a:prstGeom>
          <a:solidFill>
            <a:schemeClr val="bg1"/>
          </a:solidFill>
          <a:ln w="762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solidFill>
                  <a:schemeClr val="tx1"/>
                </a:solidFill>
              </a:rPr>
              <a:t>AXI4S, CLK_DATA</a:t>
            </a:r>
          </a:p>
        </p:txBody>
      </p:sp>
      <p:sp>
        <p:nvSpPr>
          <p:cNvPr id="151" name="Arrow: Right 150">
            <a:extLst>
              <a:ext uri="{FF2B5EF4-FFF2-40B4-BE49-F238E27FC236}">
                <a16:creationId xmlns:a16="http://schemas.microsoft.com/office/drawing/2014/main" id="{9987932B-CD09-45D1-B09F-86199E902574}"/>
              </a:ext>
            </a:extLst>
          </p:cNvPr>
          <p:cNvSpPr/>
          <p:nvPr/>
        </p:nvSpPr>
        <p:spPr>
          <a:xfrm>
            <a:off x="23553824" y="25718762"/>
            <a:ext cx="4085991" cy="1348654"/>
          </a:xfrm>
          <a:prstGeom prst="rightArrow">
            <a:avLst/>
          </a:prstGeom>
          <a:solidFill>
            <a:schemeClr val="bg1"/>
          </a:solid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3600" b="1" dirty="0">
                <a:solidFill>
                  <a:schemeClr val="tx1"/>
                </a:solidFill>
              </a:rPr>
              <a:t>AXI4S, CLK_DIN</a:t>
            </a:r>
          </a:p>
        </p:txBody>
      </p:sp>
      <p:sp>
        <p:nvSpPr>
          <p:cNvPr id="153" name="Arrow: Left 152">
            <a:extLst>
              <a:ext uri="{FF2B5EF4-FFF2-40B4-BE49-F238E27FC236}">
                <a16:creationId xmlns:a16="http://schemas.microsoft.com/office/drawing/2014/main" id="{37CA242D-4D78-4B96-9612-2DD463755482}"/>
              </a:ext>
            </a:extLst>
          </p:cNvPr>
          <p:cNvSpPr/>
          <p:nvPr/>
        </p:nvSpPr>
        <p:spPr>
          <a:xfrm>
            <a:off x="27743789" y="24391221"/>
            <a:ext cx="3726293" cy="1262868"/>
          </a:xfrm>
          <a:prstGeom prst="leftArrow">
            <a:avLst/>
          </a:prstGeom>
          <a:solidFill>
            <a:schemeClr val="bg1"/>
          </a:solid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solidFill>
                  <a:schemeClr val="tx1"/>
                </a:solidFill>
              </a:rPr>
              <a:t>AXI4, CLK_DATA</a:t>
            </a:r>
          </a:p>
        </p:txBody>
      </p:sp>
      <p:sp>
        <p:nvSpPr>
          <p:cNvPr id="155" name="Arrow: Right 154">
            <a:extLst>
              <a:ext uri="{FF2B5EF4-FFF2-40B4-BE49-F238E27FC236}">
                <a16:creationId xmlns:a16="http://schemas.microsoft.com/office/drawing/2014/main" id="{6BBD87D5-E670-4333-B0F9-0220AE52D08C}"/>
              </a:ext>
            </a:extLst>
          </p:cNvPr>
          <p:cNvSpPr/>
          <p:nvPr/>
        </p:nvSpPr>
        <p:spPr>
          <a:xfrm>
            <a:off x="28012002" y="25718762"/>
            <a:ext cx="4085991" cy="1348654"/>
          </a:xfrm>
          <a:prstGeom prst="rightArrow">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3600" b="1" dirty="0">
                <a:solidFill>
                  <a:schemeClr val="tx1"/>
                </a:solidFill>
              </a:rPr>
              <a:t>AXI4, CLK_DIN</a:t>
            </a:r>
          </a:p>
        </p:txBody>
      </p:sp>
      <p:sp>
        <p:nvSpPr>
          <p:cNvPr id="156" name="Arrow: Right 155">
            <a:extLst>
              <a:ext uri="{FF2B5EF4-FFF2-40B4-BE49-F238E27FC236}">
                <a16:creationId xmlns:a16="http://schemas.microsoft.com/office/drawing/2014/main" id="{D255375B-98FE-4929-9D56-3ED0FF12FECD}"/>
              </a:ext>
            </a:extLst>
          </p:cNvPr>
          <p:cNvSpPr/>
          <p:nvPr/>
        </p:nvSpPr>
        <p:spPr>
          <a:xfrm>
            <a:off x="23474506" y="27093989"/>
            <a:ext cx="4085991" cy="1348654"/>
          </a:xfrm>
          <a:prstGeom prst="rightArrow">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3600" b="1" dirty="0">
                <a:solidFill>
                  <a:schemeClr val="tx1"/>
                </a:solidFill>
              </a:rPr>
              <a:t>AXI4, CLK_MB</a:t>
            </a:r>
          </a:p>
        </p:txBody>
      </p:sp>
      <p:sp>
        <p:nvSpPr>
          <p:cNvPr id="158" name="TextBox 157">
            <a:extLst>
              <a:ext uri="{FF2B5EF4-FFF2-40B4-BE49-F238E27FC236}">
                <a16:creationId xmlns:a16="http://schemas.microsoft.com/office/drawing/2014/main" id="{73483916-3DD4-4C62-912D-30E0F9A31EA4}"/>
              </a:ext>
            </a:extLst>
          </p:cNvPr>
          <p:cNvSpPr txBox="1"/>
          <p:nvPr/>
        </p:nvSpPr>
        <p:spPr>
          <a:xfrm>
            <a:off x="15844279" y="-2603527"/>
            <a:ext cx="8131457" cy="1107996"/>
          </a:xfrm>
          <a:prstGeom prst="rect">
            <a:avLst/>
          </a:prstGeom>
          <a:noFill/>
        </p:spPr>
        <p:txBody>
          <a:bodyPr wrap="none" rtlCol="0">
            <a:spAutoFit/>
          </a:bodyPr>
          <a:lstStyle/>
          <a:p>
            <a:r>
              <a:rPr lang="fr-CA" sz="6600" b="1" u="sng" dirty="0"/>
              <a:t>Architecture </a:t>
            </a:r>
            <a:r>
              <a:rPr lang="fr-CA" sz="6600" b="1" u="sng" dirty="0" err="1"/>
              <a:t>firmware</a:t>
            </a:r>
            <a:endParaRPr lang="en-CA" sz="6600" b="1" u="sng" dirty="0"/>
          </a:p>
        </p:txBody>
      </p:sp>
      <p:sp>
        <p:nvSpPr>
          <p:cNvPr id="73" name="TextBox 72">
            <a:extLst>
              <a:ext uri="{FF2B5EF4-FFF2-40B4-BE49-F238E27FC236}">
                <a16:creationId xmlns:a16="http://schemas.microsoft.com/office/drawing/2014/main" id="{8102E738-08D0-43EB-98AE-04663B806010}"/>
              </a:ext>
            </a:extLst>
          </p:cNvPr>
          <p:cNvSpPr txBox="1"/>
          <p:nvPr/>
        </p:nvSpPr>
        <p:spPr>
          <a:xfrm>
            <a:off x="32376552" y="-1088776"/>
            <a:ext cx="4067231" cy="830997"/>
          </a:xfrm>
          <a:prstGeom prst="rect">
            <a:avLst/>
          </a:prstGeom>
          <a:noFill/>
        </p:spPr>
        <p:txBody>
          <a:bodyPr wrap="square" rtlCol="0">
            <a:spAutoFit/>
          </a:bodyPr>
          <a:lstStyle/>
          <a:p>
            <a:r>
              <a:rPr lang="en-CA" sz="4800" b="1" dirty="0">
                <a:solidFill>
                  <a:schemeClr val="accent4"/>
                </a:solidFill>
              </a:rPr>
              <a:t>Block design</a:t>
            </a:r>
          </a:p>
        </p:txBody>
      </p:sp>
      <p:sp>
        <p:nvSpPr>
          <p:cNvPr id="78" name="TextBox 77">
            <a:extLst>
              <a:ext uri="{FF2B5EF4-FFF2-40B4-BE49-F238E27FC236}">
                <a16:creationId xmlns:a16="http://schemas.microsoft.com/office/drawing/2014/main" id="{85B4231C-7D42-464B-AE38-DE00418E723E}"/>
              </a:ext>
            </a:extLst>
          </p:cNvPr>
          <p:cNvSpPr txBox="1"/>
          <p:nvPr/>
        </p:nvSpPr>
        <p:spPr>
          <a:xfrm>
            <a:off x="13279856" y="-1388890"/>
            <a:ext cx="13140171" cy="830997"/>
          </a:xfrm>
          <a:prstGeom prst="rect">
            <a:avLst/>
          </a:prstGeom>
          <a:noFill/>
        </p:spPr>
        <p:txBody>
          <a:bodyPr wrap="square" rtlCol="0">
            <a:spAutoFit/>
          </a:bodyPr>
          <a:lstStyle/>
          <a:p>
            <a:r>
              <a:rPr lang="fr-CA" sz="4800" b="1" dirty="0">
                <a:solidFill>
                  <a:schemeClr val="accent4"/>
                </a:solidFill>
              </a:rPr>
              <a:t>Frame buffer/Réducteur de vitesse</a:t>
            </a:r>
            <a:endParaRPr lang="en-CA" sz="4800" b="1" dirty="0">
              <a:solidFill>
                <a:schemeClr val="accent4"/>
              </a:solidFill>
            </a:endParaRPr>
          </a:p>
        </p:txBody>
      </p:sp>
      <p:sp>
        <p:nvSpPr>
          <p:cNvPr id="4" name="Rectangle 3">
            <a:extLst>
              <a:ext uri="{FF2B5EF4-FFF2-40B4-BE49-F238E27FC236}">
                <a16:creationId xmlns:a16="http://schemas.microsoft.com/office/drawing/2014/main" id="{41B8C217-6B8C-406B-9846-583174209B27}"/>
              </a:ext>
            </a:extLst>
          </p:cNvPr>
          <p:cNvSpPr/>
          <p:nvPr/>
        </p:nvSpPr>
        <p:spPr>
          <a:xfrm>
            <a:off x="6497517" y="4485371"/>
            <a:ext cx="931473" cy="646331"/>
          </a:xfrm>
          <a:prstGeom prst="rect">
            <a:avLst/>
          </a:prstGeom>
        </p:spPr>
        <p:txBody>
          <a:bodyPr wrap="none">
            <a:spAutoFit/>
          </a:bodyPr>
          <a:lstStyle/>
          <a:p>
            <a:r>
              <a:rPr lang="fr-CA" sz="3600" b="1" dirty="0">
                <a:solidFill>
                  <a:srgbClr val="FF0000"/>
                </a:solidFill>
              </a:rPr>
              <a:t>CFG</a:t>
            </a:r>
            <a:endParaRPr lang="en-CA" sz="3600" dirty="0">
              <a:solidFill>
                <a:srgbClr val="FF0000"/>
              </a:solidFill>
            </a:endParaRPr>
          </a:p>
        </p:txBody>
      </p:sp>
      <p:sp>
        <p:nvSpPr>
          <p:cNvPr id="81" name="Rectangle: Rounded Corners 80">
            <a:extLst>
              <a:ext uri="{FF2B5EF4-FFF2-40B4-BE49-F238E27FC236}">
                <a16:creationId xmlns:a16="http://schemas.microsoft.com/office/drawing/2014/main" id="{521E22B4-586B-4D7E-B61D-90E01A248A1B}"/>
              </a:ext>
            </a:extLst>
          </p:cNvPr>
          <p:cNvSpPr/>
          <p:nvPr/>
        </p:nvSpPr>
        <p:spPr>
          <a:xfrm>
            <a:off x="28724657" y="20372511"/>
            <a:ext cx="3505148" cy="1317702"/>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Read engine</a:t>
            </a:r>
            <a:endParaRPr lang="en-CA" sz="2800" b="1" dirty="0">
              <a:solidFill>
                <a:schemeClr val="tx1"/>
              </a:solidFill>
            </a:endParaRPr>
          </a:p>
        </p:txBody>
      </p:sp>
      <p:sp>
        <p:nvSpPr>
          <p:cNvPr id="83" name="Rectangle: Rounded Corners 82">
            <a:extLst>
              <a:ext uri="{FF2B5EF4-FFF2-40B4-BE49-F238E27FC236}">
                <a16:creationId xmlns:a16="http://schemas.microsoft.com/office/drawing/2014/main" id="{3A89AE13-0B19-4F6A-9096-3C310F7D5F48}"/>
              </a:ext>
            </a:extLst>
          </p:cNvPr>
          <p:cNvSpPr/>
          <p:nvPr/>
        </p:nvSpPr>
        <p:spPr>
          <a:xfrm>
            <a:off x="28762320" y="17620907"/>
            <a:ext cx="3427041" cy="1317702"/>
          </a:xfrm>
          <a:prstGeom prst="round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Write engine</a:t>
            </a:r>
            <a:endParaRPr lang="en-CA" sz="2800" b="1" dirty="0">
              <a:solidFill>
                <a:schemeClr val="tx1"/>
              </a:solidFill>
            </a:endParaRPr>
          </a:p>
        </p:txBody>
      </p:sp>
      <p:sp>
        <p:nvSpPr>
          <p:cNvPr id="84" name="Rectangle: Rounded Corners 83">
            <a:extLst>
              <a:ext uri="{FF2B5EF4-FFF2-40B4-BE49-F238E27FC236}">
                <a16:creationId xmlns:a16="http://schemas.microsoft.com/office/drawing/2014/main" id="{C48A4BA3-DC3A-4D6B-885E-6FA9FE2230F6}"/>
              </a:ext>
            </a:extLst>
          </p:cNvPr>
          <p:cNvSpPr/>
          <p:nvPr/>
        </p:nvSpPr>
        <p:spPr>
          <a:xfrm>
            <a:off x="28802765" y="11566729"/>
            <a:ext cx="3427041" cy="1317702"/>
          </a:xfrm>
          <a:prstGeom prst="round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Write engine</a:t>
            </a:r>
          </a:p>
          <a:p>
            <a:pPr algn="ctr"/>
            <a:r>
              <a:rPr lang="en-CA" sz="4000" b="1" dirty="0" err="1">
                <a:solidFill>
                  <a:schemeClr val="tx1"/>
                </a:solidFill>
              </a:rPr>
              <a:t>cmd</a:t>
            </a:r>
            <a:r>
              <a:rPr lang="en-CA" sz="4000" b="1" dirty="0">
                <a:solidFill>
                  <a:schemeClr val="tx1"/>
                </a:solidFill>
              </a:rPr>
              <a:t> </a:t>
            </a:r>
            <a:r>
              <a:rPr lang="en-CA" sz="4000" b="1" dirty="0" err="1">
                <a:solidFill>
                  <a:schemeClr val="tx1"/>
                </a:solidFill>
              </a:rPr>
              <a:t>intf</a:t>
            </a:r>
            <a:endParaRPr lang="en-CA" sz="2800" b="1" dirty="0">
              <a:solidFill>
                <a:schemeClr val="tx1"/>
              </a:solidFill>
            </a:endParaRPr>
          </a:p>
        </p:txBody>
      </p:sp>
      <p:sp>
        <p:nvSpPr>
          <p:cNvPr id="85" name="Rectangle: Rounded Corners 84">
            <a:extLst>
              <a:ext uri="{FF2B5EF4-FFF2-40B4-BE49-F238E27FC236}">
                <a16:creationId xmlns:a16="http://schemas.microsoft.com/office/drawing/2014/main" id="{333F0E8F-F56E-4562-A0A1-C5EEE13AE01B}"/>
              </a:ext>
            </a:extLst>
          </p:cNvPr>
          <p:cNvSpPr/>
          <p:nvPr/>
        </p:nvSpPr>
        <p:spPr>
          <a:xfrm>
            <a:off x="28802764" y="5168350"/>
            <a:ext cx="3427041" cy="1317702"/>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4000" b="1" dirty="0">
                <a:solidFill>
                  <a:schemeClr val="tx1"/>
                </a:solidFill>
              </a:rPr>
              <a:t>Read engine</a:t>
            </a:r>
          </a:p>
          <a:p>
            <a:pPr algn="ctr"/>
            <a:r>
              <a:rPr lang="en-CA" sz="4000" b="1" dirty="0" err="1">
                <a:solidFill>
                  <a:schemeClr val="tx1"/>
                </a:solidFill>
              </a:rPr>
              <a:t>cmd</a:t>
            </a:r>
            <a:r>
              <a:rPr lang="en-CA" sz="4000" b="1" dirty="0">
                <a:solidFill>
                  <a:schemeClr val="tx1"/>
                </a:solidFill>
              </a:rPr>
              <a:t> </a:t>
            </a:r>
            <a:r>
              <a:rPr lang="en-CA" sz="4000" b="1" dirty="0" err="1">
                <a:solidFill>
                  <a:schemeClr val="tx1"/>
                </a:solidFill>
              </a:rPr>
              <a:t>intf</a:t>
            </a:r>
            <a:endParaRPr lang="en-CA" sz="2800" b="1" dirty="0">
              <a:solidFill>
                <a:schemeClr val="tx1"/>
              </a:solidFill>
            </a:endParaRPr>
          </a:p>
        </p:txBody>
      </p:sp>
      <p:sp>
        <p:nvSpPr>
          <p:cNvPr id="86" name="TextBox 85">
            <a:extLst>
              <a:ext uri="{FF2B5EF4-FFF2-40B4-BE49-F238E27FC236}">
                <a16:creationId xmlns:a16="http://schemas.microsoft.com/office/drawing/2014/main" id="{8BE434F4-5E8D-4E4B-B416-8D933280C32D}"/>
              </a:ext>
            </a:extLst>
          </p:cNvPr>
          <p:cNvSpPr txBox="1"/>
          <p:nvPr/>
        </p:nvSpPr>
        <p:spPr>
          <a:xfrm>
            <a:off x="29221136" y="22069094"/>
            <a:ext cx="3083853" cy="707886"/>
          </a:xfrm>
          <a:prstGeom prst="rect">
            <a:avLst/>
          </a:prstGeom>
          <a:noFill/>
        </p:spPr>
        <p:txBody>
          <a:bodyPr wrap="square" rtlCol="0">
            <a:spAutoFit/>
          </a:bodyPr>
          <a:lstStyle/>
          <a:p>
            <a:r>
              <a:rPr lang="fr-CA" sz="4000" b="1" dirty="0"/>
              <a:t>Data </a:t>
            </a:r>
            <a:r>
              <a:rPr lang="fr-CA" sz="4000" b="1" dirty="0" err="1"/>
              <a:t>mover</a:t>
            </a:r>
            <a:endParaRPr lang="en-CA" sz="4000" b="1" dirty="0"/>
          </a:p>
        </p:txBody>
      </p:sp>
      <p:cxnSp>
        <p:nvCxnSpPr>
          <p:cNvPr id="89" name="Straight Arrow Connector 88">
            <a:extLst>
              <a:ext uri="{FF2B5EF4-FFF2-40B4-BE49-F238E27FC236}">
                <a16:creationId xmlns:a16="http://schemas.microsoft.com/office/drawing/2014/main" id="{6FD47A91-00B7-4B2D-88A0-13FF020F972F}"/>
              </a:ext>
            </a:extLst>
          </p:cNvPr>
          <p:cNvCxnSpPr>
            <a:cxnSpLocks/>
          </p:cNvCxnSpPr>
          <p:nvPr/>
        </p:nvCxnSpPr>
        <p:spPr>
          <a:xfrm>
            <a:off x="38422990" y="24867151"/>
            <a:ext cx="1986110" cy="0"/>
          </a:xfrm>
          <a:prstGeom prst="straightConnector1">
            <a:avLst/>
          </a:prstGeom>
          <a:ln w="7620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5526DD3-0A18-49F7-835D-067439AAD83A}"/>
              </a:ext>
            </a:extLst>
          </p:cNvPr>
          <p:cNvCxnSpPr>
            <a:cxnSpLocks/>
          </p:cNvCxnSpPr>
          <p:nvPr/>
        </p:nvCxnSpPr>
        <p:spPr>
          <a:xfrm>
            <a:off x="38422990" y="25532509"/>
            <a:ext cx="2000546" cy="0"/>
          </a:xfrm>
          <a:prstGeom prst="straightConnector1">
            <a:avLst/>
          </a:prstGeom>
          <a:ln w="762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4A67BC4E-846E-49B6-8512-C56B495451FE}"/>
              </a:ext>
            </a:extLst>
          </p:cNvPr>
          <p:cNvCxnSpPr>
            <a:cxnSpLocks/>
          </p:cNvCxnSpPr>
          <p:nvPr/>
        </p:nvCxnSpPr>
        <p:spPr>
          <a:xfrm>
            <a:off x="38422990" y="26393089"/>
            <a:ext cx="2081745" cy="0"/>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7B09872-FAC0-4A94-B4CA-75ABB2488BE9}"/>
              </a:ext>
            </a:extLst>
          </p:cNvPr>
          <p:cNvCxnSpPr>
            <a:cxnSpLocks/>
          </p:cNvCxnSpPr>
          <p:nvPr/>
        </p:nvCxnSpPr>
        <p:spPr>
          <a:xfrm>
            <a:off x="38422990" y="27322346"/>
            <a:ext cx="2081745" cy="0"/>
          </a:xfrm>
          <a:prstGeom prst="straightConnector1">
            <a:avLst/>
          </a:prstGeom>
          <a:ln w="76200">
            <a:solidFill>
              <a:srgbClr val="7030A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D0F46706-BBF8-470E-BBFF-A7F9B6F141CF}"/>
              </a:ext>
            </a:extLst>
          </p:cNvPr>
          <p:cNvSpPr txBox="1"/>
          <p:nvPr/>
        </p:nvSpPr>
        <p:spPr>
          <a:xfrm>
            <a:off x="33068575" y="24333039"/>
            <a:ext cx="5100251" cy="707886"/>
          </a:xfrm>
          <a:prstGeom prst="rect">
            <a:avLst/>
          </a:prstGeom>
          <a:noFill/>
        </p:spPr>
        <p:txBody>
          <a:bodyPr wrap="square" rtlCol="0">
            <a:spAutoFit/>
          </a:bodyPr>
          <a:lstStyle/>
          <a:p>
            <a:r>
              <a:rPr lang="en-CA" sz="4000" b="1" dirty="0">
                <a:solidFill>
                  <a:srgbClr val="00B050"/>
                </a:solidFill>
              </a:rPr>
              <a:t>CLK_DIN (142.5 MHz) </a:t>
            </a:r>
          </a:p>
        </p:txBody>
      </p:sp>
      <p:sp>
        <p:nvSpPr>
          <p:cNvPr id="103" name="TextBox 102">
            <a:extLst>
              <a:ext uri="{FF2B5EF4-FFF2-40B4-BE49-F238E27FC236}">
                <a16:creationId xmlns:a16="http://schemas.microsoft.com/office/drawing/2014/main" id="{808425FE-3CB7-445D-8089-273BD24A5C27}"/>
              </a:ext>
            </a:extLst>
          </p:cNvPr>
          <p:cNvSpPr txBox="1"/>
          <p:nvPr/>
        </p:nvSpPr>
        <p:spPr>
          <a:xfrm>
            <a:off x="33009105" y="23304229"/>
            <a:ext cx="7241005" cy="769441"/>
          </a:xfrm>
          <a:prstGeom prst="rect">
            <a:avLst/>
          </a:prstGeom>
          <a:noFill/>
        </p:spPr>
        <p:txBody>
          <a:bodyPr wrap="square" rtlCol="0">
            <a:spAutoFit/>
          </a:bodyPr>
          <a:lstStyle/>
          <a:p>
            <a:r>
              <a:rPr lang="en-CA" sz="4400" b="1" u="sng" dirty="0"/>
              <a:t>Legend (clock domain)</a:t>
            </a:r>
          </a:p>
        </p:txBody>
      </p:sp>
      <p:sp>
        <p:nvSpPr>
          <p:cNvPr id="104" name="TextBox 103">
            <a:extLst>
              <a:ext uri="{FF2B5EF4-FFF2-40B4-BE49-F238E27FC236}">
                <a16:creationId xmlns:a16="http://schemas.microsoft.com/office/drawing/2014/main" id="{7159AB5D-ED09-4F83-A8E2-647AE415FC5F}"/>
              </a:ext>
            </a:extLst>
          </p:cNvPr>
          <p:cNvSpPr txBox="1"/>
          <p:nvPr/>
        </p:nvSpPr>
        <p:spPr>
          <a:xfrm>
            <a:off x="33119600" y="25072213"/>
            <a:ext cx="4799391" cy="707886"/>
          </a:xfrm>
          <a:prstGeom prst="rect">
            <a:avLst/>
          </a:prstGeom>
          <a:noFill/>
        </p:spPr>
        <p:txBody>
          <a:bodyPr wrap="square" rtlCol="0">
            <a:spAutoFit/>
          </a:bodyPr>
          <a:lstStyle/>
          <a:p>
            <a:r>
              <a:rPr lang="en-CA" sz="4000" b="1" dirty="0">
                <a:solidFill>
                  <a:srgbClr val="0070C0"/>
                </a:solidFill>
              </a:rPr>
              <a:t>CLK_DATA (85 MHz) </a:t>
            </a:r>
          </a:p>
        </p:txBody>
      </p:sp>
      <p:sp>
        <p:nvSpPr>
          <p:cNvPr id="107" name="TextBox 106">
            <a:extLst>
              <a:ext uri="{FF2B5EF4-FFF2-40B4-BE49-F238E27FC236}">
                <a16:creationId xmlns:a16="http://schemas.microsoft.com/office/drawing/2014/main" id="{6CDFB8CE-ADA9-4D29-89FD-738448D540F6}"/>
              </a:ext>
            </a:extLst>
          </p:cNvPr>
          <p:cNvSpPr txBox="1"/>
          <p:nvPr/>
        </p:nvSpPr>
        <p:spPr>
          <a:xfrm>
            <a:off x="33152992" y="25946575"/>
            <a:ext cx="4765999" cy="707886"/>
          </a:xfrm>
          <a:prstGeom prst="rect">
            <a:avLst/>
          </a:prstGeom>
          <a:noFill/>
        </p:spPr>
        <p:txBody>
          <a:bodyPr wrap="square" rtlCol="0">
            <a:spAutoFit/>
          </a:bodyPr>
          <a:lstStyle/>
          <a:p>
            <a:r>
              <a:rPr lang="en-CA" sz="4000" b="1" dirty="0">
                <a:solidFill>
                  <a:srgbClr val="FF0000"/>
                </a:solidFill>
              </a:rPr>
              <a:t>CLK_MB (100 MHz)</a:t>
            </a:r>
          </a:p>
        </p:txBody>
      </p:sp>
      <p:sp>
        <p:nvSpPr>
          <p:cNvPr id="110" name="TextBox 109">
            <a:extLst>
              <a:ext uri="{FF2B5EF4-FFF2-40B4-BE49-F238E27FC236}">
                <a16:creationId xmlns:a16="http://schemas.microsoft.com/office/drawing/2014/main" id="{0B98C402-93A3-488D-9AAB-75597128E355}"/>
              </a:ext>
            </a:extLst>
          </p:cNvPr>
          <p:cNvSpPr txBox="1"/>
          <p:nvPr/>
        </p:nvSpPr>
        <p:spPr>
          <a:xfrm>
            <a:off x="33152992" y="26859522"/>
            <a:ext cx="4799391" cy="707886"/>
          </a:xfrm>
          <a:prstGeom prst="rect">
            <a:avLst/>
          </a:prstGeom>
          <a:noFill/>
        </p:spPr>
        <p:txBody>
          <a:bodyPr wrap="square" rtlCol="0">
            <a:spAutoFit/>
          </a:bodyPr>
          <a:lstStyle/>
          <a:p>
            <a:r>
              <a:rPr lang="en-CA" sz="4000" b="1" dirty="0">
                <a:solidFill>
                  <a:srgbClr val="7030A0"/>
                </a:solidFill>
              </a:rPr>
              <a:t>CLK_DDR (400 MHz)</a:t>
            </a:r>
          </a:p>
        </p:txBody>
      </p:sp>
      <p:cxnSp>
        <p:nvCxnSpPr>
          <p:cNvPr id="120" name="Straight Arrow Connector 119">
            <a:extLst>
              <a:ext uri="{FF2B5EF4-FFF2-40B4-BE49-F238E27FC236}">
                <a16:creationId xmlns:a16="http://schemas.microsoft.com/office/drawing/2014/main" id="{17FC77CF-AF1F-4024-83A1-E4BAF6449C02}"/>
              </a:ext>
            </a:extLst>
          </p:cNvPr>
          <p:cNvCxnSpPr>
            <a:cxnSpLocks/>
          </p:cNvCxnSpPr>
          <p:nvPr/>
        </p:nvCxnSpPr>
        <p:spPr>
          <a:xfrm>
            <a:off x="38422990" y="27941778"/>
            <a:ext cx="2081745" cy="0"/>
          </a:xfrm>
          <a:prstGeom prst="straightConnector1">
            <a:avLst/>
          </a:prstGeom>
          <a:ln w="762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3AE426EE-956F-4C75-8026-1A17CFF037CD}"/>
              </a:ext>
            </a:extLst>
          </p:cNvPr>
          <p:cNvSpPr txBox="1"/>
          <p:nvPr/>
        </p:nvSpPr>
        <p:spPr>
          <a:xfrm>
            <a:off x="36354357" y="27510511"/>
            <a:ext cx="1403525" cy="707878"/>
          </a:xfrm>
          <a:prstGeom prst="rect">
            <a:avLst/>
          </a:prstGeom>
          <a:noFill/>
        </p:spPr>
        <p:txBody>
          <a:bodyPr wrap="square" rtlCol="0">
            <a:spAutoFit/>
          </a:bodyPr>
          <a:lstStyle/>
          <a:p>
            <a:r>
              <a:rPr lang="en-CA" sz="4000" b="1" dirty="0"/>
              <a:t>MIXE</a:t>
            </a:r>
          </a:p>
        </p:txBody>
      </p:sp>
      <p:sp>
        <p:nvSpPr>
          <p:cNvPr id="122" name="Rectangle: Rounded Corners 121">
            <a:extLst>
              <a:ext uri="{FF2B5EF4-FFF2-40B4-BE49-F238E27FC236}">
                <a16:creationId xmlns:a16="http://schemas.microsoft.com/office/drawing/2014/main" id="{6160E3E1-D59B-4721-A157-325225B3FABE}"/>
              </a:ext>
            </a:extLst>
          </p:cNvPr>
          <p:cNvSpPr/>
          <p:nvPr/>
        </p:nvSpPr>
        <p:spPr>
          <a:xfrm>
            <a:off x="10824158" y="7031962"/>
            <a:ext cx="1032171" cy="596830"/>
          </a:xfrm>
          <a:prstGeom prst="roundRect">
            <a:avLst/>
          </a:prstGeom>
          <a:solidFill>
            <a:schemeClr val="bg1"/>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CDC</a:t>
            </a:r>
            <a:endParaRPr lang="en-CA" sz="2800" b="1" dirty="0">
              <a:solidFill>
                <a:schemeClr val="tx1"/>
              </a:solidFill>
            </a:endParaRPr>
          </a:p>
        </p:txBody>
      </p:sp>
      <p:cxnSp>
        <p:nvCxnSpPr>
          <p:cNvPr id="125" name="Straight Arrow Connector 124">
            <a:extLst>
              <a:ext uri="{FF2B5EF4-FFF2-40B4-BE49-F238E27FC236}">
                <a16:creationId xmlns:a16="http://schemas.microsoft.com/office/drawing/2014/main" id="{4C787B3C-EB0F-407D-A398-256E3DDB1E75}"/>
              </a:ext>
            </a:extLst>
          </p:cNvPr>
          <p:cNvCxnSpPr>
            <a:cxnSpLocks/>
          </p:cNvCxnSpPr>
          <p:nvPr/>
        </p:nvCxnSpPr>
        <p:spPr>
          <a:xfrm flipV="1">
            <a:off x="11340244" y="7628792"/>
            <a:ext cx="0" cy="613787"/>
          </a:xfrm>
          <a:prstGeom prst="straightConnector1">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7" name="Rectangle: Rounded Corners 136">
            <a:extLst>
              <a:ext uri="{FF2B5EF4-FFF2-40B4-BE49-F238E27FC236}">
                <a16:creationId xmlns:a16="http://schemas.microsoft.com/office/drawing/2014/main" id="{E2DAD4FD-AF7C-4D29-9FFF-F6A631E689F7}"/>
              </a:ext>
            </a:extLst>
          </p:cNvPr>
          <p:cNvSpPr/>
          <p:nvPr/>
        </p:nvSpPr>
        <p:spPr>
          <a:xfrm>
            <a:off x="14312785" y="7032072"/>
            <a:ext cx="1032171" cy="596830"/>
          </a:xfrm>
          <a:prstGeom prst="round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CDC</a:t>
            </a:r>
            <a:endParaRPr lang="en-CA" sz="2800" b="1" dirty="0">
              <a:solidFill>
                <a:schemeClr val="tx1"/>
              </a:solidFill>
            </a:endParaRPr>
          </a:p>
        </p:txBody>
      </p:sp>
      <p:cxnSp>
        <p:nvCxnSpPr>
          <p:cNvPr id="138" name="Straight Arrow Connector 137">
            <a:extLst>
              <a:ext uri="{FF2B5EF4-FFF2-40B4-BE49-F238E27FC236}">
                <a16:creationId xmlns:a16="http://schemas.microsoft.com/office/drawing/2014/main" id="{E0D21158-F256-4902-87F8-AA9077AFA464}"/>
              </a:ext>
            </a:extLst>
          </p:cNvPr>
          <p:cNvCxnSpPr>
            <a:cxnSpLocks/>
          </p:cNvCxnSpPr>
          <p:nvPr/>
        </p:nvCxnSpPr>
        <p:spPr>
          <a:xfrm>
            <a:off x="14801550" y="6269055"/>
            <a:ext cx="7060" cy="737656"/>
          </a:xfrm>
          <a:prstGeom prst="straightConnector1">
            <a:avLst/>
          </a:prstGeom>
          <a:ln w="762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Rectangle: Rounded Corners 138">
            <a:extLst>
              <a:ext uri="{FF2B5EF4-FFF2-40B4-BE49-F238E27FC236}">
                <a16:creationId xmlns:a16="http://schemas.microsoft.com/office/drawing/2014/main" id="{D2AB7020-4339-412A-9639-319AC488F4C6}"/>
              </a:ext>
            </a:extLst>
          </p:cNvPr>
          <p:cNvSpPr/>
          <p:nvPr/>
        </p:nvSpPr>
        <p:spPr>
          <a:xfrm>
            <a:off x="17689430" y="7054892"/>
            <a:ext cx="1032171" cy="596830"/>
          </a:xfrm>
          <a:prstGeom prst="roundRect">
            <a:avLst/>
          </a:prstGeom>
          <a:solidFill>
            <a:schemeClr val="bg1"/>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fr-CA" sz="2800" b="1" dirty="0">
                <a:solidFill>
                  <a:schemeClr val="tx1"/>
                </a:solidFill>
              </a:rPr>
              <a:t>CDC</a:t>
            </a:r>
            <a:endParaRPr lang="en-CA" sz="2800" b="1" dirty="0">
              <a:solidFill>
                <a:schemeClr val="tx1"/>
              </a:solidFill>
            </a:endParaRPr>
          </a:p>
        </p:txBody>
      </p:sp>
      <p:cxnSp>
        <p:nvCxnSpPr>
          <p:cNvPr id="140" name="Straight Arrow Connector 139">
            <a:extLst>
              <a:ext uri="{FF2B5EF4-FFF2-40B4-BE49-F238E27FC236}">
                <a16:creationId xmlns:a16="http://schemas.microsoft.com/office/drawing/2014/main" id="{1C14D539-9A7B-411B-B460-19470E0D3621}"/>
              </a:ext>
            </a:extLst>
          </p:cNvPr>
          <p:cNvCxnSpPr>
            <a:cxnSpLocks/>
          </p:cNvCxnSpPr>
          <p:nvPr/>
        </p:nvCxnSpPr>
        <p:spPr>
          <a:xfrm>
            <a:off x="18222535" y="6308086"/>
            <a:ext cx="7060" cy="737656"/>
          </a:xfrm>
          <a:prstGeom prst="straightConnector1">
            <a:avLst/>
          </a:prstGeom>
          <a:ln w="762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75438D28-5761-4F46-B68B-4532641B2914}"/>
              </a:ext>
            </a:extLst>
          </p:cNvPr>
          <p:cNvCxnSpPr>
            <a:cxnSpLocks/>
          </p:cNvCxnSpPr>
          <p:nvPr/>
        </p:nvCxnSpPr>
        <p:spPr>
          <a:xfrm>
            <a:off x="11353454" y="9606688"/>
            <a:ext cx="20826" cy="1927936"/>
          </a:xfrm>
          <a:prstGeom prst="straightConnector1">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CF65B340-F30A-49DB-916F-49C76A57DA1C}"/>
              </a:ext>
            </a:extLst>
          </p:cNvPr>
          <p:cNvCxnSpPr>
            <a:cxnSpLocks/>
          </p:cNvCxnSpPr>
          <p:nvPr/>
        </p:nvCxnSpPr>
        <p:spPr>
          <a:xfrm flipV="1">
            <a:off x="14801550" y="9563604"/>
            <a:ext cx="8339" cy="1998746"/>
          </a:xfrm>
          <a:prstGeom prst="straightConnector1">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F29675D4-F96F-449F-9EDF-D358A0396036}"/>
              </a:ext>
            </a:extLst>
          </p:cNvPr>
          <p:cNvCxnSpPr>
            <a:cxnSpLocks/>
          </p:cNvCxnSpPr>
          <p:nvPr/>
        </p:nvCxnSpPr>
        <p:spPr>
          <a:xfrm flipV="1">
            <a:off x="18200493" y="9602635"/>
            <a:ext cx="5172" cy="1959715"/>
          </a:xfrm>
          <a:prstGeom prst="straightConnector1">
            <a:avLst/>
          </a:prstGeom>
          <a:ln w="762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027C044-269E-459F-9D99-1490482EAAEC}"/>
              </a:ext>
            </a:extLst>
          </p:cNvPr>
          <p:cNvCxnSpPr>
            <a:cxnSpLocks/>
          </p:cNvCxnSpPr>
          <p:nvPr/>
        </p:nvCxnSpPr>
        <p:spPr>
          <a:xfrm flipV="1">
            <a:off x="4392375" y="8916236"/>
            <a:ext cx="6236308" cy="46486"/>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Arrow: Right 95">
            <a:extLst>
              <a:ext uri="{FF2B5EF4-FFF2-40B4-BE49-F238E27FC236}">
                <a16:creationId xmlns:a16="http://schemas.microsoft.com/office/drawing/2014/main" id="{3AE1A571-06AD-497F-B462-2C93192F9932}"/>
              </a:ext>
            </a:extLst>
          </p:cNvPr>
          <p:cNvSpPr/>
          <p:nvPr/>
        </p:nvSpPr>
        <p:spPr>
          <a:xfrm>
            <a:off x="9097776" y="18165255"/>
            <a:ext cx="2227270" cy="2128570"/>
          </a:xfrm>
          <a:prstGeom prst="rightArrow">
            <a:avLst/>
          </a:prstGeom>
          <a:solidFill>
            <a:schemeClr val="bg1"/>
          </a:solid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73" tIns="91437" rIns="182873" bIns="91437" numCol="1" spcCol="0" rtlCol="0" fromWordArt="0" anchor="ctr" anchorCtr="0" forceAA="0" compatLnSpc="1">
            <a:prstTxWarp prst="textNoShape">
              <a:avLst/>
            </a:prstTxWarp>
            <a:noAutofit/>
          </a:bodyPr>
          <a:lstStyle/>
          <a:p>
            <a:pPr algn="ctr"/>
            <a:r>
              <a:rPr lang="en-CA" sz="3600" b="1" dirty="0">
                <a:solidFill>
                  <a:schemeClr val="tx1"/>
                </a:solidFill>
              </a:rPr>
              <a:t>Pixels stream </a:t>
            </a:r>
          </a:p>
        </p:txBody>
      </p:sp>
      <p:sp>
        <p:nvSpPr>
          <p:cNvPr id="148" name="Arrow: Left 147">
            <a:extLst>
              <a:ext uri="{FF2B5EF4-FFF2-40B4-BE49-F238E27FC236}">
                <a16:creationId xmlns:a16="http://schemas.microsoft.com/office/drawing/2014/main" id="{56759519-4AD5-4271-90A6-0F3FD55EEEFB}"/>
              </a:ext>
            </a:extLst>
          </p:cNvPr>
          <p:cNvSpPr/>
          <p:nvPr/>
        </p:nvSpPr>
        <p:spPr>
          <a:xfrm>
            <a:off x="19477612" y="3635040"/>
            <a:ext cx="8894507" cy="1276917"/>
          </a:xfrm>
          <a:prstGeom prst="leftArrow">
            <a:avLst/>
          </a:prstGeom>
          <a:noFill/>
          <a:ln w="762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solidFill>
                  <a:schemeClr val="tx1"/>
                </a:solidFill>
              </a:rPr>
              <a:t>MM2S STS</a:t>
            </a:r>
          </a:p>
        </p:txBody>
      </p:sp>
      <p:sp>
        <p:nvSpPr>
          <p:cNvPr id="160" name="Arrow: Left 159">
            <a:extLst>
              <a:ext uri="{FF2B5EF4-FFF2-40B4-BE49-F238E27FC236}">
                <a16:creationId xmlns:a16="http://schemas.microsoft.com/office/drawing/2014/main" id="{CBB536EC-39D3-4075-8CF5-B0BC7FF83822}"/>
              </a:ext>
            </a:extLst>
          </p:cNvPr>
          <p:cNvSpPr/>
          <p:nvPr/>
        </p:nvSpPr>
        <p:spPr>
          <a:xfrm>
            <a:off x="19667737" y="12860711"/>
            <a:ext cx="8894507" cy="1276917"/>
          </a:xfrm>
          <a:prstGeom prst="leftArrow">
            <a:avLst/>
          </a:prstGeom>
          <a:noFill/>
          <a:ln w="762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600" b="1" dirty="0">
                <a:solidFill>
                  <a:schemeClr val="tx1"/>
                </a:solidFill>
              </a:rPr>
              <a:t>S2MM STS</a:t>
            </a:r>
          </a:p>
        </p:txBody>
      </p:sp>
      <p:sp>
        <p:nvSpPr>
          <p:cNvPr id="7" name="Arrow: Bent-Up 6">
            <a:extLst>
              <a:ext uri="{FF2B5EF4-FFF2-40B4-BE49-F238E27FC236}">
                <a16:creationId xmlns:a16="http://schemas.microsoft.com/office/drawing/2014/main" id="{F1B32039-B24F-429D-AE39-FC9A7D2507EA}"/>
              </a:ext>
            </a:extLst>
          </p:cNvPr>
          <p:cNvSpPr/>
          <p:nvPr/>
        </p:nvSpPr>
        <p:spPr>
          <a:xfrm rot="16200000">
            <a:off x="5941029" y="-4887010"/>
            <a:ext cx="4876790" cy="8859593"/>
          </a:xfrm>
          <a:prstGeom prst="bentUpArrow">
            <a:avLst>
              <a:gd name="adj1" fmla="val 18939"/>
              <a:gd name="adj2" fmla="val 25000"/>
              <a:gd name="adj3" fmla="val 25000"/>
            </a:avLst>
          </a:prstGeom>
          <a:solidFill>
            <a:schemeClr val="bg1"/>
          </a:solidFill>
          <a:ln w="762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3" name="Rectangle 162">
            <a:extLst>
              <a:ext uri="{FF2B5EF4-FFF2-40B4-BE49-F238E27FC236}">
                <a16:creationId xmlns:a16="http://schemas.microsoft.com/office/drawing/2014/main" id="{9A7EA036-4C52-4494-937C-8FA9F5EE6DD1}"/>
              </a:ext>
            </a:extLst>
          </p:cNvPr>
          <p:cNvSpPr/>
          <p:nvPr/>
        </p:nvSpPr>
        <p:spPr>
          <a:xfrm>
            <a:off x="6245064" y="-2070323"/>
            <a:ext cx="5079982" cy="707886"/>
          </a:xfrm>
          <a:prstGeom prst="rect">
            <a:avLst/>
          </a:prstGeom>
        </p:spPr>
        <p:txBody>
          <a:bodyPr wrap="square">
            <a:spAutoFit/>
          </a:bodyPr>
          <a:lstStyle/>
          <a:p>
            <a:r>
              <a:rPr lang="fr-CA" sz="4000" b="1" dirty="0">
                <a:solidFill>
                  <a:srgbClr val="0070C0"/>
                </a:solidFill>
              </a:rPr>
              <a:t>Pixel out</a:t>
            </a:r>
            <a:endParaRPr lang="en-CA" sz="4000" dirty="0">
              <a:solidFill>
                <a:srgbClr val="0070C0"/>
              </a:solidFill>
            </a:endParaRPr>
          </a:p>
        </p:txBody>
      </p:sp>
      <p:sp>
        <p:nvSpPr>
          <p:cNvPr id="112" name="Rectangle 111">
            <a:extLst>
              <a:ext uri="{FF2B5EF4-FFF2-40B4-BE49-F238E27FC236}">
                <a16:creationId xmlns:a16="http://schemas.microsoft.com/office/drawing/2014/main" id="{D14F7FD9-8894-4105-80E7-06915FFF8096}"/>
              </a:ext>
            </a:extLst>
          </p:cNvPr>
          <p:cNvSpPr/>
          <p:nvPr/>
        </p:nvSpPr>
        <p:spPr>
          <a:xfrm>
            <a:off x="6526613" y="8215763"/>
            <a:ext cx="931473" cy="646331"/>
          </a:xfrm>
          <a:prstGeom prst="rect">
            <a:avLst/>
          </a:prstGeom>
        </p:spPr>
        <p:txBody>
          <a:bodyPr wrap="none">
            <a:spAutoFit/>
          </a:bodyPr>
          <a:lstStyle/>
          <a:p>
            <a:r>
              <a:rPr lang="fr-CA" sz="3600" b="1" dirty="0">
                <a:solidFill>
                  <a:srgbClr val="FF0000"/>
                </a:solidFill>
              </a:rPr>
              <a:t>CFG</a:t>
            </a:r>
            <a:endParaRPr lang="en-CA" sz="3600" dirty="0">
              <a:solidFill>
                <a:srgbClr val="FF0000"/>
              </a:solidFill>
            </a:endParaRPr>
          </a:p>
        </p:txBody>
      </p:sp>
      <p:sp>
        <p:nvSpPr>
          <p:cNvPr id="116" name="Rectangle 115">
            <a:extLst>
              <a:ext uri="{FF2B5EF4-FFF2-40B4-BE49-F238E27FC236}">
                <a16:creationId xmlns:a16="http://schemas.microsoft.com/office/drawing/2014/main" id="{CBC81A48-DC89-4A8D-9BD1-ED6913C03293}"/>
              </a:ext>
            </a:extLst>
          </p:cNvPr>
          <p:cNvSpPr/>
          <p:nvPr/>
        </p:nvSpPr>
        <p:spPr>
          <a:xfrm>
            <a:off x="6492084" y="11186769"/>
            <a:ext cx="931473" cy="646331"/>
          </a:xfrm>
          <a:prstGeom prst="rect">
            <a:avLst/>
          </a:prstGeom>
        </p:spPr>
        <p:txBody>
          <a:bodyPr wrap="none">
            <a:spAutoFit/>
          </a:bodyPr>
          <a:lstStyle/>
          <a:p>
            <a:r>
              <a:rPr lang="fr-CA" sz="3600" b="1" dirty="0">
                <a:solidFill>
                  <a:srgbClr val="FF0000"/>
                </a:solidFill>
              </a:rPr>
              <a:t>CFG</a:t>
            </a:r>
            <a:endParaRPr lang="en-CA" sz="3600" dirty="0">
              <a:solidFill>
                <a:srgbClr val="FF0000"/>
              </a:solidFill>
            </a:endParaRPr>
          </a:p>
        </p:txBody>
      </p:sp>
    </p:spTree>
    <p:extLst>
      <p:ext uri="{BB962C8B-B14F-4D97-AF65-F5344CB8AC3E}">
        <p14:creationId xmlns:p14="http://schemas.microsoft.com/office/powerpoint/2010/main" val="11217251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42548</TotalTime>
  <Words>1471</Words>
  <Application>Microsoft Office PowerPoint</Application>
  <PresentationFormat>Custom</PresentationFormat>
  <Paragraphs>458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Philippe Couture</dc:creator>
  <cp:lastModifiedBy>Philippe Couture</cp:lastModifiedBy>
  <cp:revision>276</cp:revision>
  <dcterms:created xsi:type="dcterms:W3CDTF">2020-05-07T16:27:21Z</dcterms:created>
  <dcterms:modified xsi:type="dcterms:W3CDTF">2020-09-01T14:26:48Z</dcterms:modified>
</cp:coreProperties>
</file>