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0" d="100"/>
          <a:sy n="70" d="100"/>
        </p:scale>
        <p:origin x="1308" y="10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2381-CD21-4744-BA00-E221C511E6C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6CFB-6777-4538-8977-0E086DED3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167640" y="0"/>
            <a:ext cx="11902440" cy="6812280"/>
            <a:chOff x="167640" y="0"/>
            <a:chExt cx="11902440" cy="681228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9560" y="0"/>
              <a:ext cx="11780520" cy="681228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167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25298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469392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7406640" y="1524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9174480" y="1066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1203960" y="8382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3947160" y="9601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067800" y="9906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7741920" y="1706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3947160" y="22402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03960" y="16611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2247900" y="37033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45110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70256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987552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398520" y="49377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8768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213360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5509260" y="58978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1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21560"/>
            <a:ext cx="11750722" cy="6655260"/>
            <a:chOff x="0" y="121560"/>
            <a:chExt cx="11750722" cy="6655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1906" t="19828" r="28761" b="28746"/>
            <a:stretch/>
          </p:blipFill>
          <p:spPr>
            <a:xfrm>
              <a:off x="0" y="411480"/>
              <a:ext cx="11750722" cy="636534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632460" y="1215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2994660" y="1215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5158740" y="1215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7871460" y="1215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9639300" y="1215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1203960" y="96012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4107180" y="101727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319260" y="101727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8103870" y="1516383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4023360" y="23164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1203960" y="1798322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18" name="Ellipse 17"/>
            <p:cNvSpPr/>
            <p:nvPr/>
          </p:nvSpPr>
          <p:spPr>
            <a:xfrm>
              <a:off x="792480" y="291846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</a:p>
          </p:txBody>
        </p:sp>
        <p:sp>
          <p:nvSpPr>
            <p:cNvPr id="19" name="Ellipse 18"/>
            <p:cNvSpPr/>
            <p:nvPr/>
          </p:nvSpPr>
          <p:spPr>
            <a:xfrm>
              <a:off x="2453640" y="294513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20" name="Ellipse 19"/>
            <p:cNvSpPr/>
            <p:nvPr/>
          </p:nvSpPr>
          <p:spPr>
            <a:xfrm>
              <a:off x="268986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485394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7246620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10173101" y="373380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3947160" y="4520565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18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7246620" y="4520565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27" name="Ellipse 24"/>
            <p:cNvSpPr/>
            <p:nvPr/>
          </p:nvSpPr>
          <p:spPr>
            <a:xfrm>
              <a:off x="167640" y="5120643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28" name="Ellipse 24"/>
            <p:cNvSpPr/>
            <p:nvPr/>
          </p:nvSpPr>
          <p:spPr>
            <a:xfrm>
              <a:off x="2773680" y="5120643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29" name="Ellipse 24"/>
            <p:cNvSpPr/>
            <p:nvPr/>
          </p:nvSpPr>
          <p:spPr>
            <a:xfrm>
              <a:off x="1374407" y="5962852"/>
              <a:ext cx="320040" cy="304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22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Ellipse 24"/>
            <p:cNvSpPr/>
            <p:nvPr/>
          </p:nvSpPr>
          <p:spPr>
            <a:xfrm>
              <a:off x="5970471" y="5962852"/>
              <a:ext cx="320040" cy="3048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23</a:t>
              </a:r>
            </a:p>
          </p:txBody>
        </p:sp>
        <p:sp>
          <p:nvSpPr>
            <p:cNvPr id="31" name="Ellipse 15"/>
            <p:cNvSpPr/>
            <p:nvPr/>
          </p:nvSpPr>
          <p:spPr>
            <a:xfrm>
              <a:off x="7058508" y="2316480"/>
              <a:ext cx="32004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10a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608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Gilbert BRAULT</dc:creator>
  <cp:lastModifiedBy>Gilbert</cp:lastModifiedBy>
  <cp:revision>5</cp:revision>
  <dcterms:created xsi:type="dcterms:W3CDTF">2016-12-08T13:50:44Z</dcterms:created>
  <dcterms:modified xsi:type="dcterms:W3CDTF">2016-12-11T10:03:55Z</dcterms:modified>
</cp:coreProperties>
</file>