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80" d="100"/>
          <a:sy n="80" d="100"/>
        </p:scale>
        <p:origin x="174" y="-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2381-CD21-4744-BA00-E221C511E6C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6CFB-6777-4538-8977-0E086DED3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24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2381-CD21-4744-BA00-E221C511E6C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6CFB-6777-4538-8977-0E086DED3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95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2381-CD21-4744-BA00-E221C511E6C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6CFB-6777-4538-8977-0E086DED3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4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2381-CD21-4744-BA00-E221C511E6C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6CFB-6777-4538-8977-0E086DED3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16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2381-CD21-4744-BA00-E221C511E6C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6CFB-6777-4538-8977-0E086DED3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0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2381-CD21-4744-BA00-E221C511E6C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6CFB-6777-4538-8977-0E086DED3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9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2381-CD21-4744-BA00-E221C511E6C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6CFB-6777-4538-8977-0E086DED3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01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2381-CD21-4744-BA00-E221C511E6C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6CFB-6777-4538-8977-0E086DED3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2381-CD21-4744-BA00-E221C511E6C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6CFB-6777-4538-8977-0E086DED3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03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2381-CD21-4744-BA00-E221C511E6C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6CFB-6777-4538-8977-0E086DED3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61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2381-CD21-4744-BA00-E221C511E6C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6CFB-6777-4538-8977-0E086DED3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5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D2381-CD21-4744-BA00-E221C511E6C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96CFB-6777-4538-8977-0E086DED3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4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e 25"/>
          <p:cNvGrpSpPr/>
          <p:nvPr/>
        </p:nvGrpSpPr>
        <p:grpSpPr>
          <a:xfrm>
            <a:off x="167640" y="0"/>
            <a:ext cx="11902440" cy="6812280"/>
            <a:chOff x="167640" y="0"/>
            <a:chExt cx="11902440" cy="6812280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89560" y="0"/>
              <a:ext cx="11780520" cy="6812280"/>
            </a:xfrm>
            <a:prstGeom prst="rect">
              <a:avLst/>
            </a:prstGeom>
          </p:spPr>
        </p:pic>
        <p:sp>
          <p:nvSpPr>
            <p:cNvPr id="7" name="Ellipse 6"/>
            <p:cNvSpPr/>
            <p:nvPr/>
          </p:nvSpPr>
          <p:spPr>
            <a:xfrm>
              <a:off x="167640" y="152400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8" name="Ellipse 7"/>
            <p:cNvSpPr/>
            <p:nvPr/>
          </p:nvSpPr>
          <p:spPr>
            <a:xfrm>
              <a:off x="2529840" y="152400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9" name="Ellipse 8"/>
            <p:cNvSpPr/>
            <p:nvPr/>
          </p:nvSpPr>
          <p:spPr>
            <a:xfrm>
              <a:off x="4693920" y="152400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0" name="Ellipse 9"/>
            <p:cNvSpPr/>
            <p:nvPr/>
          </p:nvSpPr>
          <p:spPr>
            <a:xfrm>
              <a:off x="7406640" y="152400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1" name="Ellipse 10"/>
            <p:cNvSpPr/>
            <p:nvPr/>
          </p:nvSpPr>
          <p:spPr>
            <a:xfrm>
              <a:off x="9174480" y="106680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12" name="Ellipse 11"/>
            <p:cNvSpPr/>
            <p:nvPr/>
          </p:nvSpPr>
          <p:spPr>
            <a:xfrm>
              <a:off x="1203960" y="838200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13" name="Ellipse 12"/>
            <p:cNvSpPr/>
            <p:nvPr/>
          </p:nvSpPr>
          <p:spPr>
            <a:xfrm>
              <a:off x="3947160" y="960120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14" name="Ellipse 13"/>
            <p:cNvSpPr/>
            <p:nvPr/>
          </p:nvSpPr>
          <p:spPr>
            <a:xfrm>
              <a:off x="9067800" y="990600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8</a:t>
              </a:r>
            </a:p>
          </p:txBody>
        </p:sp>
        <p:sp>
          <p:nvSpPr>
            <p:cNvPr id="15" name="Ellipse 14"/>
            <p:cNvSpPr/>
            <p:nvPr/>
          </p:nvSpPr>
          <p:spPr>
            <a:xfrm>
              <a:off x="7741920" y="1706880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11</a:t>
              </a:r>
            </a:p>
          </p:txBody>
        </p:sp>
        <p:sp>
          <p:nvSpPr>
            <p:cNvPr id="16" name="Ellipse 15"/>
            <p:cNvSpPr/>
            <p:nvPr/>
          </p:nvSpPr>
          <p:spPr>
            <a:xfrm>
              <a:off x="3947160" y="2240280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10</a:t>
              </a:r>
            </a:p>
          </p:txBody>
        </p:sp>
        <p:sp>
          <p:nvSpPr>
            <p:cNvPr id="17" name="Ellipse 16"/>
            <p:cNvSpPr/>
            <p:nvPr/>
          </p:nvSpPr>
          <p:spPr>
            <a:xfrm>
              <a:off x="1203960" y="1661160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9</a:t>
              </a:r>
            </a:p>
          </p:txBody>
        </p:sp>
        <p:sp>
          <p:nvSpPr>
            <p:cNvPr id="18" name="Ellipse 17"/>
            <p:cNvSpPr/>
            <p:nvPr/>
          </p:nvSpPr>
          <p:spPr>
            <a:xfrm>
              <a:off x="2247900" y="3703320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</a:p>
          </p:txBody>
        </p:sp>
        <p:sp>
          <p:nvSpPr>
            <p:cNvPr id="19" name="Ellipse 18"/>
            <p:cNvSpPr/>
            <p:nvPr/>
          </p:nvSpPr>
          <p:spPr>
            <a:xfrm>
              <a:off x="4511040" y="3733800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13</a:t>
              </a:r>
            </a:p>
          </p:txBody>
        </p:sp>
        <p:sp>
          <p:nvSpPr>
            <p:cNvPr id="20" name="Ellipse 19"/>
            <p:cNvSpPr/>
            <p:nvPr/>
          </p:nvSpPr>
          <p:spPr>
            <a:xfrm>
              <a:off x="7025640" y="3733800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14</a:t>
              </a:r>
            </a:p>
          </p:txBody>
        </p:sp>
        <p:sp>
          <p:nvSpPr>
            <p:cNvPr id="21" name="Ellipse 20"/>
            <p:cNvSpPr/>
            <p:nvPr/>
          </p:nvSpPr>
          <p:spPr>
            <a:xfrm>
              <a:off x="9875520" y="3733800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15</a:t>
              </a:r>
            </a:p>
          </p:txBody>
        </p:sp>
        <p:sp>
          <p:nvSpPr>
            <p:cNvPr id="22" name="Ellipse 21"/>
            <p:cNvSpPr/>
            <p:nvPr/>
          </p:nvSpPr>
          <p:spPr>
            <a:xfrm>
              <a:off x="3398520" y="4937760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16</a:t>
              </a:r>
            </a:p>
          </p:txBody>
        </p:sp>
        <p:sp>
          <p:nvSpPr>
            <p:cNvPr id="23" name="Ellipse 22"/>
            <p:cNvSpPr/>
            <p:nvPr/>
          </p:nvSpPr>
          <p:spPr>
            <a:xfrm>
              <a:off x="487680" y="5897880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17</a:t>
              </a:r>
            </a:p>
          </p:txBody>
        </p:sp>
        <p:sp>
          <p:nvSpPr>
            <p:cNvPr id="24" name="Ellipse 23"/>
            <p:cNvSpPr/>
            <p:nvPr/>
          </p:nvSpPr>
          <p:spPr>
            <a:xfrm>
              <a:off x="2133600" y="5897880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18</a:t>
              </a:r>
            </a:p>
          </p:txBody>
        </p:sp>
        <p:sp>
          <p:nvSpPr>
            <p:cNvPr id="25" name="Ellipse 24"/>
            <p:cNvSpPr/>
            <p:nvPr/>
          </p:nvSpPr>
          <p:spPr>
            <a:xfrm>
              <a:off x="5509260" y="5897880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6174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1905" t="19828" r="28452" b="28857"/>
          <a:stretch/>
        </p:blipFill>
        <p:spPr>
          <a:xfrm>
            <a:off x="0" y="411479"/>
            <a:ext cx="11740526" cy="6313171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167640" y="152400"/>
            <a:ext cx="32004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8" name="Ellipse 7"/>
          <p:cNvSpPr/>
          <p:nvPr/>
        </p:nvSpPr>
        <p:spPr>
          <a:xfrm>
            <a:off x="2529840" y="152400"/>
            <a:ext cx="32004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9" name="Ellipse 8"/>
          <p:cNvSpPr/>
          <p:nvPr/>
        </p:nvSpPr>
        <p:spPr>
          <a:xfrm>
            <a:off x="4693920" y="152400"/>
            <a:ext cx="32004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0" name="Ellipse 9"/>
          <p:cNvSpPr/>
          <p:nvPr/>
        </p:nvSpPr>
        <p:spPr>
          <a:xfrm>
            <a:off x="7406640" y="152400"/>
            <a:ext cx="32004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1" name="Ellipse 10"/>
          <p:cNvSpPr/>
          <p:nvPr/>
        </p:nvSpPr>
        <p:spPr>
          <a:xfrm>
            <a:off x="9174480" y="106680"/>
            <a:ext cx="32004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2" name="Ellipse 11"/>
          <p:cNvSpPr/>
          <p:nvPr/>
        </p:nvSpPr>
        <p:spPr>
          <a:xfrm>
            <a:off x="1203960" y="960120"/>
            <a:ext cx="32004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3" name="Ellipse 12"/>
          <p:cNvSpPr/>
          <p:nvPr/>
        </p:nvSpPr>
        <p:spPr>
          <a:xfrm>
            <a:off x="4107180" y="1017270"/>
            <a:ext cx="32004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4" name="Ellipse 13"/>
          <p:cNvSpPr/>
          <p:nvPr/>
        </p:nvSpPr>
        <p:spPr>
          <a:xfrm>
            <a:off x="9067800" y="990600"/>
            <a:ext cx="32004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5" name="Ellipse 14"/>
          <p:cNvSpPr/>
          <p:nvPr/>
        </p:nvSpPr>
        <p:spPr>
          <a:xfrm>
            <a:off x="8103870" y="1516383"/>
            <a:ext cx="32004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16" name="Ellipse 15"/>
          <p:cNvSpPr/>
          <p:nvPr/>
        </p:nvSpPr>
        <p:spPr>
          <a:xfrm>
            <a:off x="4023360" y="2316480"/>
            <a:ext cx="32004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17" name="Ellipse 16"/>
          <p:cNvSpPr/>
          <p:nvPr/>
        </p:nvSpPr>
        <p:spPr>
          <a:xfrm>
            <a:off x="1203960" y="1798322"/>
            <a:ext cx="32004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8" name="Ellipse 17"/>
          <p:cNvSpPr/>
          <p:nvPr/>
        </p:nvSpPr>
        <p:spPr>
          <a:xfrm>
            <a:off x="792480" y="2918460"/>
            <a:ext cx="32004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19" name="Ellipse 18"/>
          <p:cNvSpPr/>
          <p:nvPr/>
        </p:nvSpPr>
        <p:spPr>
          <a:xfrm>
            <a:off x="2453640" y="2945130"/>
            <a:ext cx="32004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13</a:t>
            </a:r>
          </a:p>
        </p:txBody>
      </p:sp>
      <p:sp>
        <p:nvSpPr>
          <p:cNvPr id="20" name="Ellipse 19"/>
          <p:cNvSpPr/>
          <p:nvPr/>
        </p:nvSpPr>
        <p:spPr>
          <a:xfrm>
            <a:off x="2689860" y="3733800"/>
            <a:ext cx="32004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14</a:t>
            </a:r>
          </a:p>
        </p:txBody>
      </p:sp>
      <p:sp>
        <p:nvSpPr>
          <p:cNvPr id="21" name="Ellipse 20"/>
          <p:cNvSpPr/>
          <p:nvPr/>
        </p:nvSpPr>
        <p:spPr>
          <a:xfrm>
            <a:off x="4853940" y="3733800"/>
            <a:ext cx="32004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15</a:t>
            </a:r>
          </a:p>
        </p:txBody>
      </p:sp>
      <p:sp>
        <p:nvSpPr>
          <p:cNvPr id="22" name="Ellipse 21"/>
          <p:cNvSpPr/>
          <p:nvPr/>
        </p:nvSpPr>
        <p:spPr>
          <a:xfrm>
            <a:off x="7246620" y="3733800"/>
            <a:ext cx="32004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16</a:t>
            </a:r>
          </a:p>
        </p:txBody>
      </p:sp>
      <p:sp>
        <p:nvSpPr>
          <p:cNvPr id="23" name="Ellipse 22"/>
          <p:cNvSpPr/>
          <p:nvPr/>
        </p:nvSpPr>
        <p:spPr>
          <a:xfrm>
            <a:off x="10173101" y="3733800"/>
            <a:ext cx="32004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17</a:t>
            </a:r>
          </a:p>
        </p:txBody>
      </p:sp>
      <p:sp>
        <p:nvSpPr>
          <p:cNvPr id="24" name="Ellipse 23"/>
          <p:cNvSpPr/>
          <p:nvPr/>
        </p:nvSpPr>
        <p:spPr>
          <a:xfrm>
            <a:off x="3947160" y="4520565"/>
            <a:ext cx="32004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18</a:t>
            </a:r>
          </a:p>
        </p:txBody>
      </p:sp>
      <p:sp>
        <p:nvSpPr>
          <p:cNvPr id="25" name="Ellipse 24"/>
          <p:cNvSpPr/>
          <p:nvPr/>
        </p:nvSpPr>
        <p:spPr>
          <a:xfrm>
            <a:off x="7246620" y="4520565"/>
            <a:ext cx="32004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19</a:t>
            </a:r>
          </a:p>
        </p:txBody>
      </p:sp>
      <p:sp>
        <p:nvSpPr>
          <p:cNvPr id="27" name="Ellipse 24"/>
          <p:cNvSpPr/>
          <p:nvPr/>
        </p:nvSpPr>
        <p:spPr>
          <a:xfrm>
            <a:off x="167640" y="5120643"/>
            <a:ext cx="32004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20</a:t>
            </a:r>
          </a:p>
        </p:txBody>
      </p:sp>
      <p:sp>
        <p:nvSpPr>
          <p:cNvPr id="28" name="Ellipse 24"/>
          <p:cNvSpPr/>
          <p:nvPr/>
        </p:nvSpPr>
        <p:spPr>
          <a:xfrm>
            <a:off x="2773680" y="5120643"/>
            <a:ext cx="32004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21</a:t>
            </a:r>
          </a:p>
        </p:txBody>
      </p:sp>
      <p:sp>
        <p:nvSpPr>
          <p:cNvPr id="29" name="Ellipse 24"/>
          <p:cNvSpPr/>
          <p:nvPr/>
        </p:nvSpPr>
        <p:spPr>
          <a:xfrm>
            <a:off x="1374407" y="5962852"/>
            <a:ext cx="320040" cy="30480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>
                <a:solidFill>
                  <a:schemeClr val="bg1">
                    <a:lumMod val="50000"/>
                  </a:schemeClr>
                </a:solidFill>
              </a:rPr>
              <a:t>22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Ellipse 24"/>
          <p:cNvSpPr/>
          <p:nvPr/>
        </p:nvSpPr>
        <p:spPr>
          <a:xfrm>
            <a:off x="5970471" y="5962852"/>
            <a:ext cx="320040" cy="30480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5126082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42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Gilbert BRAULT</dc:creator>
  <cp:lastModifiedBy>Gilbert</cp:lastModifiedBy>
  <cp:revision>3</cp:revision>
  <dcterms:created xsi:type="dcterms:W3CDTF">2016-12-08T13:50:44Z</dcterms:created>
  <dcterms:modified xsi:type="dcterms:W3CDTF">2016-12-11T09:17:45Z</dcterms:modified>
</cp:coreProperties>
</file>