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50" d="100"/>
          <a:sy n="50" d="100"/>
        </p:scale>
        <p:origin x="552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2381-CD21-4744-BA00-E221C511E6C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6CFB-6777-4538-8977-0E086DED3C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2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2381-CD21-4744-BA00-E221C511E6C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6CFB-6777-4538-8977-0E086DED3C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95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2381-CD21-4744-BA00-E221C511E6C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6CFB-6777-4538-8977-0E086DED3C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4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2381-CD21-4744-BA00-E221C511E6C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6CFB-6777-4538-8977-0E086DED3C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1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2381-CD21-4744-BA00-E221C511E6C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6CFB-6777-4538-8977-0E086DED3C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0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2381-CD21-4744-BA00-E221C511E6C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6CFB-6777-4538-8977-0E086DED3C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9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2381-CD21-4744-BA00-E221C511E6C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6CFB-6777-4538-8977-0E086DED3C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0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2381-CD21-4744-BA00-E221C511E6C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6CFB-6777-4538-8977-0E086DED3C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2381-CD21-4744-BA00-E221C511E6C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6CFB-6777-4538-8977-0E086DED3C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03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2381-CD21-4744-BA00-E221C511E6C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6CFB-6777-4538-8977-0E086DED3C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6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2381-CD21-4744-BA00-E221C511E6C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6CFB-6777-4538-8977-0E086DED3C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5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D2381-CD21-4744-BA00-E221C511E6C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96CFB-6777-4538-8977-0E086DED3C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4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e 25"/>
          <p:cNvGrpSpPr/>
          <p:nvPr/>
        </p:nvGrpSpPr>
        <p:grpSpPr>
          <a:xfrm>
            <a:off x="167640" y="0"/>
            <a:ext cx="11902440" cy="6812280"/>
            <a:chOff x="167640" y="0"/>
            <a:chExt cx="11902440" cy="6812280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9560" y="0"/>
              <a:ext cx="11780520" cy="6812280"/>
            </a:xfrm>
            <a:prstGeom prst="rect">
              <a:avLst/>
            </a:prstGeom>
          </p:spPr>
        </p:pic>
        <p:sp>
          <p:nvSpPr>
            <p:cNvPr id="7" name="Ellipse 6"/>
            <p:cNvSpPr/>
            <p:nvPr/>
          </p:nvSpPr>
          <p:spPr>
            <a:xfrm>
              <a:off x="167640" y="15240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Ellipse 7"/>
            <p:cNvSpPr/>
            <p:nvPr/>
          </p:nvSpPr>
          <p:spPr>
            <a:xfrm>
              <a:off x="2529840" y="15240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Ellipse 8"/>
            <p:cNvSpPr/>
            <p:nvPr/>
          </p:nvSpPr>
          <p:spPr>
            <a:xfrm>
              <a:off x="4693920" y="15240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Ellipse 9"/>
            <p:cNvSpPr/>
            <p:nvPr/>
          </p:nvSpPr>
          <p:spPr>
            <a:xfrm>
              <a:off x="7406640" y="15240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" name="Ellipse 10"/>
            <p:cNvSpPr/>
            <p:nvPr/>
          </p:nvSpPr>
          <p:spPr>
            <a:xfrm>
              <a:off x="9174480" y="10668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Ellipse 11"/>
            <p:cNvSpPr/>
            <p:nvPr/>
          </p:nvSpPr>
          <p:spPr>
            <a:xfrm>
              <a:off x="1203960" y="83820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3947160" y="96012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Ellipse 13"/>
            <p:cNvSpPr/>
            <p:nvPr/>
          </p:nvSpPr>
          <p:spPr>
            <a:xfrm>
              <a:off x="9067800" y="99060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Ellipse 14"/>
            <p:cNvSpPr/>
            <p:nvPr/>
          </p:nvSpPr>
          <p:spPr>
            <a:xfrm>
              <a:off x="7741920" y="170688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11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Ellipse 15"/>
            <p:cNvSpPr/>
            <p:nvPr/>
          </p:nvSpPr>
          <p:spPr>
            <a:xfrm>
              <a:off x="3947160" y="224028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10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" name="Ellipse 16"/>
            <p:cNvSpPr/>
            <p:nvPr/>
          </p:nvSpPr>
          <p:spPr>
            <a:xfrm>
              <a:off x="1203960" y="166116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9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Ellipse 17"/>
            <p:cNvSpPr/>
            <p:nvPr/>
          </p:nvSpPr>
          <p:spPr>
            <a:xfrm>
              <a:off x="2247900" y="370332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" name="Ellipse 18"/>
            <p:cNvSpPr/>
            <p:nvPr/>
          </p:nvSpPr>
          <p:spPr>
            <a:xfrm>
              <a:off x="4511040" y="373380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13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" name="Ellipse 19"/>
            <p:cNvSpPr/>
            <p:nvPr/>
          </p:nvSpPr>
          <p:spPr>
            <a:xfrm>
              <a:off x="7025640" y="373380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14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Ellipse 20"/>
            <p:cNvSpPr/>
            <p:nvPr/>
          </p:nvSpPr>
          <p:spPr>
            <a:xfrm>
              <a:off x="9875520" y="373380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15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Ellipse 21"/>
            <p:cNvSpPr/>
            <p:nvPr/>
          </p:nvSpPr>
          <p:spPr>
            <a:xfrm>
              <a:off x="3398520" y="493776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16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Ellipse 22"/>
            <p:cNvSpPr/>
            <p:nvPr/>
          </p:nvSpPr>
          <p:spPr>
            <a:xfrm>
              <a:off x="487680" y="589788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17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Ellipse 23"/>
            <p:cNvSpPr/>
            <p:nvPr/>
          </p:nvSpPr>
          <p:spPr>
            <a:xfrm>
              <a:off x="2133600" y="589788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18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Ellipse 24"/>
            <p:cNvSpPr/>
            <p:nvPr/>
          </p:nvSpPr>
          <p:spPr>
            <a:xfrm>
              <a:off x="5509260" y="589788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19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61745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</Words>
  <Application>Microsoft Office PowerPoint</Application>
  <PresentationFormat>Grand écran</PresentationFormat>
  <Paragraphs>19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Gilbert BRAULT</dc:creator>
  <cp:lastModifiedBy>Gilbert BRAULT</cp:lastModifiedBy>
  <cp:revision>2</cp:revision>
  <dcterms:created xsi:type="dcterms:W3CDTF">2016-12-08T13:50:44Z</dcterms:created>
  <dcterms:modified xsi:type="dcterms:W3CDTF">2016-12-08T13:56:16Z</dcterms:modified>
</cp:coreProperties>
</file>