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9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8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4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267-76C6-43FA-A39E-D6FF337CC60A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3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1137" y="12121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Idle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296454" y="490543"/>
            <a:ext cx="152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Data_Read</a:t>
            </a:r>
            <a:r>
              <a:rPr lang="de-DE" sz="800" dirty="0" smtClean="0"/>
              <a:t>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Write_en</a:t>
            </a:r>
            <a:r>
              <a:rPr lang="de-DE" sz="800" dirty="0" smtClean="0"/>
              <a:t>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smtClean="0"/>
              <a:t>OE_DMA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Valid_D</a:t>
            </a:r>
            <a:r>
              <a:rPr lang="de-DE" sz="800" dirty="0" smtClean="0"/>
              <a:t>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TX_Data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de-DE" sz="800" dirty="0"/>
          </a:p>
          <a:p>
            <a:r>
              <a:rPr lang="de-DE" sz="800" dirty="0" smtClean="0"/>
              <a:t>DMA_RQ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smtClean="0"/>
              <a:t>READY 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Address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de-DE" sz="800" dirty="0"/>
          </a:p>
          <a:p>
            <a:r>
              <a:rPr lang="de-DE" sz="800" dirty="0" err="1" smtClean="0"/>
              <a:t>Databus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es-ES" sz="8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19928" y="10907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Inicio_tx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6786" y="1439383"/>
            <a:ext cx="245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Ready</a:t>
            </a:r>
            <a:r>
              <a:rPr lang="es-ES" sz="1400" dirty="0" smtClean="0"/>
              <a:t> &lt;= ‘0’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5302992" y="143233"/>
            <a:ext cx="1529895" cy="1619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1037973" y="962475"/>
            <a:ext cx="1539690" cy="884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147233" y="2459165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Aviso_envio1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95725" y="2824710"/>
            <a:ext cx="23581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smtClean="0"/>
              <a:t>OE_DMA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Valid_D</a:t>
            </a:r>
            <a:r>
              <a:rPr lang="es-ES" sz="13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TX_Data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Databus</a:t>
            </a:r>
            <a:endParaRPr lang="es-ES" sz="1300" dirty="0" smtClean="0"/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Address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dma_tx_buffer_msb</a:t>
            </a:r>
            <a:endParaRPr lang="es-ES" sz="1300" dirty="0" smtClean="0"/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300" dirty="0" smtClean="0"/>
          </a:p>
        </p:txBody>
      </p:sp>
      <p:sp>
        <p:nvSpPr>
          <p:cNvPr id="14" name="Rectángulo redondeado 13"/>
          <p:cNvSpPr/>
          <p:nvPr/>
        </p:nvSpPr>
        <p:spPr>
          <a:xfrm>
            <a:off x="623122" y="2347801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284567" y="470602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Envio1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94784" y="5075358"/>
            <a:ext cx="25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Valid_D</a:t>
            </a:r>
            <a:r>
              <a:rPr lang="es-ES" sz="1400" dirty="0" smtClean="0"/>
              <a:t> &lt;= ‘1’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89418" y="4598450"/>
            <a:ext cx="1632708" cy="784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54975" y="4597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Inicio_rx</a:t>
            </a:r>
            <a:endParaRPr lang="es-ES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44781" y="759701"/>
            <a:ext cx="140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OE_DMA &lt;= ‘1’</a:t>
            </a:r>
          </a:p>
          <a:p>
            <a:r>
              <a:rPr lang="es-ES" sz="1200" dirty="0" smtClean="0"/>
              <a:t>DMA_RQ &lt;= ‘1’</a:t>
            </a:r>
          </a:p>
          <a:p>
            <a:r>
              <a:rPr lang="es-ES" sz="1200" dirty="0" err="1" smtClean="0"/>
              <a:t>Ready</a:t>
            </a:r>
            <a:r>
              <a:rPr lang="es-ES" sz="1200" dirty="0" smtClean="0"/>
              <a:t> &lt;= ‘0’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9206007" y="490542"/>
            <a:ext cx="1529895" cy="891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729797" y="658906"/>
            <a:ext cx="2455995" cy="1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853102" y="410888"/>
            <a:ext cx="2332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RX_Empty</a:t>
            </a:r>
            <a:r>
              <a:rPr lang="es-ES" sz="1100" dirty="0" smtClean="0"/>
              <a:t> = ‘0’ and </a:t>
            </a:r>
            <a:r>
              <a:rPr lang="es-ES" sz="1100" dirty="0" err="1" smtClean="0"/>
              <a:t>send_comm</a:t>
            </a:r>
            <a:r>
              <a:rPr lang="es-ES" sz="1100" dirty="0" smtClean="0"/>
              <a:t> = ‘0’ </a:t>
            </a:r>
            <a:endParaRPr lang="es-ES" sz="1100" dirty="0"/>
          </a:p>
        </p:txBody>
      </p:sp>
      <p:cxnSp>
        <p:nvCxnSpPr>
          <p:cNvPr id="43" name="Conector recto de flecha 42"/>
          <p:cNvCxnSpPr>
            <a:stCxn id="10" idx="1"/>
          </p:cNvCxnSpPr>
          <p:nvPr/>
        </p:nvCxnSpPr>
        <p:spPr>
          <a:xfrm flipH="1">
            <a:off x="2577663" y="952734"/>
            <a:ext cx="2725329" cy="22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 rot="21340398">
            <a:off x="3348658" y="810630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Send_Comm</a:t>
            </a:r>
            <a:r>
              <a:rPr lang="es-ES" sz="1100" dirty="0" smtClean="0"/>
              <a:t> = ‘1’</a:t>
            </a:r>
            <a:endParaRPr lang="es-ES" sz="1100" dirty="0"/>
          </a:p>
        </p:txBody>
      </p:sp>
      <p:cxnSp>
        <p:nvCxnSpPr>
          <p:cNvPr id="52" name="Conector recto de flecha 51"/>
          <p:cNvCxnSpPr>
            <a:stCxn id="11" idx="2"/>
            <a:endCxn id="14" idx="0"/>
          </p:cNvCxnSpPr>
          <p:nvPr/>
        </p:nvCxnSpPr>
        <p:spPr>
          <a:xfrm flipH="1">
            <a:off x="1804885" y="1846801"/>
            <a:ext cx="2933" cy="5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4" idx="2"/>
            <a:endCxn id="17" idx="0"/>
          </p:cNvCxnSpPr>
          <p:nvPr/>
        </p:nvCxnSpPr>
        <p:spPr>
          <a:xfrm flipH="1">
            <a:off x="1505772" y="3917317"/>
            <a:ext cx="299113" cy="68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17" idx="3"/>
          </p:cNvCxnSpPr>
          <p:nvPr/>
        </p:nvCxnSpPr>
        <p:spPr>
          <a:xfrm>
            <a:off x="2322126" y="4990793"/>
            <a:ext cx="1383353" cy="63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4547" y="1883937"/>
            <a:ext cx="9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Tx_rdy</a:t>
            </a:r>
            <a:r>
              <a:rPr lang="en-US" sz="1200" dirty="0" smtClean="0"/>
              <a:t> = ‘1’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33741" y="407605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Tx_rdy</a:t>
            </a:r>
            <a:r>
              <a:rPr lang="en-US" sz="1100" dirty="0" smtClean="0"/>
              <a:t> = ‘0’</a:t>
            </a:r>
            <a:endParaRPr lang="en-US" sz="1100" dirty="0"/>
          </a:p>
        </p:txBody>
      </p:sp>
      <p:sp>
        <p:nvSpPr>
          <p:cNvPr id="59" name="CuadroTexto 11"/>
          <p:cNvSpPr txBox="1"/>
          <p:nvPr/>
        </p:nvSpPr>
        <p:spPr>
          <a:xfrm>
            <a:off x="4229590" y="5102157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Aviso_envio2</a:t>
            </a:r>
            <a:endParaRPr lang="es-ES" b="1" dirty="0"/>
          </a:p>
        </p:txBody>
      </p:sp>
      <p:sp>
        <p:nvSpPr>
          <p:cNvPr id="61" name="CuadroTexto 12"/>
          <p:cNvSpPr txBox="1"/>
          <p:nvPr/>
        </p:nvSpPr>
        <p:spPr>
          <a:xfrm>
            <a:off x="3778082" y="5467702"/>
            <a:ext cx="23581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Valid_D</a:t>
            </a:r>
            <a:r>
              <a:rPr lang="es-ES" sz="13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Address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dma_tx_buffer_lsb</a:t>
            </a:r>
            <a:endParaRPr lang="es-ES" sz="1300" dirty="0" smtClean="0"/>
          </a:p>
        </p:txBody>
      </p:sp>
      <p:sp>
        <p:nvSpPr>
          <p:cNvPr id="62" name="Rectángulo redondeado 13"/>
          <p:cNvSpPr/>
          <p:nvPr/>
        </p:nvSpPr>
        <p:spPr>
          <a:xfrm>
            <a:off x="3705479" y="4990793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TextBox 62"/>
          <p:cNvSpPr txBox="1"/>
          <p:nvPr/>
        </p:nvSpPr>
        <p:spPr>
          <a:xfrm rot="988745">
            <a:off x="2672476" y="4962151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Tx_rdy</a:t>
            </a:r>
            <a:r>
              <a:rPr lang="en-US" sz="1100" dirty="0"/>
              <a:t> = ‘1’</a:t>
            </a:r>
          </a:p>
        </p:txBody>
      </p:sp>
      <p:cxnSp>
        <p:nvCxnSpPr>
          <p:cNvPr id="66" name="Conector recto de flecha 64"/>
          <p:cNvCxnSpPr/>
          <p:nvPr/>
        </p:nvCxnSpPr>
        <p:spPr>
          <a:xfrm flipV="1">
            <a:off x="5443702" y="4253132"/>
            <a:ext cx="115657" cy="73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43071" y="4459341"/>
            <a:ext cx="9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Tx_rdy</a:t>
            </a:r>
            <a:r>
              <a:rPr lang="en-US" sz="1200" dirty="0"/>
              <a:t> = </a:t>
            </a:r>
            <a:r>
              <a:rPr lang="en-US" sz="1200" dirty="0" smtClean="0"/>
              <a:t>‘0’</a:t>
            </a:r>
            <a:endParaRPr lang="en-US" sz="1200" dirty="0"/>
          </a:p>
        </p:txBody>
      </p:sp>
      <p:sp>
        <p:nvSpPr>
          <p:cNvPr id="69" name="CuadroTexto 14"/>
          <p:cNvSpPr txBox="1"/>
          <p:nvPr/>
        </p:nvSpPr>
        <p:spPr>
          <a:xfrm>
            <a:off x="4739592" y="35760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Envio1</a:t>
            </a:r>
            <a:endParaRPr lang="es-ES" b="1" dirty="0"/>
          </a:p>
        </p:txBody>
      </p:sp>
      <p:sp>
        <p:nvSpPr>
          <p:cNvPr id="70" name="CuadroTexto 15"/>
          <p:cNvSpPr txBox="1"/>
          <p:nvPr/>
        </p:nvSpPr>
        <p:spPr>
          <a:xfrm>
            <a:off x="4497864" y="3918694"/>
            <a:ext cx="123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Valid_D</a:t>
            </a:r>
            <a:r>
              <a:rPr lang="es-ES" sz="1400" dirty="0" smtClean="0"/>
              <a:t> &lt;= ‘1’</a:t>
            </a:r>
          </a:p>
        </p:txBody>
      </p:sp>
      <p:sp>
        <p:nvSpPr>
          <p:cNvPr id="73" name="Rectángulo redondeado 16"/>
          <p:cNvSpPr/>
          <p:nvPr/>
        </p:nvSpPr>
        <p:spPr>
          <a:xfrm>
            <a:off x="4321689" y="3468447"/>
            <a:ext cx="1581520" cy="784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Conector recto de flecha 64"/>
          <p:cNvCxnSpPr/>
          <p:nvPr/>
        </p:nvCxnSpPr>
        <p:spPr>
          <a:xfrm flipV="1">
            <a:off x="5385873" y="1762234"/>
            <a:ext cx="276214" cy="171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35163" y="2457679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Tx_rdy</a:t>
            </a:r>
            <a:r>
              <a:rPr lang="en-US" sz="1100" dirty="0"/>
              <a:t> = ‘1’</a:t>
            </a:r>
          </a:p>
        </p:txBody>
      </p:sp>
      <p:sp>
        <p:nvSpPr>
          <p:cNvPr id="77" name="CuadroTexto 11"/>
          <p:cNvSpPr txBox="1"/>
          <p:nvPr/>
        </p:nvSpPr>
        <p:spPr>
          <a:xfrm>
            <a:off x="10194922" y="227301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Espabiladr</a:t>
            </a:r>
            <a:endParaRPr lang="es-ES" b="1" dirty="0"/>
          </a:p>
        </p:txBody>
      </p:sp>
      <p:sp>
        <p:nvSpPr>
          <p:cNvPr id="78" name="CuadroTexto 12"/>
          <p:cNvSpPr txBox="1"/>
          <p:nvPr/>
        </p:nvSpPr>
        <p:spPr>
          <a:xfrm>
            <a:off x="10035944" y="2665898"/>
            <a:ext cx="13391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Data_Read</a:t>
            </a:r>
            <a:r>
              <a:rPr lang="es-ES" sz="1300" dirty="0" smtClean="0"/>
              <a:t> &lt;= ‘1’</a:t>
            </a:r>
          </a:p>
        </p:txBody>
      </p:sp>
      <p:sp>
        <p:nvSpPr>
          <p:cNvPr id="79" name="Rectángulo redondeado 13"/>
          <p:cNvSpPr/>
          <p:nvPr/>
        </p:nvSpPr>
        <p:spPr>
          <a:xfrm>
            <a:off x="9888046" y="2297312"/>
            <a:ext cx="1649530" cy="963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11"/>
          <p:cNvSpPr txBox="1"/>
          <p:nvPr/>
        </p:nvSpPr>
        <p:spPr>
          <a:xfrm>
            <a:off x="10194922" y="371998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</a:t>
            </a:r>
            <a:r>
              <a:rPr lang="es-ES" b="1" dirty="0" smtClean="0"/>
              <a:t>ecibir</a:t>
            </a:r>
            <a:endParaRPr lang="es-ES" b="1" dirty="0"/>
          </a:p>
        </p:txBody>
      </p:sp>
      <p:sp>
        <p:nvSpPr>
          <p:cNvPr id="81" name="CuadroTexto 12"/>
          <p:cNvSpPr txBox="1"/>
          <p:nvPr/>
        </p:nvSpPr>
        <p:spPr>
          <a:xfrm>
            <a:off x="9052407" y="4102842"/>
            <a:ext cx="3228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err="1" smtClean="0"/>
              <a:t>Data_Read</a:t>
            </a:r>
            <a:r>
              <a:rPr lang="es-ES" sz="10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err="1" smtClean="0"/>
              <a:t>Write_en</a:t>
            </a:r>
            <a:r>
              <a:rPr lang="es-ES" sz="1000" dirty="0" smtClean="0"/>
              <a:t> &lt;= ‘1’</a:t>
            </a:r>
          </a:p>
          <a:p>
            <a:pPr marL="174625" lvl="0" indent="-174625"/>
            <a:r>
              <a:rPr lang="en-US" sz="1000" dirty="0"/>
              <a:t>case </a:t>
            </a:r>
            <a:r>
              <a:rPr lang="en-US" sz="1000" dirty="0" err="1"/>
              <a:t>count_rx</a:t>
            </a:r>
            <a:r>
              <a:rPr lang="en-US" sz="1000" dirty="0"/>
              <a:t> </a:t>
            </a:r>
            <a:r>
              <a:rPr lang="en-US" sz="1000" dirty="0" smtClean="0"/>
              <a:t>{                              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"00"   =&gt;    </a:t>
            </a:r>
            <a:r>
              <a:rPr lang="en-US" sz="1000" dirty="0" smtClean="0"/>
              <a:t>Address &lt;= DMA_RX_BUFFER_MSB </a:t>
            </a:r>
            <a:endParaRPr lang="en-US" sz="1000" dirty="0"/>
          </a:p>
          <a:p>
            <a:pPr marL="174625" lvl="0" indent="-174625"/>
            <a:r>
              <a:rPr lang="en-US" sz="1000" dirty="0" smtClean="0"/>
              <a:t>      when </a:t>
            </a:r>
            <a:r>
              <a:rPr lang="en-US" sz="1000" dirty="0"/>
              <a:t>"01"   =&gt;    Address &lt;= </a:t>
            </a:r>
            <a:r>
              <a:rPr lang="en-US" sz="1000" dirty="0" smtClean="0"/>
              <a:t>DMA_RX_BUFFER_MID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"10"   =&gt;    Address &lt;= </a:t>
            </a:r>
            <a:r>
              <a:rPr lang="en-US" sz="1000" dirty="0" smtClean="0"/>
              <a:t>DMA_RX_BUFFER_LSB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others =&gt;    Address &lt;= (others =&gt; 'Z</a:t>
            </a:r>
            <a:r>
              <a:rPr lang="en-US" sz="1000" dirty="0" smtClean="0"/>
              <a:t>')  </a:t>
            </a:r>
            <a:endParaRPr lang="en-US" sz="1000" dirty="0"/>
          </a:p>
          <a:p>
            <a:pPr marL="174625" lvl="0" indent="-174625"/>
            <a:r>
              <a:rPr lang="en-US" sz="1000" dirty="0" smtClean="0"/>
              <a:t>}</a:t>
            </a:r>
            <a:endParaRPr lang="en-US" sz="1000" dirty="0"/>
          </a:p>
          <a:p>
            <a:pPr marL="174625" lvl="0" indent="-174625"/>
            <a:r>
              <a:rPr lang="en-US" sz="1000" dirty="0" err="1" smtClean="0"/>
              <a:t>Databus</a:t>
            </a:r>
            <a:r>
              <a:rPr lang="en-US" sz="1000" dirty="0" smtClean="0"/>
              <a:t> </a:t>
            </a:r>
            <a:r>
              <a:rPr lang="en-US" sz="1000" dirty="0"/>
              <a:t>&lt;= </a:t>
            </a:r>
            <a:r>
              <a:rPr lang="en-US" sz="1000" dirty="0" err="1"/>
              <a:t>rcvd_data</a:t>
            </a:r>
            <a:r>
              <a:rPr lang="en-US" sz="1000" dirty="0"/>
              <a:t>;</a:t>
            </a:r>
            <a:endParaRPr lang="es-ES" sz="1000" dirty="0" smtClean="0"/>
          </a:p>
        </p:txBody>
      </p:sp>
      <p:sp>
        <p:nvSpPr>
          <p:cNvPr id="82" name="Rectángulo redondeado 13"/>
          <p:cNvSpPr/>
          <p:nvPr/>
        </p:nvSpPr>
        <p:spPr>
          <a:xfrm>
            <a:off x="9009891" y="3625932"/>
            <a:ext cx="3024446" cy="2059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11"/>
          <p:cNvSpPr txBox="1"/>
          <p:nvPr/>
        </p:nvSpPr>
        <p:spPr>
          <a:xfrm>
            <a:off x="6923815" y="474531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The_end</a:t>
            </a:r>
            <a:endParaRPr lang="es-ES" b="1" dirty="0"/>
          </a:p>
        </p:txBody>
      </p:sp>
      <p:sp>
        <p:nvSpPr>
          <p:cNvPr id="89" name="CuadroTexto 12"/>
          <p:cNvSpPr txBox="1"/>
          <p:nvPr/>
        </p:nvSpPr>
        <p:spPr>
          <a:xfrm>
            <a:off x="6625203" y="5275374"/>
            <a:ext cx="23581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0" indent="-174625"/>
            <a:r>
              <a:rPr lang="de-DE" sz="1300" dirty="0" err="1"/>
              <a:t>Address</a:t>
            </a:r>
            <a:r>
              <a:rPr lang="de-DE" sz="1300" dirty="0"/>
              <a:t> &lt;= X"03";</a:t>
            </a:r>
          </a:p>
          <a:p>
            <a:pPr marL="174625" lvl="0" indent="-174625"/>
            <a:r>
              <a:rPr lang="de-DE" sz="1300" dirty="0" err="1" smtClean="0"/>
              <a:t>Databus</a:t>
            </a:r>
            <a:r>
              <a:rPr lang="de-DE" sz="1300" dirty="0" smtClean="0"/>
              <a:t> </a:t>
            </a:r>
            <a:r>
              <a:rPr lang="de-DE" sz="1300" dirty="0"/>
              <a:t>&lt;= X"FF";</a:t>
            </a:r>
            <a:endParaRPr lang="es-ES" sz="1300" dirty="0" smtClean="0"/>
          </a:p>
        </p:txBody>
      </p:sp>
      <p:sp>
        <p:nvSpPr>
          <p:cNvPr id="90" name="Rectángulo redondeado 13"/>
          <p:cNvSpPr/>
          <p:nvPr/>
        </p:nvSpPr>
        <p:spPr>
          <a:xfrm>
            <a:off x="6399705" y="4651259"/>
            <a:ext cx="1984884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de flecha 59"/>
          <p:cNvCxnSpPr/>
          <p:nvPr/>
        </p:nvCxnSpPr>
        <p:spPr>
          <a:xfrm>
            <a:off x="9962386" y="1371531"/>
            <a:ext cx="382256" cy="92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59"/>
          <p:cNvCxnSpPr/>
          <p:nvPr/>
        </p:nvCxnSpPr>
        <p:spPr>
          <a:xfrm>
            <a:off x="10358776" y="3260388"/>
            <a:ext cx="0" cy="3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59"/>
          <p:cNvCxnSpPr/>
          <p:nvPr/>
        </p:nvCxnSpPr>
        <p:spPr>
          <a:xfrm flipH="1">
            <a:off x="8437250" y="5699098"/>
            <a:ext cx="1531589" cy="26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64"/>
          <p:cNvCxnSpPr/>
          <p:nvPr/>
        </p:nvCxnSpPr>
        <p:spPr>
          <a:xfrm flipH="1" flipV="1">
            <a:off x="6774625" y="1683325"/>
            <a:ext cx="2316345" cy="203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64"/>
          <p:cNvCxnSpPr>
            <a:stCxn id="90" idx="0"/>
          </p:cNvCxnSpPr>
          <p:nvPr/>
        </p:nvCxnSpPr>
        <p:spPr>
          <a:xfrm flipH="1" flipV="1">
            <a:off x="6201201" y="1777379"/>
            <a:ext cx="1190946" cy="287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153514" y="1643813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Dma_ack</a:t>
            </a:r>
            <a:r>
              <a:rPr lang="en-US" sz="1200" dirty="0" smtClean="0"/>
              <a:t> = ‘1’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44642" y="3295954"/>
            <a:ext cx="952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Next_clk</a:t>
            </a:r>
            <a:r>
              <a:rPr lang="en-US" sz="1200" dirty="0" smtClean="0"/>
              <a:t> = 1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89223" y="2544537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&lt; 2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52407" y="5821645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= 2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24701" y="3625932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= </a:t>
            </a:r>
            <a:r>
              <a:rPr lang="en-US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5577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236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Bravo Lopez</dc:creator>
  <cp:lastModifiedBy>German Bravo Lopez</cp:lastModifiedBy>
  <cp:revision>13</cp:revision>
  <dcterms:created xsi:type="dcterms:W3CDTF">2019-01-06T11:51:44Z</dcterms:created>
  <dcterms:modified xsi:type="dcterms:W3CDTF">2019-01-07T15:04:20Z</dcterms:modified>
</cp:coreProperties>
</file>