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63" r:id="rId4"/>
    <p:sldId id="264" r:id="rId5"/>
    <p:sldId id="261" r:id="rId6"/>
    <p:sldId id="266" r:id="rId7"/>
    <p:sldId id="265" r:id="rId8"/>
    <p:sldId id="267" r:id="rId9"/>
    <p:sldId id="268" r:id="rId10"/>
    <p:sldId id="259" r:id="rId11"/>
    <p:sldId id="260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94660"/>
  </p:normalViewPr>
  <p:slideViewPr>
    <p:cSldViewPr>
      <p:cViewPr varScale="1">
        <p:scale>
          <a:sx n="73" d="100"/>
          <a:sy n="73" d="100"/>
        </p:scale>
        <p:origin x="114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0067-05F1-43DF-8C28-CD4AD704C0C6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9E90-98E3-4BC1-83E0-93EF2E5158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9CA0067-05F1-43DF-8C28-CD4AD704C0C6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E0979E90-98E3-4BC1-83E0-93EF2E5158B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9060" y="3219653"/>
            <a:ext cx="7344816" cy="1138773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pt-BR" sz="6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Métodos Numéricos</a:t>
            </a:r>
          </a:p>
        </p:txBody>
      </p:sp>
    </p:spTree>
    <p:extLst>
      <p:ext uri="{BB962C8B-B14F-4D97-AF65-F5344CB8AC3E}">
        <p14:creationId xmlns:p14="http://schemas.microsoft.com/office/powerpoint/2010/main" val="419238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6781800" cy="1600200"/>
          </a:xfrm>
        </p:spPr>
        <p:txBody>
          <a:bodyPr/>
          <a:lstStyle/>
          <a:p>
            <a:r>
              <a:rPr lang="pt-BR" dirty="0">
                <a:latin typeface="Baskerville Old Face" panose="02020602080505020303" pitchFamily="18" charset="0"/>
              </a:rPr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276872"/>
            <a:ext cx="7543800" cy="388620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032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6781800" cy="1600200"/>
          </a:xfrm>
        </p:spPr>
        <p:txBody>
          <a:bodyPr/>
          <a:lstStyle/>
          <a:p>
            <a:r>
              <a:rPr lang="pt-BR" dirty="0">
                <a:latin typeface="Baskerville Old Face" panose="02020602080505020303" pitchFamily="18" charset="0"/>
              </a:rPr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276872"/>
            <a:ext cx="7543800" cy="3886200"/>
          </a:xfrm>
        </p:spPr>
        <p:txBody>
          <a:bodyPr/>
          <a:lstStyle/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41441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6781800" cy="1600200"/>
          </a:xfrm>
        </p:spPr>
        <p:txBody>
          <a:bodyPr/>
          <a:lstStyle/>
          <a:p>
            <a:r>
              <a:rPr lang="pt-BR" dirty="0">
                <a:latin typeface="Baskerville Old Face" panose="02020602080505020303" pitchFamily="18" charset="0"/>
              </a:rPr>
              <a:t>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276872"/>
            <a:ext cx="7543800" cy="3886200"/>
          </a:xfrm>
        </p:spPr>
        <p:txBody>
          <a:bodyPr/>
          <a:lstStyle/>
          <a:p>
            <a:r>
              <a:rPr lang="pt-BR" dirty="0"/>
              <a:t>Jessé Robson </a:t>
            </a:r>
          </a:p>
          <a:p>
            <a:r>
              <a:rPr lang="pt-BR" dirty="0"/>
              <a:t>Rubens Anderson</a:t>
            </a:r>
          </a:p>
          <a:p>
            <a:r>
              <a:rPr lang="pt-BR" dirty="0"/>
              <a:t>Geraldo Braz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3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6781800" cy="1600200"/>
          </a:xfrm>
        </p:spPr>
        <p:txBody>
          <a:bodyPr/>
          <a:lstStyle/>
          <a:p>
            <a:r>
              <a:rPr lang="pt-BR" dirty="0">
                <a:latin typeface="Baskerville Old Face" panose="02020602080505020303" pitchFamily="18" charset="0"/>
              </a:rPr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132856"/>
            <a:ext cx="7543800" cy="323812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Problema: Descobrir a quantidade </a:t>
            </a:r>
            <a:r>
              <a:rPr lang="pt-BR" i="1" dirty="0"/>
              <a:t>c</a:t>
            </a:r>
            <a:r>
              <a:rPr lang="pt-BR" dirty="0"/>
              <a:t> de CO</a:t>
            </a:r>
            <a:r>
              <a:rPr lang="pt-BR" baseline="-25000" dirty="0"/>
              <a:t>2</a:t>
            </a:r>
            <a:r>
              <a:rPr lang="pt-BR" dirty="0"/>
              <a:t> , em </a:t>
            </a:r>
            <a:r>
              <a:rPr lang="pt-BR" dirty="0" err="1"/>
              <a:t>ppm</a:t>
            </a:r>
            <a:r>
              <a:rPr lang="pt-BR" dirty="0"/>
              <a:t>, produzida em uma reação química.</a:t>
            </a:r>
          </a:p>
        </p:txBody>
      </p:sp>
    </p:spTree>
    <p:extLst>
      <p:ext uri="{BB962C8B-B14F-4D97-AF65-F5344CB8AC3E}">
        <p14:creationId xmlns:p14="http://schemas.microsoft.com/office/powerpoint/2010/main" val="385790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988840"/>
                <a:ext cx="7543800" cy="252028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pt-BR" dirty="0"/>
                  <a:t>A quantidade </a:t>
                </a:r>
                <a:r>
                  <a:rPr lang="pt-BR" i="1" dirty="0"/>
                  <a:t>c</a:t>
                </a:r>
                <a:r>
                  <a:rPr lang="pt-BR" dirty="0"/>
                  <a:t> é dada pela seguinte equação: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pt-BR" i="1">
                          <a:latin typeface="Cambria Math"/>
                        </a:rPr>
                        <m:t>+ 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988840"/>
                <a:ext cx="7543800" cy="252028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70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6781800" cy="1368152"/>
          </a:xfrm>
        </p:spPr>
        <p:txBody>
          <a:bodyPr/>
          <a:lstStyle/>
          <a:p>
            <a:r>
              <a:rPr lang="pt-BR" dirty="0">
                <a:latin typeface="Baskerville Old Face" panose="02020602080505020303" pitchFamily="18" charset="0"/>
              </a:rPr>
              <a:t>METODOLOGIA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2276872"/>
                <a:ext cx="7848872" cy="3886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Métodos utilizados:</a:t>
                </a:r>
              </a:p>
              <a:p>
                <a:r>
                  <a:rPr lang="pt-BR" dirty="0"/>
                  <a:t>Método de Newton-</a:t>
                </a:r>
                <a:r>
                  <a:rPr lang="pt-BR" dirty="0" err="1"/>
                  <a:t>Raphson</a:t>
                </a: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  <m:r>
                            <a:rPr lang="pt-BR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−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>
                          <a:latin typeface="Cambria Math"/>
                        </a:rPr>
                        <m:t>/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r>
                        <a:rPr lang="pt-BR" i="1">
                          <a:latin typeface="Cambria Math"/>
                        </a:rPr>
                        <m:t>′(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Método de Newton-</a:t>
                </a:r>
                <a:r>
                  <a:rPr lang="pt-BR" dirty="0" err="1"/>
                  <a:t>Raphson</a:t>
                </a:r>
                <a:r>
                  <a:rPr lang="pt-BR" dirty="0"/>
                  <a:t> para multiplicidade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  <m:r>
                            <a:rPr lang="pt-BR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  <m:r>
                        <a:rPr lang="pt-BR" b="0" i="1" smtClean="0">
                          <a:latin typeface="Cambria Math"/>
                        </a:rPr>
                        <m:t>∗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  <m:r>
                        <a:rPr lang="pt-BR">
                          <a:latin typeface="Cambria Math"/>
                        </a:rPr>
                        <m:t>/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r>
                        <a:rPr lang="pt-BR" i="1">
                          <a:latin typeface="Cambria Math"/>
                        </a:rPr>
                        <m:t>′(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Método da Secante para multiplicidade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  <m:r>
                            <a:rPr lang="pt-BR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−(</m:t>
                      </m:r>
                      <m:r>
                        <a:rPr lang="pt-BR" i="1">
                          <a:latin typeface="Cambria Math"/>
                        </a:rPr>
                        <m:t>𝑝</m:t>
                      </m:r>
                      <m:r>
                        <a:rPr lang="pt-BR" i="1">
                          <a:latin typeface="Cambria Math"/>
                        </a:rPr>
                        <m:t>∗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  <m:r>
                        <a:rPr lang="pt-BR">
                          <a:latin typeface="Cambria Math"/>
                        </a:rPr>
                        <m:t>/</m:t>
                      </m:r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2276872"/>
                <a:ext cx="7848872" cy="3886200"/>
              </a:xfrm>
              <a:blipFill rotWithShape="1">
                <a:blip r:embed="rId2"/>
                <a:stretch>
                  <a:fillRect l="-12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66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6781800" cy="1368152"/>
          </a:xfrm>
        </p:spPr>
        <p:txBody>
          <a:bodyPr/>
          <a:lstStyle/>
          <a:p>
            <a:r>
              <a:rPr lang="pt-BR" dirty="0">
                <a:latin typeface="Baskerville Old Face" panose="02020602080505020303" pitchFamily="18" charset="0"/>
              </a:rPr>
              <a:t>METODOLOGIA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276872"/>
            <a:ext cx="7848872" cy="3886200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123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6781800" cy="1368152"/>
          </a:xfrm>
        </p:spPr>
        <p:txBody>
          <a:bodyPr/>
          <a:lstStyle/>
          <a:p>
            <a:r>
              <a:rPr lang="pt-BR" dirty="0">
                <a:latin typeface="Baskerville Old Face" panose="02020602080505020303" pitchFamily="18" charset="0"/>
              </a:rPr>
              <a:t>METODOLOGIA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2276872"/>
                <a:ext cx="7776864" cy="3886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Isolamento e refinamento: </a:t>
                </a:r>
              </a:p>
              <a:p>
                <a:r>
                  <a:rPr lang="pt-BR" dirty="0"/>
                  <a:t>Teorema do Círculo 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1</m:t>
                      </m:r>
                      <m:r>
                        <a:rPr lang="pt-BR" b="0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𝑚𝑎𝑥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Teorema de </a:t>
                </a:r>
                <a:r>
                  <a:rPr lang="pt-BR" dirty="0" err="1"/>
                  <a:t>Sturn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2276872"/>
                <a:ext cx="7776864" cy="3886200"/>
              </a:xfrm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90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6781800" cy="1368152"/>
          </a:xfrm>
        </p:spPr>
        <p:txBody>
          <a:bodyPr/>
          <a:lstStyle/>
          <a:p>
            <a:r>
              <a:rPr lang="pt-BR" dirty="0">
                <a:latin typeface="Baskerville Old Face" panose="02020602080505020303" pitchFamily="18" charset="0"/>
              </a:rPr>
              <a:t>METODOLOGIA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276872"/>
            <a:ext cx="7776864" cy="38862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Primeiro,  usamos o Teorema do círculo 2 para achar o intervalo de todas as raízes reais da função.</a:t>
            </a:r>
          </a:p>
          <a:p>
            <a:endParaRPr lang="pt-BR" dirty="0"/>
          </a:p>
          <a:p>
            <a:r>
              <a:rPr lang="pt-BR" dirty="0"/>
              <a:t>Depois, buscamos por intervalos com uma única raiz usando o teorema de </a:t>
            </a:r>
            <a:r>
              <a:rPr lang="pt-BR" dirty="0" err="1"/>
              <a:t>Sturn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A função retorna uma sequencia de números onde cada intervalo entre estes números reside uma única </a:t>
            </a:r>
            <a:r>
              <a:rPr lang="pt-BR" u="sng" dirty="0"/>
              <a:t>raiz real,</a:t>
            </a:r>
            <a:r>
              <a:rPr lang="pt-BR" dirty="0"/>
              <a:t> ou um único valor indicando que não existem raízes reais para </a:t>
            </a:r>
            <a:r>
              <a:rPr lang="pt-BR" dirty="0" err="1"/>
              <a:t>P</a:t>
            </a:r>
            <a:r>
              <a:rPr lang="pt-BR" baseline="-25000" dirty="0" err="1"/>
              <a:t>x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450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2560" y="364866"/>
            <a:ext cx="6781800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Baskerville Old Face" panose="02020602080505020303"/>
              </a:rPr>
              <a:t>Funções usadas no refinamento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932856"/>
            <a:ext cx="7543800" cy="3886200"/>
          </a:xfrm>
        </p:spPr>
        <p:txBody>
          <a:bodyPr/>
          <a:lstStyle/>
          <a:p>
            <a:r>
              <a:rPr lang="pt-BR" dirty="0"/>
              <a:t>1: </a:t>
            </a:r>
            <a:r>
              <a:rPr lang="pt-BR" dirty="0" err="1"/>
              <a:t>int</a:t>
            </a:r>
            <a:r>
              <a:rPr lang="pt-BR" dirty="0"/>
              <a:t> Círculo( polinômio P )</a:t>
            </a:r>
          </a:p>
          <a:p>
            <a:r>
              <a:rPr lang="pt-BR" dirty="0"/>
              <a:t>2: polinômio </a:t>
            </a:r>
            <a:r>
              <a:rPr lang="pt-BR" dirty="0" err="1"/>
              <a:t>divPolinomio</a:t>
            </a:r>
            <a:r>
              <a:rPr lang="pt-BR" dirty="0"/>
              <a:t> (polinômio p1, polinômio p2)</a:t>
            </a:r>
          </a:p>
          <a:p>
            <a:r>
              <a:rPr lang="pt-BR" dirty="0"/>
              <a:t>3: intervalos </a:t>
            </a:r>
            <a:r>
              <a:rPr lang="pt-BR" dirty="0" err="1"/>
              <a:t>nZeros</a:t>
            </a:r>
            <a:r>
              <a:rPr lang="pt-BR" dirty="0"/>
              <a:t> (</a:t>
            </a:r>
            <a:r>
              <a:rPr lang="pt-BR" dirty="0" err="1"/>
              <a:t>Polinomio</a:t>
            </a:r>
            <a:r>
              <a:rPr lang="pt-BR" dirty="0"/>
              <a:t> P, intervalo I,  índice i)</a:t>
            </a:r>
          </a:p>
        </p:txBody>
      </p:sp>
    </p:spTree>
    <p:extLst>
      <p:ext uri="{BB962C8B-B14F-4D97-AF65-F5344CB8AC3E}">
        <p14:creationId xmlns:p14="http://schemas.microsoft.com/office/powerpoint/2010/main" val="441614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83</TotalTime>
  <Words>306</Words>
  <Application>Microsoft Office PowerPoint</Application>
  <PresentationFormat>Apresentação na tela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Baskerville Old Face</vt:lpstr>
      <vt:lpstr>Cambria Math</vt:lpstr>
      <vt:lpstr>Impact</vt:lpstr>
      <vt:lpstr>Times New Roman</vt:lpstr>
      <vt:lpstr>NewsPrint</vt:lpstr>
      <vt:lpstr>Apresentação do PowerPoint</vt:lpstr>
      <vt:lpstr>EQUIPE</vt:lpstr>
      <vt:lpstr>INTRODUÇÃO</vt:lpstr>
      <vt:lpstr>Apresentação do PowerPoint</vt:lpstr>
      <vt:lpstr>METODOLOGIA</vt:lpstr>
      <vt:lpstr>METODOLOGIA</vt:lpstr>
      <vt:lpstr>METODOLOGIA</vt:lpstr>
      <vt:lpstr>METODOLOGIA</vt:lpstr>
      <vt:lpstr>Funções usadas no refinamento</vt:lpstr>
      <vt:lpstr>EXEMPLOS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Jessé Robson</dc:creator>
  <cp:lastModifiedBy>rubs</cp:lastModifiedBy>
  <cp:revision>18</cp:revision>
  <dcterms:created xsi:type="dcterms:W3CDTF">2016-11-04T18:00:26Z</dcterms:created>
  <dcterms:modified xsi:type="dcterms:W3CDTF">2016-11-07T17:38:38Z</dcterms:modified>
</cp:coreProperties>
</file>