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  <p:sldId id="264" r:id="rId5"/>
    <p:sldId id="261" r:id="rId6"/>
    <p:sldId id="266" r:id="rId7"/>
    <p:sldId id="265" r:id="rId8"/>
    <p:sldId id="267" r:id="rId9"/>
    <p:sldId id="259" r:id="rId10"/>
    <p:sldId id="26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9CA0067-05F1-43DF-8C28-CD4AD704C0C6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9060" y="3219653"/>
            <a:ext cx="7344816" cy="113877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pt-BR" sz="6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Métodos Numéricos</a:t>
            </a:r>
            <a:endParaRPr lang="pt-BR" sz="6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CONCLUSÃO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144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EQUIPE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r>
              <a:rPr lang="pt-BR" dirty="0"/>
              <a:t>Jessé Robson </a:t>
            </a:r>
          </a:p>
          <a:p>
            <a:r>
              <a:rPr lang="pt-BR" dirty="0"/>
              <a:t>Rubens Anderson</a:t>
            </a:r>
          </a:p>
          <a:p>
            <a:r>
              <a:rPr lang="pt-BR" dirty="0"/>
              <a:t>Geraldo Braz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INTRODUÇÃO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23812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Problema: Descobrir a quantidade </a:t>
            </a:r>
            <a:r>
              <a:rPr lang="pt-BR" i="1" dirty="0" smtClean="0"/>
              <a:t>c</a:t>
            </a:r>
            <a:r>
              <a:rPr lang="pt-BR" dirty="0" smtClean="0"/>
              <a:t> de CO</a:t>
            </a:r>
            <a:r>
              <a:rPr lang="pt-BR" baseline="-25000" dirty="0" smtClean="0"/>
              <a:t>2</a:t>
            </a:r>
            <a:r>
              <a:rPr lang="pt-BR" dirty="0" smtClean="0"/>
              <a:t> , em </a:t>
            </a:r>
            <a:r>
              <a:rPr lang="pt-BR" dirty="0" err="1" smtClean="0"/>
              <a:t>ppm</a:t>
            </a:r>
            <a:r>
              <a:rPr lang="pt-BR" dirty="0" smtClean="0"/>
              <a:t>, produzida em uma reação química.</a:t>
            </a:r>
          </a:p>
        </p:txBody>
      </p:sp>
    </p:spTree>
    <p:extLst>
      <p:ext uri="{BB962C8B-B14F-4D97-AF65-F5344CB8AC3E}">
        <p14:creationId xmlns:p14="http://schemas.microsoft.com/office/powerpoint/2010/main" val="38579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A quantidade </a:t>
                </a:r>
                <a:r>
                  <a:rPr lang="pt-BR" i="1" dirty="0"/>
                  <a:t>c</a:t>
                </a:r>
                <a:r>
                  <a:rPr lang="pt-BR" dirty="0"/>
                  <a:t> é dada pela seguinte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METODOLOGIA</a:t>
            </a:r>
            <a:endParaRPr lang="pt-BR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Métodos utilizados:</a:t>
                </a:r>
              </a:p>
              <a:p>
                <a:r>
                  <a:rPr lang="pt-BR" dirty="0"/>
                  <a:t>Método de </a:t>
                </a:r>
                <a:r>
                  <a:rPr lang="pt-BR" dirty="0" smtClean="0"/>
                  <a:t>Newton-</a:t>
                </a:r>
                <a:r>
                  <a:rPr lang="pt-BR" dirty="0" err="1" smtClean="0"/>
                  <a:t>Raphson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Método de Newton-</a:t>
                </a:r>
                <a:r>
                  <a:rPr lang="pt-BR" dirty="0" err="1" smtClean="0"/>
                  <a:t>Raphson</a:t>
                </a:r>
                <a:r>
                  <a:rPr lang="pt-BR" dirty="0" smtClean="0"/>
                  <a:t> 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Método </a:t>
                </a:r>
                <a:r>
                  <a:rPr lang="pt-BR" dirty="0" smtClean="0"/>
                  <a:t>da Secante </a:t>
                </a:r>
                <a:r>
                  <a:rPr lang="pt-BR" dirty="0"/>
                  <a:t>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𝑝</m:t>
                      </m:r>
                      <m:r>
                        <a:rPr lang="pt-BR" i="1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METODOLOGIA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848872" cy="388620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2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METODOLOGIA</a:t>
            </a:r>
            <a:endParaRPr lang="pt-BR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Isolamento: </a:t>
                </a:r>
              </a:p>
              <a:p>
                <a:r>
                  <a:rPr lang="pt-BR" dirty="0" smtClean="0"/>
                  <a:t>Teorema do Círculo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  <m:r>
                        <a:rPr lang="pt-BR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Teorema de </a:t>
                </a:r>
                <a:r>
                  <a:rPr lang="pt-BR" dirty="0" err="1" smtClean="0"/>
                  <a:t>Sturn</a:t>
                </a: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  <a:blipFill rotWithShape="1"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METODOLOGIA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776864" cy="38862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45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EXEMPLOS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3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59</TotalTime>
  <Words>200</Words>
  <Application>Microsoft Office PowerPoint</Application>
  <PresentationFormat>Apresentação na tela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NewsPrint</vt:lpstr>
      <vt:lpstr>Apresentação do PowerPoint</vt:lpstr>
      <vt:lpstr>EQUIPE</vt:lpstr>
      <vt:lpstr>INTRODUÇÃO</vt:lpstr>
      <vt:lpstr>Apresentação do PowerPoint</vt:lpstr>
      <vt:lpstr>METODOLOGIA</vt:lpstr>
      <vt:lpstr>METODOLOGIA</vt:lpstr>
      <vt:lpstr>METODOLOGIA</vt:lpstr>
      <vt:lpstr>METODOLOGIA</vt:lpstr>
      <vt:lpstr>EXEMPLOS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Jessé Robson</dc:creator>
  <cp:lastModifiedBy>Jessé Robson</cp:lastModifiedBy>
  <cp:revision>6</cp:revision>
  <dcterms:created xsi:type="dcterms:W3CDTF">2016-11-04T18:00:26Z</dcterms:created>
  <dcterms:modified xsi:type="dcterms:W3CDTF">2016-11-04T18:59:36Z</dcterms:modified>
</cp:coreProperties>
</file>