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zrHqGkABZbbgFHmyUnuGF761m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81695119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b81695119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81695119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b81695119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b816951194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b81695119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" name="Google Shape;19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" name="Google Shape;20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linkedin.com/in/falvojr" TargetMode="External"/><Relationship Id="rId5" Type="http://schemas.openxmlformats.org/officeDocument/2006/relationships/hyperlink" Target="https://linkedin.com/in/falvojr" TargetMode="External"/><Relationship Id="rId6" Type="http://schemas.openxmlformats.org/officeDocument/2006/relationships/hyperlink" Target="https://github.com/falvojr" TargetMode="External"/><Relationship Id="rId7" Type="http://schemas.openxmlformats.org/officeDocument/2006/relationships/hyperlink" Target="https://github.com/falvojr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web.digitalinnovation.one/course/introducao-ao-git-e-ao-github/learning/75b9fe49-6ed4-4480-83a7-7e37fc356aa9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Venilton FalvoJr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Tech Lead na DIO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2"/>
          <p:cNvSpPr txBox="1"/>
          <p:nvPr>
            <p:ph idx="1" type="subTitle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seu Primeiro Repositório no GitHub</a:t>
            </a:r>
            <a:r>
              <a:rPr lang="en-US" sz="480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Compartilhar Seu Progresso</a:t>
            </a:r>
            <a:endParaRPr sz="480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 sobre mim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Google Shape;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6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Formação: Graduação, Mestrado e Doutorado*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Início: Estágio em 2008 na Cast Group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Alguém está sentado na sombra hoje porque alguém plantou uma árvore há muito tempo.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Warren Buffett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https://linkedin.com/in/</a:t>
            </a:r>
            <a:r>
              <a:rPr b="1"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falvojr</a:t>
            </a:r>
            <a:endParaRPr b="1"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GitHub: </a:t>
            </a: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https://github.com/</a:t>
            </a:r>
            <a:r>
              <a:rPr b="1"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falvojr</a:t>
            </a:r>
            <a:endParaRPr b="1"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7"/>
          <p:cNvSpPr txBox="1"/>
          <p:nvPr>
            <p:ph idx="1" type="subTitle"/>
          </p:nvPr>
        </p:nvSpPr>
        <p:spPr>
          <a:xfrm>
            <a:off x="683568" y="1491630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</a:t>
            </a: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</a:t>
            </a:r>
            <a:endParaRPr sz="24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7"/>
          <p:cNvSpPr txBox="1"/>
          <p:nvPr/>
        </p:nvSpPr>
        <p:spPr>
          <a:xfrm>
            <a:off x="683568" y="2283718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683568" y="3075806"/>
            <a:ext cx="1379980" cy="576064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" name="Google Shape;6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3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Reforce seu conhecimento em Git com um desafio totalmente prático, onde você executará todos os passos para a criação, atualização e sincronização de um repositório no GitHub. 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 isso, você poderá compartilhar suas anotações e exercícios em 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 próprio repositório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Criando assim, o primeiro (de muitos) projetos do seu 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portfólio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;)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idx="1" type="subTitle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Requisitos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1" type="subTitle"/>
          </p:nvPr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Noções básicas de Git/GitHub: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0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○"/>
            </a:pPr>
            <a:r>
              <a:rPr lang="en-US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Introdução ao Git e ao GitHub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(sugestão de curso)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devidamente instalado (usaremos o </a:t>
            </a:r>
            <a:r>
              <a:rPr i="1"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Bash</a:t>
            </a: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100"/>
              <a:buFont typeface="Century Gothic"/>
              <a:buChar char="✓"/>
            </a:pPr>
            <a:r>
              <a:rPr lang="en-US" sz="21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Engajamento e vontade de aprender ;)</a:t>
            </a:r>
            <a:endParaRPr sz="21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816951194_0_7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3" name="Google Shape;83;gb816951194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b816951194_0_7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gb816951194_0_7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b816951194_0_7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i="0" sz="2300" u="non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b816951194_0_7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1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gb816951194_0_7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gb816951194_0_7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b816951194_0_7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816951194_0_19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6" name="Google Shape;96;gb816951194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b816951194_0_19"/>
          <p:cNvSpPr txBox="1"/>
          <p:nvPr>
            <p:ph idx="1" type="subTitle"/>
          </p:nvPr>
        </p:nvSpPr>
        <p:spPr>
          <a:xfrm>
            <a:off x="683568" y="1491630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1</a:t>
            </a:r>
            <a:endParaRPr sz="2400" strike="sngStrike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gb816951194_0_19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b816951194_0_19"/>
          <p:cNvSpPr/>
          <p:nvPr/>
        </p:nvSpPr>
        <p:spPr>
          <a:xfrm>
            <a:off x="2267760" y="15488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</a:t>
            </a:r>
            <a:endParaRPr i="0" sz="2300" u="none" cap="non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gb816951194_0_19"/>
          <p:cNvSpPr txBox="1"/>
          <p:nvPr/>
        </p:nvSpPr>
        <p:spPr>
          <a:xfrm>
            <a:off x="683568" y="2283718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i="0" lang="en-US" sz="2400" u="none" cap="none" strike="sng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i="0" sz="2400" u="none" cap="none" strike="sng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b816951194_0_19"/>
          <p:cNvSpPr/>
          <p:nvPr/>
        </p:nvSpPr>
        <p:spPr>
          <a:xfrm>
            <a:off x="2267760" y="2340925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300" strike="sngStrike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Git/GitHub: Relembrando algumas coisinhas</a:t>
            </a:r>
            <a:endParaRPr i="0" sz="2300" u="none" cap="none" strike="sng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gb816951194_0_19"/>
          <p:cNvSpPr txBox="1"/>
          <p:nvPr/>
        </p:nvSpPr>
        <p:spPr>
          <a:xfrm>
            <a:off x="683568" y="3075806"/>
            <a:ext cx="1380000" cy="5760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Passo </a:t>
            </a:r>
            <a:r>
              <a:rPr b="1" i="0" lang="en-US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24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gb816951194_0_19"/>
          <p:cNvSpPr/>
          <p:nvPr/>
        </p:nvSpPr>
        <p:spPr>
          <a:xfrm>
            <a:off x="2267760" y="3133000"/>
            <a:ext cx="65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3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;)</a:t>
            </a:r>
            <a:endParaRPr b="1" i="0" sz="2300" u="none" cap="none" strike="noStrike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816951194_0_31"/>
          <p:cNvSpPr txBox="1"/>
          <p:nvPr>
            <p:ph idx="1" type="subTitle"/>
          </p:nvPr>
        </p:nvSpPr>
        <p:spPr>
          <a:xfrm>
            <a:off x="311700" y="305700"/>
            <a:ext cx="85206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b="1" sz="40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9" name="Google Shape;109;gb816951194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b816951194_0_31"/>
          <p:cNvSpPr txBox="1"/>
          <p:nvPr>
            <p:ph idx="1" type="subTitle"/>
          </p:nvPr>
        </p:nvSpPr>
        <p:spPr>
          <a:xfrm>
            <a:off x="311700" y="1197563"/>
            <a:ext cx="8520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é a sua hora de 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brilhar</a:t>
            </a: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use todo seu conhecimento em Git e GitHub para criar o seu próprio repositório. Com isso, em breve você terá muitos outros projetos no seu perfil no GitHub.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40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Desta forma, outros Devs ou empresas poderão acessar seu portfólio de projetos e colaborar/acompanhar sua evolução profissional ;)</a:t>
            </a:r>
            <a:endParaRPr sz="24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t/>
            </a: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6985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b816951194_0_31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"/>
          <p:cNvSpPr txBox="1"/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43"/>
          <p:cNvSpPr txBox="1"/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43"/>
          <p:cNvSpPr txBox="1"/>
          <p:nvPr>
            <p:ph idx="1" type="subTitle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6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b="1" sz="66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43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3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3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cap="flat" cmpd="sng" w="9525">
            <a:solidFill>
              <a:srgbClr val="F783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3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1" i="0" sz="5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5" name="Google Shape;125;p43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43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b="0" i="0" lang="en-US" sz="2800" u="sng" cap="none" strike="noStrik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800" u="none" cap="none" strike="noStrik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