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  <p:sldMasterId id="2147483673" r:id="rId2"/>
    <p:sldMasterId id="2147483661" r:id="rId3"/>
    <p:sldMasterId id="2147483757" r:id="rId4"/>
  </p:sldMasterIdLst>
  <p:notesMasterIdLst>
    <p:notesMasterId r:id="rId13"/>
  </p:notesMasterIdLst>
  <p:handoutMasterIdLst>
    <p:handoutMasterId r:id="rId14"/>
  </p:handoutMasterIdLst>
  <p:sldIdLst>
    <p:sldId id="402" r:id="rId5"/>
    <p:sldId id="310" r:id="rId6"/>
    <p:sldId id="311" r:id="rId7"/>
    <p:sldId id="348" r:id="rId8"/>
    <p:sldId id="313" r:id="rId9"/>
    <p:sldId id="361" r:id="rId10"/>
    <p:sldId id="405" r:id="rId11"/>
    <p:sldId id="407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TA PARA APRESENTACAO" initials="CPA" lastIdx="1" clrIdx="0">
    <p:extLst>
      <p:ext uri="{19B8F6BF-5375-455C-9EA6-DF929625EA0E}">
        <p15:presenceInfo xmlns="" xmlns:p15="http://schemas.microsoft.com/office/powerpoint/2012/main" userId="CONTA PARA APRESENTAC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528" autoAdjust="0"/>
    <p:restoredTop sz="96953" autoAdjust="0"/>
  </p:normalViewPr>
  <p:slideViewPr>
    <p:cSldViewPr>
      <p:cViewPr>
        <p:scale>
          <a:sx n="80" d="100"/>
          <a:sy n="80" d="100"/>
        </p:scale>
        <p:origin x="-142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6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136799-B6A4-4D69-91BB-E29720A1BD2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7E2303D-6A60-4EDB-9CD2-590E7A7232DA}">
      <dgm:prSet phldrT="[Texto]" custT="1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pt-BR" sz="1400" b="1" baseline="0" dirty="0" smtClean="0">
            <a:solidFill>
              <a:schemeClr val="tx2"/>
            </a:solidFill>
          </a:endParaRPr>
        </a:p>
        <a:p>
          <a:r>
            <a:rPr lang="pt-BR" sz="1800" b="1" baseline="0" dirty="0" smtClean="0">
              <a:solidFill>
                <a:schemeClr val="bg1"/>
              </a:solidFill>
            </a:rPr>
            <a:t>NFRX</a:t>
          </a:r>
        </a:p>
        <a:p>
          <a:r>
            <a:rPr lang="pt-BR" sz="1400" b="1" baseline="0" dirty="0" smtClean="0">
              <a:solidFill>
                <a:schemeClr val="tx2"/>
              </a:solidFill>
            </a:rPr>
            <a:t>      </a:t>
          </a:r>
          <a:endParaRPr lang="pt-BR" sz="1400" b="1" baseline="0" dirty="0">
            <a:solidFill>
              <a:schemeClr val="tx2"/>
            </a:solidFill>
          </a:endParaRPr>
        </a:p>
      </dgm:t>
    </dgm:pt>
    <dgm:pt modelId="{4B3DF547-E6A2-4B8A-94D6-2C3686BD6DFF}" type="parTrans" cxnId="{13B4D089-D5F9-41C0-8B1B-FF966C4DF75E}">
      <dgm:prSet/>
      <dgm:spPr/>
      <dgm:t>
        <a:bodyPr/>
        <a:lstStyle/>
        <a:p>
          <a:endParaRPr lang="pt-BR" sz="3200" b="1"/>
        </a:p>
      </dgm:t>
    </dgm:pt>
    <dgm:pt modelId="{FE0B8E5E-73C8-49E0-B31D-DC6B9F1C5F98}" type="sibTrans" cxnId="{13B4D089-D5F9-41C0-8B1B-FF966C4DF75E}">
      <dgm:prSet/>
      <dgm:spPr/>
      <dgm:t>
        <a:bodyPr/>
        <a:lstStyle/>
        <a:p>
          <a:endParaRPr lang="pt-BR" sz="3200" b="1"/>
        </a:p>
      </dgm:t>
    </dgm:pt>
    <dgm:pt modelId="{F2E3771F-A07C-4DE1-980C-CDB24FE7F4B7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600" b="1" baseline="0" dirty="0" err="1" smtClean="0">
              <a:solidFill>
                <a:schemeClr val="bg1"/>
              </a:solidFill>
            </a:rPr>
            <a:t>Arguments</a:t>
          </a:r>
          <a:endParaRPr lang="pt-BR" sz="1600" b="1" baseline="0" dirty="0">
            <a:solidFill>
              <a:schemeClr val="bg1"/>
            </a:solidFill>
          </a:endParaRPr>
        </a:p>
      </dgm:t>
    </dgm:pt>
    <dgm:pt modelId="{20D8382D-C2C5-45F6-8101-B6291C717357}" type="parTrans" cxnId="{995D13DA-6A5A-4E70-A1CE-E6AED22539C2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pt-BR" sz="3200" b="1"/>
        </a:p>
      </dgm:t>
    </dgm:pt>
    <dgm:pt modelId="{8B6811F4-38FF-4F32-9D71-66E2F137BCFE}" type="sibTrans" cxnId="{995D13DA-6A5A-4E70-A1CE-E6AED22539C2}">
      <dgm:prSet/>
      <dgm:spPr/>
      <dgm:t>
        <a:bodyPr/>
        <a:lstStyle/>
        <a:p>
          <a:endParaRPr lang="pt-BR" sz="3200" b="1"/>
        </a:p>
      </dgm:t>
    </dgm:pt>
    <dgm:pt modelId="{76CD9183-B764-4023-A37F-FFE4D9E1A2CB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600" b="1" baseline="0" dirty="0" err="1" smtClean="0">
              <a:solidFill>
                <a:schemeClr val="bg1"/>
              </a:solidFill>
            </a:rPr>
            <a:t>Doubts</a:t>
          </a:r>
          <a:endParaRPr lang="pt-BR" sz="1600" b="1" baseline="0" dirty="0">
            <a:solidFill>
              <a:schemeClr val="bg1"/>
            </a:solidFill>
          </a:endParaRPr>
        </a:p>
      </dgm:t>
    </dgm:pt>
    <dgm:pt modelId="{30954C8F-A6FF-4081-9289-FEA02D11D1AA}" type="parTrans" cxnId="{86D7183A-72EC-4F7B-871C-FBBE180B2075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pt-BR" sz="3200" b="1"/>
        </a:p>
      </dgm:t>
    </dgm:pt>
    <dgm:pt modelId="{0DD17F43-08A1-4B68-8AFC-30C0112F1232}" type="sibTrans" cxnId="{86D7183A-72EC-4F7B-871C-FBBE180B2075}">
      <dgm:prSet/>
      <dgm:spPr/>
      <dgm:t>
        <a:bodyPr/>
        <a:lstStyle/>
        <a:p>
          <a:endParaRPr lang="pt-BR" sz="3200" b="1"/>
        </a:p>
      </dgm:t>
    </dgm:pt>
    <dgm:pt modelId="{FF5BFA29-DFD2-4903-BDBE-E4F37F312CCC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600" b="1" baseline="0" dirty="0" err="1" smtClean="0">
              <a:solidFill>
                <a:schemeClr val="bg1"/>
              </a:solidFill>
            </a:rPr>
            <a:t>Clarifications</a:t>
          </a:r>
          <a:endParaRPr lang="pt-BR" sz="1600" b="1" baseline="0" dirty="0">
            <a:solidFill>
              <a:schemeClr val="bg1"/>
            </a:solidFill>
          </a:endParaRPr>
        </a:p>
      </dgm:t>
    </dgm:pt>
    <dgm:pt modelId="{9BA3D34D-4C30-4053-9731-92B401CD692E}" type="parTrans" cxnId="{C4A5C18A-25C4-430B-B34A-71CBCFD81E9E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pt-BR" sz="3200" b="1"/>
        </a:p>
      </dgm:t>
    </dgm:pt>
    <dgm:pt modelId="{2A57B6F6-0023-462D-B77A-111F4E2F6CBE}" type="sibTrans" cxnId="{C4A5C18A-25C4-430B-B34A-71CBCFD81E9E}">
      <dgm:prSet/>
      <dgm:spPr/>
      <dgm:t>
        <a:bodyPr/>
        <a:lstStyle/>
        <a:p>
          <a:endParaRPr lang="pt-BR" sz="3200" b="1"/>
        </a:p>
      </dgm:t>
    </dgm:pt>
    <dgm:pt modelId="{63602763-376A-4B18-B1AE-BE55D1921A4E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600" b="1" baseline="0" dirty="0" err="1" smtClean="0">
              <a:solidFill>
                <a:schemeClr val="bg1"/>
              </a:solidFill>
            </a:rPr>
            <a:t>Positioning</a:t>
          </a:r>
          <a:endParaRPr lang="pt-BR" sz="1600" b="1" baseline="0" dirty="0">
            <a:solidFill>
              <a:schemeClr val="bg1"/>
            </a:solidFill>
          </a:endParaRPr>
        </a:p>
      </dgm:t>
    </dgm:pt>
    <dgm:pt modelId="{0B38BC77-4C94-4654-82D5-E4F0C7DF7C07}" type="parTrans" cxnId="{2B92FABF-8AB3-458E-82E8-DC7B0F210BD9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pt-BR" sz="3200" b="1"/>
        </a:p>
      </dgm:t>
    </dgm:pt>
    <dgm:pt modelId="{66EE5F07-BC62-403C-A3F4-1D1CC024C587}" type="sibTrans" cxnId="{2B92FABF-8AB3-458E-82E8-DC7B0F210BD9}">
      <dgm:prSet/>
      <dgm:spPr/>
      <dgm:t>
        <a:bodyPr/>
        <a:lstStyle/>
        <a:p>
          <a:endParaRPr lang="pt-BR" sz="3200" b="1"/>
        </a:p>
      </dgm:t>
    </dgm:pt>
    <dgm:pt modelId="{6BEF2E82-51F4-464A-8D53-2C60EA867097}" type="pres">
      <dgm:prSet presAssocID="{87136799-B6A4-4D69-91BB-E29720A1BD2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2026DE-4D96-41C3-AF77-9CB0AFDED7CB}" type="pres">
      <dgm:prSet presAssocID="{67E2303D-6A60-4EDB-9CD2-590E7A7232DA}" presName="centerShape" presStyleLbl="node0" presStyleIdx="0" presStyleCnt="1" custLinFactNeighborX="4791"/>
      <dgm:spPr/>
      <dgm:t>
        <a:bodyPr/>
        <a:lstStyle/>
        <a:p>
          <a:endParaRPr lang="pt-BR"/>
        </a:p>
      </dgm:t>
    </dgm:pt>
    <dgm:pt modelId="{1B7A859A-F346-4661-9432-C59EDE67F1F7}" type="pres">
      <dgm:prSet presAssocID="{20D8382D-C2C5-45F6-8101-B6291C717357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1B22D5CD-0454-4AB6-82C1-397687D1612F}" type="pres">
      <dgm:prSet presAssocID="{F2E3771F-A07C-4DE1-980C-CDB24FE7F4B7}" presName="node" presStyleLbl="node1" presStyleIdx="0" presStyleCnt="4" custScaleX="138888" custScaleY="47567" custRadScaleRad="138401" custRadScaleInc="4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0260D-D15E-4242-BBBE-ADEBF4C1F943}" type="pres">
      <dgm:prSet presAssocID="{30954C8F-A6FF-4081-9289-FEA02D11D1AA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2907211C-C345-4A68-9708-19D31F8117D4}" type="pres">
      <dgm:prSet presAssocID="{76CD9183-B764-4023-A37F-FFE4D9E1A2CB}" presName="node" presStyleLbl="node1" presStyleIdx="1" presStyleCnt="4" custScaleY="60074" custRadScaleRad="139200" custRadScaleInc="-4683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690E012-7FCD-4E81-BC7B-145C77E62199}" type="pres">
      <dgm:prSet presAssocID="{9BA3D34D-4C30-4053-9731-92B401CD692E}" presName="parTrans" presStyleLbl="bgSibTrans2D1" presStyleIdx="2" presStyleCnt="4" custLinFactNeighborX="-616" custLinFactNeighborY="4404"/>
      <dgm:spPr/>
      <dgm:t>
        <a:bodyPr/>
        <a:lstStyle/>
        <a:p>
          <a:endParaRPr lang="en-US"/>
        </a:p>
      </dgm:t>
    </dgm:pt>
    <dgm:pt modelId="{3B9A29EB-A1A6-408D-90E8-23B6E683C50C}" type="pres">
      <dgm:prSet presAssocID="{FF5BFA29-DFD2-4903-BDBE-E4F37F312CCC}" presName="node" presStyleLbl="node1" presStyleIdx="2" presStyleCnt="4" custScaleX="179037" custScaleY="47564" custRadScaleRad="96093" custRadScaleInc="-2663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420CC9-68A1-4F32-9A54-4C95869187F7}" type="pres">
      <dgm:prSet presAssocID="{0B38BC77-4C94-4654-82D5-E4F0C7DF7C07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09A520AB-1FFC-4BF0-A293-ECF656194884}" type="pres">
      <dgm:prSet presAssocID="{63602763-376A-4B18-B1AE-BE55D1921A4E}" presName="node" presStyleLbl="node1" presStyleIdx="3" presStyleCnt="4" custScaleX="185734" custScaleY="52521" custRadScaleRad="123371" custRadScaleInc="-38789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0D84C62-C7A7-4A3B-A8DD-E826A7F83645}" type="presOf" srcId="{0B38BC77-4C94-4654-82D5-E4F0C7DF7C07}" destId="{75420CC9-68A1-4F32-9A54-4C95869187F7}" srcOrd="0" destOrd="0" presId="urn:microsoft.com/office/officeart/2005/8/layout/radial4"/>
    <dgm:cxn modelId="{3B7A946D-9F0A-48F0-A693-D3C46ACE4AC9}" type="presOf" srcId="{FF5BFA29-DFD2-4903-BDBE-E4F37F312CCC}" destId="{3B9A29EB-A1A6-408D-90E8-23B6E683C50C}" srcOrd="0" destOrd="0" presId="urn:microsoft.com/office/officeart/2005/8/layout/radial4"/>
    <dgm:cxn modelId="{86D7183A-72EC-4F7B-871C-FBBE180B2075}" srcId="{67E2303D-6A60-4EDB-9CD2-590E7A7232DA}" destId="{76CD9183-B764-4023-A37F-FFE4D9E1A2CB}" srcOrd="1" destOrd="0" parTransId="{30954C8F-A6FF-4081-9289-FEA02D11D1AA}" sibTransId="{0DD17F43-08A1-4B68-8AFC-30C0112F1232}"/>
    <dgm:cxn modelId="{011BC28D-5111-4C3B-BD1E-2F77E1B66C81}" type="presOf" srcId="{63602763-376A-4B18-B1AE-BE55D1921A4E}" destId="{09A520AB-1FFC-4BF0-A293-ECF656194884}" srcOrd="0" destOrd="0" presId="urn:microsoft.com/office/officeart/2005/8/layout/radial4"/>
    <dgm:cxn modelId="{C36297D5-B0C4-43BD-9D05-D9800B01844E}" type="presOf" srcId="{30954C8F-A6FF-4081-9289-FEA02D11D1AA}" destId="{E870260D-D15E-4242-BBBE-ADEBF4C1F943}" srcOrd="0" destOrd="0" presId="urn:microsoft.com/office/officeart/2005/8/layout/radial4"/>
    <dgm:cxn modelId="{49C98006-05B9-4FA2-821F-93D235714AC3}" type="presOf" srcId="{20D8382D-C2C5-45F6-8101-B6291C717357}" destId="{1B7A859A-F346-4661-9432-C59EDE67F1F7}" srcOrd="0" destOrd="0" presId="urn:microsoft.com/office/officeart/2005/8/layout/radial4"/>
    <dgm:cxn modelId="{2B92FABF-8AB3-458E-82E8-DC7B0F210BD9}" srcId="{67E2303D-6A60-4EDB-9CD2-590E7A7232DA}" destId="{63602763-376A-4B18-B1AE-BE55D1921A4E}" srcOrd="3" destOrd="0" parTransId="{0B38BC77-4C94-4654-82D5-E4F0C7DF7C07}" sibTransId="{66EE5F07-BC62-403C-A3F4-1D1CC024C587}"/>
    <dgm:cxn modelId="{7AECE6BC-FE20-4CA9-92BE-7ABA783FA1CB}" type="presOf" srcId="{76CD9183-B764-4023-A37F-FFE4D9E1A2CB}" destId="{2907211C-C345-4A68-9708-19D31F8117D4}" srcOrd="0" destOrd="0" presId="urn:microsoft.com/office/officeart/2005/8/layout/radial4"/>
    <dgm:cxn modelId="{78F195EA-6D10-456F-8193-4155B41BFC37}" type="presOf" srcId="{67E2303D-6A60-4EDB-9CD2-590E7A7232DA}" destId="{E52026DE-4D96-41C3-AF77-9CB0AFDED7CB}" srcOrd="0" destOrd="0" presId="urn:microsoft.com/office/officeart/2005/8/layout/radial4"/>
    <dgm:cxn modelId="{E97DFD08-51A0-4E02-B2A7-FFE53190CB23}" type="presOf" srcId="{87136799-B6A4-4D69-91BB-E29720A1BD24}" destId="{6BEF2E82-51F4-464A-8D53-2C60EA867097}" srcOrd="0" destOrd="0" presId="urn:microsoft.com/office/officeart/2005/8/layout/radial4"/>
    <dgm:cxn modelId="{C4A5C18A-25C4-430B-B34A-71CBCFD81E9E}" srcId="{67E2303D-6A60-4EDB-9CD2-590E7A7232DA}" destId="{FF5BFA29-DFD2-4903-BDBE-E4F37F312CCC}" srcOrd="2" destOrd="0" parTransId="{9BA3D34D-4C30-4053-9731-92B401CD692E}" sibTransId="{2A57B6F6-0023-462D-B77A-111F4E2F6CBE}"/>
    <dgm:cxn modelId="{13B4D089-D5F9-41C0-8B1B-FF966C4DF75E}" srcId="{87136799-B6A4-4D69-91BB-E29720A1BD24}" destId="{67E2303D-6A60-4EDB-9CD2-590E7A7232DA}" srcOrd="0" destOrd="0" parTransId="{4B3DF547-E6A2-4B8A-94D6-2C3686BD6DFF}" sibTransId="{FE0B8E5E-73C8-49E0-B31D-DC6B9F1C5F98}"/>
    <dgm:cxn modelId="{46E26E5A-5D72-4CD5-A615-8D1663C7E388}" type="presOf" srcId="{9BA3D34D-4C30-4053-9731-92B401CD692E}" destId="{8690E012-7FCD-4E81-BC7B-145C77E62199}" srcOrd="0" destOrd="0" presId="urn:microsoft.com/office/officeart/2005/8/layout/radial4"/>
    <dgm:cxn modelId="{1648FA1E-FD90-41C4-8FD3-F040DA3BDDBC}" type="presOf" srcId="{F2E3771F-A07C-4DE1-980C-CDB24FE7F4B7}" destId="{1B22D5CD-0454-4AB6-82C1-397687D1612F}" srcOrd="0" destOrd="0" presId="urn:microsoft.com/office/officeart/2005/8/layout/radial4"/>
    <dgm:cxn modelId="{995D13DA-6A5A-4E70-A1CE-E6AED22539C2}" srcId="{67E2303D-6A60-4EDB-9CD2-590E7A7232DA}" destId="{F2E3771F-A07C-4DE1-980C-CDB24FE7F4B7}" srcOrd="0" destOrd="0" parTransId="{20D8382D-C2C5-45F6-8101-B6291C717357}" sibTransId="{8B6811F4-38FF-4F32-9D71-66E2F137BCFE}"/>
    <dgm:cxn modelId="{3E124BFC-90B3-4B3F-8271-3556C470F5AC}" type="presParOf" srcId="{6BEF2E82-51F4-464A-8D53-2C60EA867097}" destId="{E52026DE-4D96-41C3-AF77-9CB0AFDED7CB}" srcOrd="0" destOrd="0" presId="urn:microsoft.com/office/officeart/2005/8/layout/radial4"/>
    <dgm:cxn modelId="{E58D1599-9DCC-400A-B220-1F0411DA0237}" type="presParOf" srcId="{6BEF2E82-51F4-464A-8D53-2C60EA867097}" destId="{1B7A859A-F346-4661-9432-C59EDE67F1F7}" srcOrd="1" destOrd="0" presId="urn:microsoft.com/office/officeart/2005/8/layout/radial4"/>
    <dgm:cxn modelId="{F890BC6A-C0F5-434A-A99F-4F24C9BD6869}" type="presParOf" srcId="{6BEF2E82-51F4-464A-8D53-2C60EA867097}" destId="{1B22D5CD-0454-4AB6-82C1-397687D1612F}" srcOrd="2" destOrd="0" presId="urn:microsoft.com/office/officeart/2005/8/layout/radial4"/>
    <dgm:cxn modelId="{C8BE73AC-781F-458C-A549-F6344B149EED}" type="presParOf" srcId="{6BEF2E82-51F4-464A-8D53-2C60EA867097}" destId="{E870260D-D15E-4242-BBBE-ADEBF4C1F943}" srcOrd="3" destOrd="0" presId="urn:microsoft.com/office/officeart/2005/8/layout/radial4"/>
    <dgm:cxn modelId="{EEE97BD8-026F-4ABC-8A9E-FCD7A0106285}" type="presParOf" srcId="{6BEF2E82-51F4-464A-8D53-2C60EA867097}" destId="{2907211C-C345-4A68-9708-19D31F8117D4}" srcOrd="4" destOrd="0" presId="urn:microsoft.com/office/officeart/2005/8/layout/radial4"/>
    <dgm:cxn modelId="{8A3C3012-C9CB-4F60-B2B3-D10AA2B56A37}" type="presParOf" srcId="{6BEF2E82-51F4-464A-8D53-2C60EA867097}" destId="{8690E012-7FCD-4E81-BC7B-145C77E62199}" srcOrd="5" destOrd="0" presId="urn:microsoft.com/office/officeart/2005/8/layout/radial4"/>
    <dgm:cxn modelId="{CD02BD62-FD4A-4619-9271-3DF72E78E15B}" type="presParOf" srcId="{6BEF2E82-51F4-464A-8D53-2C60EA867097}" destId="{3B9A29EB-A1A6-408D-90E8-23B6E683C50C}" srcOrd="6" destOrd="0" presId="urn:microsoft.com/office/officeart/2005/8/layout/radial4"/>
    <dgm:cxn modelId="{BF964599-D74B-4907-A134-E447F81B720C}" type="presParOf" srcId="{6BEF2E82-51F4-464A-8D53-2C60EA867097}" destId="{75420CC9-68A1-4F32-9A54-4C95869187F7}" srcOrd="7" destOrd="0" presId="urn:microsoft.com/office/officeart/2005/8/layout/radial4"/>
    <dgm:cxn modelId="{C8965151-C96E-4AE9-9CB4-6A543784E71E}" type="presParOf" srcId="{6BEF2E82-51F4-464A-8D53-2C60EA867097}" destId="{09A520AB-1FFC-4BF0-A293-ECF656194884}" srcOrd="8" destOrd="0" presId="urn:microsoft.com/office/officeart/2005/8/layout/radial4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136799-B6A4-4D69-91BB-E29720A1BD2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7E2303D-6A60-4EDB-9CD2-590E7A7232DA}">
      <dgm:prSet phldrT="[Texto]" custT="1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pt-BR" sz="1400" b="1" baseline="0" dirty="0" smtClean="0">
            <a:solidFill>
              <a:schemeClr val="tx2"/>
            </a:solidFill>
          </a:endParaRPr>
        </a:p>
        <a:p>
          <a:r>
            <a:rPr lang="pt-BR" sz="1800" b="1" baseline="0" dirty="0" smtClean="0">
              <a:solidFill>
                <a:schemeClr val="bg1"/>
              </a:solidFill>
            </a:rPr>
            <a:t>NFRY </a:t>
          </a:r>
        </a:p>
        <a:p>
          <a:endParaRPr lang="pt-BR" sz="1400" b="1" baseline="0" dirty="0">
            <a:solidFill>
              <a:schemeClr val="tx2"/>
            </a:solidFill>
          </a:endParaRPr>
        </a:p>
      </dgm:t>
    </dgm:pt>
    <dgm:pt modelId="{4B3DF547-E6A2-4B8A-94D6-2C3686BD6DFF}" type="parTrans" cxnId="{13B4D089-D5F9-41C0-8B1B-FF966C4DF75E}">
      <dgm:prSet/>
      <dgm:spPr/>
      <dgm:t>
        <a:bodyPr/>
        <a:lstStyle/>
        <a:p>
          <a:endParaRPr lang="pt-BR" sz="3200" b="1"/>
        </a:p>
      </dgm:t>
    </dgm:pt>
    <dgm:pt modelId="{FE0B8E5E-73C8-49E0-B31D-DC6B9F1C5F98}" type="sibTrans" cxnId="{13B4D089-D5F9-41C0-8B1B-FF966C4DF75E}">
      <dgm:prSet/>
      <dgm:spPr/>
      <dgm:t>
        <a:bodyPr/>
        <a:lstStyle/>
        <a:p>
          <a:endParaRPr lang="pt-BR" sz="3200" b="1"/>
        </a:p>
      </dgm:t>
    </dgm:pt>
    <dgm:pt modelId="{F2E3771F-A07C-4DE1-980C-CDB24FE7F4B7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600" b="1" baseline="0" dirty="0" err="1" smtClean="0">
              <a:solidFill>
                <a:schemeClr val="bg1"/>
              </a:solidFill>
            </a:rPr>
            <a:t>Arguments</a:t>
          </a:r>
          <a:endParaRPr lang="pt-BR" sz="1600" b="1" baseline="0" dirty="0">
            <a:solidFill>
              <a:schemeClr val="bg1"/>
            </a:solidFill>
          </a:endParaRPr>
        </a:p>
      </dgm:t>
    </dgm:pt>
    <dgm:pt modelId="{20D8382D-C2C5-45F6-8101-B6291C717357}" type="parTrans" cxnId="{995D13DA-6A5A-4E70-A1CE-E6AED22539C2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pt-BR" sz="3200" b="1"/>
        </a:p>
      </dgm:t>
    </dgm:pt>
    <dgm:pt modelId="{8B6811F4-38FF-4F32-9D71-66E2F137BCFE}" type="sibTrans" cxnId="{995D13DA-6A5A-4E70-A1CE-E6AED22539C2}">
      <dgm:prSet/>
      <dgm:spPr/>
      <dgm:t>
        <a:bodyPr/>
        <a:lstStyle/>
        <a:p>
          <a:endParaRPr lang="pt-BR" sz="3200" b="1"/>
        </a:p>
      </dgm:t>
    </dgm:pt>
    <dgm:pt modelId="{76CD9183-B764-4023-A37F-FFE4D9E1A2CB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600" b="1" baseline="0" dirty="0" err="1" smtClean="0">
              <a:solidFill>
                <a:schemeClr val="bg1"/>
              </a:solidFill>
            </a:rPr>
            <a:t>Doubts</a:t>
          </a:r>
          <a:endParaRPr lang="pt-BR" sz="1600" b="1" baseline="0" dirty="0">
            <a:solidFill>
              <a:schemeClr val="bg1"/>
            </a:solidFill>
          </a:endParaRPr>
        </a:p>
      </dgm:t>
    </dgm:pt>
    <dgm:pt modelId="{30954C8F-A6FF-4081-9289-FEA02D11D1AA}" type="parTrans" cxnId="{86D7183A-72EC-4F7B-871C-FBBE180B2075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pt-BR" sz="3200" b="1"/>
        </a:p>
      </dgm:t>
    </dgm:pt>
    <dgm:pt modelId="{0DD17F43-08A1-4B68-8AFC-30C0112F1232}" type="sibTrans" cxnId="{86D7183A-72EC-4F7B-871C-FBBE180B2075}">
      <dgm:prSet/>
      <dgm:spPr/>
      <dgm:t>
        <a:bodyPr/>
        <a:lstStyle/>
        <a:p>
          <a:endParaRPr lang="pt-BR" sz="3200" b="1"/>
        </a:p>
      </dgm:t>
    </dgm:pt>
    <dgm:pt modelId="{FF5BFA29-DFD2-4903-BDBE-E4F37F312CCC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600" b="1" baseline="0" dirty="0" err="1" smtClean="0">
              <a:solidFill>
                <a:schemeClr val="bg1"/>
              </a:solidFill>
            </a:rPr>
            <a:t>Clarifications</a:t>
          </a:r>
          <a:endParaRPr lang="pt-BR" sz="1600" b="1" baseline="0" dirty="0">
            <a:solidFill>
              <a:schemeClr val="bg1"/>
            </a:solidFill>
          </a:endParaRPr>
        </a:p>
      </dgm:t>
    </dgm:pt>
    <dgm:pt modelId="{9BA3D34D-4C30-4053-9731-92B401CD692E}" type="parTrans" cxnId="{C4A5C18A-25C4-430B-B34A-71CBCFD81E9E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pt-BR" sz="3200" b="1"/>
        </a:p>
      </dgm:t>
    </dgm:pt>
    <dgm:pt modelId="{2A57B6F6-0023-462D-B77A-111F4E2F6CBE}" type="sibTrans" cxnId="{C4A5C18A-25C4-430B-B34A-71CBCFD81E9E}">
      <dgm:prSet/>
      <dgm:spPr/>
      <dgm:t>
        <a:bodyPr/>
        <a:lstStyle/>
        <a:p>
          <a:endParaRPr lang="pt-BR" sz="3200" b="1"/>
        </a:p>
      </dgm:t>
    </dgm:pt>
    <dgm:pt modelId="{63602763-376A-4B18-B1AE-BE55D1921A4E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600" b="1" baseline="0" dirty="0" err="1" smtClean="0">
              <a:solidFill>
                <a:schemeClr val="bg1"/>
              </a:solidFill>
            </a:rPr>
            <a:t>Positioning</a:t>
          </a:r>
          <a:endParaRPr lang="pt-BR" sz="1600" b="1" baseline="0" dirty="0">
            <a:solidFill>
              <a:schemeClr val="bg1"/>
            </a:solidFill>
          </a:endParaRPr>
        </a:p>
      </dgm:t>
    </dgm:pt>
    <dgm:pt modelId="{0B38BC77-4C94-4654-82D5-E4F0C7DF7C07}" type="parTrans" cxnId="{2B92FABF-8AB3-458E-82E8-DC7B0F210BD9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pt-BR" sz="3200" b="1"/>
        </a:p>
      </dgm:t>
    </dgm:pt>
    <dgm:pt modelId="{66EE5F07-BC62-403C-A3F4-1D1CC024C587}" type="sibTrans" cxnId="{2B92FABF-8AB3-458E-82E8-DC7B0F210BD9}">
      <dgm:prSet/>
      <dgm:spPr/>
      <dgm:t>
        <a:bodyPr/>
        <a:lstStyle/>
        <a:p>
          <a:endParaRPr lang="pt-BR" sz="3200" b="1"/>
        </a:p>
      </dgm:t>
    </dgm:pt>
    <dgm:pt modelId="{6BEF2E82-51F4-464A-8D53-2C60EA867097}" type="pres">
      <dgm:prSet presAssocID="{87136799-B6A4-4D69-91BB-E29720A1BD2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2026DE-4D96-41C3-AF77-9CB0AFDED7CB}" type="pres">
      <dgm:prSet presAssocID="{67E2303D-6A60-4EDB-9CD2-590E7A7232DA}" presName="centerShape" presStyleLbl="node0" presStyleIdx="0" presStyleCnt="1"/>
      <dgm:spPr/>
      <dgm:t>
        <a:bodyPr/>
        <a:lstStyle/>
        <a:p>
          <a:endParaRPr lang="pt-BR"/>
        </a:p>
      </dgm:t>
    </dgm:pt>
    <dgm:pt modelId="{1B7A859A-F346-4661-9432-C59EDE67F1F7}" type="pres">
      <dgm:prSet presAssocID="{20D8382D-C2C5-45F6-8101-B6291C717357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1B22D5CD-0454-4AB6-82C1-397687D1612F}" type="pres">
      <dgm:prSet presAssocID="{F2E3771F-A07C-4DE1-980C-CDB24FE7F4B7}" presName="node" presStyleLbl="node1" presStyleIdx="0" presStyleCnt="4" custScaleX="138888" custScaleY="47567" custRadScaleRad="124964" custRadScaleInc="-12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0260D-D15E-4242-BBBE-ADEBF4C1F943}" type="pres">
      <dgm:prSet presAssocID="{30954C8F-A6FF-4081-9289-FEA02D11D1AA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2907211C-C345-4A68-9708-19D31F8117D4}" type="pres">
      <dgm:prSet presAssocID="{76CD9183-B764-4023-A37F-FFE4D9E1A2CB}" presName="node" presStyleLbl="node1" presStyleIdx="1" presStyleCnt="4" custScaleY="60074" custRadScaleRad="111710" custRadScaleInc="-5813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690E012-7FCD-4E81-BC7B-145C77E62199}" type="pres">
      <dgm:prSet presAssocID="{9BA3D34D-4C30-4053-9731-92B401CD692E}" presName="parTrans" presStyleLbl="bgSibTrans2D1" presStyleIdx="2" presStyleCnt="4" custLinFactNeighborX="-616" custLinFactNeighborY="4404"/>
      <dgm:spPr/>
      <dgm:t>
        <a:bodyPr/>
        <a:lstStyle/>
        <a:p>
          <a:endParaRPr lang="en-US"/>
        </a:p>
      </dgm:t>
    </dgm:pt>
    <dgm:pt modelId="{3B9A29EB-A1A6-408D-90E8-23B6E683C50C}" type="pres">
      <dgm:prSet presAssocID="{FF5BFA29-DFD2-4903-BDBE-E4F37F312CCC}" presName="node" presStyleLbl="node1" presStyleIdx="2" presStyleCnt="4" custScaleX="179037" custScaleY="47564" custRadScaleRad="94821" custRadScaleInc="-35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20CC9-68A1-4F32-9A54-4C95869187F7}" type="pres">
      <dgm:prSet presAssocID="{0B38BC77-4C94-4654-82D5-E4F0C7DF7C07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09A520AB-1FFC-4BF0-A293-ECF656194884}" type="pres">
      <dgm:prSet presAssocID="{63602763-376A-4B18-B1AE-BE55D1921A4E}" presName="node" presStyleLbl="node1" presStyleIdx="3" presStyleCnt="4" custScaleX="185734" custScaleY="52521" custRadScaleRad="128080" custRadScaleInc="-20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D7183A-72EC-4F7B-871C-FBBE180B2075}" srcId="{67E2303D-6A60-4EDB-9CD2-590E7A7232DA}" destId="{76CD9183-B764-4023-A37F-FFE4D9E1A2CB}" srcOrd="1" destOrd="0" parTransId="{30954C8F-A6FF-4081-9289-FEA02D11D1AA}" sibTransId="{0DD17F43-08A1-4B68-8AFC-30C0112F1232}"/>
    <dgm:cxn modelId="{897696C5-294C-456C-884A-2033AD67336A}" type="presOf" srcId="{FF5BFA29-DFD2-4903-BDBE-E4F37F312CCC}" destId="{3B9A29EB-A1A6-408D-90E8-23B6E683C50C}" srcOrd="0" destOrd="0" presId="urn:microsoft.com/office/officeart/2005/8/layout/radial4"/>
    <dgm:cxn modelId="{770462BA-0F30-4BFA-8464-E442F4ECAA8B}" type="presOf" srcId="{67E2303D-6A60-4EDB-9CD2-590E7A7232DA}" destId="{E52026DE-4D96-41C3-AF77-9CB0AFDED7CB}" srcOrd="0" destOrd="0" presId="urn:microsoft.com/office/officeart/2005/8/layout/radial4"/>
    <dgm:cxn modelId="{93B89D31-EBF9-48F5-B42D-ACF7E132E9E1}" type="presOf" srcId="{9BA3D34D-4C30-4053-9731-92B401CD692E}" destId="{8690E012-7FCD-4E81-BC7B-145C77E62199}" srcOrd="0" destOrd="0" presId="urn:microsoft.com/office/officeart/2005/8/layout/radial4"/>
    <dgm:cxn modelId="{FEA28592-E573-4F80-8F51-7A7DF2D31D0D}" type="presOf" srcId="{F2E3771F-A07C-4DE1-980C-CDB24FE7F4B7}" destId="{1B22D5CD-0454-4AB6-82C1-397687D1612F}" srcOrd="0" destOrd="0" presId="urn:microsoft.com/office/officeart/2005/8/layout/radial4"/>
    <dgm:cxn modelId="{BCC43099-BA47-47FC-BE80-C0A85CD8A25E}" type="presOf" srcId="{63602763-376A-4B18-B1AE-BE55D1921A4E}" destId="{09A520AB-1FFC-4BF0-A293-ECF656194884}" srcOrd="0" destOrd="0" presId="urn:microsoft.com/office/officeart/2005/8/layout/radial4"/>
    <dgm:cxn modelId="{49F8E6F3-134E-48E0-9E46-CA9079457FC8}" type="presOf" srcId="{30954C8F-A6FF-4081-9289-FEA02D11D1AA}" destId="{E870260D-D15E-4242-BBBE-ADEBF4C1F943}" srcOrd="0" destOrd="0" presId="urn:microsoft.com/office/officeart/2005/8/layout/radial4"/>
    <dgm:cxn modelId="{E3676174-D518-4EDC-A960-579FC1CB98FC}" type="presOf" srcId="{76CD9183-B764-4023-A37F-FFE4D9E1A2CB}" destId="{2907211C-C345-4A68-9708-19D31F8117D4}" srcOrd="0" destOrd="0" presId="urn:microsoft.com/office/officeart/2005/8/layout/radial4"/>
    <dgm:cxn modelId="{2B92FABF-8AB3-458E-82E8-DC7B0F210BD9}" srcId="{67E2303D-6A60-4EDB-9CD2-590E7A7232DA}" destId="{63602763-376A-4B18-B1AE-BE55D1921A4E}" srcOrd="3" destOrd="0" parTransId="{0B38BC77-4C94-4654-82D5-E4F0C7DF7C07}" sibTransId="{66EE5F07-BC62-403C-A3F4-1D1CC024C587}"/>
    <dgm:cxn modelId="{857B5B0B-28A2-446E-88E3-38CD49FCC671}" type="presOf" srcId="{87136799-B6A4-4D69-91BB-E29720A1BD24}" destId="{6BEF2E82-51F4-464A-8D53-2C60EA867097}" srcOrd="0" destOrd="0" presId="urn:microsoft.com/office/officeart/2005/8/layout/radial4"/>
    <dgm:cxn modelId="{8E4F9D98-E55D-4C29-BD2A-1B325E017AF9}" type="presOf" srcId="{0B38BC77-4C94-4654-82D5-E4F0C7DF7C07}" destId="{75420CC9-68A1-4F32-9A54-4C95869187F7}" srcOrd="0" destOrd="0" presId="urn:microsoft.com/office/officeart/2005/8/layout/radial4"/>
    <dgm:cxn modelId="{C4A5C18A-25C4-430B-B34A-71CBCFD81E9E}" srcId="{67E2303D-6A60-4EDB-9CD2-590E7A7232DA}" destId="{FF5BFA29-DFD2-4903-BDBE-E4F37F312CCC}" srcOrd="2" destOrd="0" parTransId="{9BA3D34D-4C30-4053-9731-92B401CD692E}" sibTransId="{2A57B6F6-0023-462D-B77A-111F4E2F6CBE}"/>
    <dgm:cxn modelId="{13B4D089-D5F9-41C0-8B1B-FF966C4DF75E}" srcId="{87136799-B6A4-4D69-91BB-E29720A1BD24}" destId="{67E2303D-6A60-4EDB-9CD2-590E7A7232DA}" srcOrd="0" destOrd="0" parTransId="{4B3DF547-E6A2-4B8A-94D6-2C3686BD6DFF}" sibTransId="{FE0B8E5E-73C8-49E0-B31D-DC6B9F1C5F98}"/>
    <dgm:cxn modelId="{F3A86CF8-0487-4225-A59F-AE9E8E2CE10E}" type="presOf" srcId="{20D8382D-C2C5-45F6-8101-B6291C717357}" destId="{1B7A859A-F346-4661-9432-C59EDE67F1F7}" srcOrd="0" destOrd="0" presId="urn:microsoft.com/office/officeart/2005/8/layout/radial4"/>
    <dgm:cxn modelId="{995D13DA-6A5A-4E70-A1CE-E6AED22539C2}" srcId="{67E2303D-6A60-4EDB-9CD2-590E7A7232DA}" destId="{F2E3771F-A07C-4DE1-980C-CDB24FE7F4B7}" srcOrd="0" destOrd="0" parTransId="{20D8382D-C2C5-45F6-8101-B6291C717357}" sibTransId="{8B6811F4-38FF-4F32-9D71-66E2F137BCFE}"/>
    <dgm:cxn modelId="{D93C6EEF-093C-46BF-9621-69C35F95555E}" type="presParOf" srcId="{6BEF2E82-51F4-464A-8D53-2C60EA867097}" destId="{E52026DE-4D96-41C3-AF77-9CB0AFDED7CB}" srcOrd="0" destOrd="0" presId="urn:microsoft.com/office/officeart/2005/8/layout/radial4"/>
    <dgm:cxn modelId="{04A59F5B-BAFF-4AD6-BE53-1C8679406104}" type="presParOf" srcId="{6BEF2E82-51F4-464A-8D53-2C60EA867097}" destId="{1B7A859A-F346-4661-9432-C59EDE67F1F7}" srcOrd="1" destOrd="0" presId="urn:microsoft.com/office/officeart/2005/8/layout/radial4"/>
    <dgm:cxn modelId="{0F239C35-ACCF-41D8-9D26-78F9FABA3D0F}" type="presParOf" srcId="{6BEF2E82-51F4-464A-8D53-2C60EA867097}" destId="{1B22D5CD-0454-4AB6-82C1-397687D1612F}" srcOrd="2" destOrd="0" presId="urn:microsoft.com/office/officeart/2005/8/layout/radial4"/>
    <dgm:cxn modelId="{FA851E00-3287-4230-A186-67AFA133897D}" type="presParOf" srcId="{6BEF2E82-51F4-464A-8D53-2C60EA867097}" destId="{E870260D-D15E-4242-BBBE-ADEBF4C1F943}" srcOrd="3" destOrd="0" presId="urn:microsoft.com/office/officeart/2005/8/layout/radial4"/>
    <dgm:cxn modelId="{394264DB-D246-4B15-BA3F-13AC252A269E}" type="presParOf" srcId="{6BEF2E82-51F4-464A-8D53-2C60EA867097}" destId="{2907211C-C345-4A68-9708-19D31F8117D4}" srcOrd="4" destOrd="0" presId="urn:microsoft.com/office/officeart/2005/8/layout/radial4"/>
    <dgm:cxn modelId="{FAB8CCA9-E9C5-4CE4-930C-A0196A0B4F41}" type="presParOf" srcId="{6BEF2E82-51F4-464A-8D53-2C60EA867097}" destId="{8690E012-7FCD-4E81-BC7B-145C77E62199}" srcOrd="5" destOrd="0" presId="urn:microsoft.com/office/officeart/2005/8/layout/radial4"/>
    <dgm:cxn modelId="{9D55C735-CBA1-4B7C-A55C-39F5BBAC886A}" type="presParOf" srcId="{6BEF2E82-51F4-464A-8D53-2C60EA867097}" destId="{3B9A29EB-A1A6-408D-90E8-23B6E683C50C}" srcOrd="6" destOrd="0" presId="urn:microsoft.com/office/officeart/2005/8/layout/radial4"/>
    <dgm:cxn modelId="{D603D341-137C-4276-AF9F-62E3D8047D9F}" type="presParOf" srcId="{6BEF2E82-51F4-464A-8D53-2C60EA867097}" destId="{75420CC9-68A1-4F32-9A54-4C95869187F7}" srcOrd="7" destOrd="0" presId="urn:microsoft.com/office/officeart/2005/8/layout/radial4"/>
    <dgm:cxn modelId="{8CF2255E-83EC-4A4B-9169-65C68D676F76}" type="presParOf" srcId="{6BEF2E82-51F4-464A-8D53-2C60EA867097}" destId="{09A520AB-1FFC-4BF0-A293-ECF656194884}" srcOrd="8" destOrd="0" presId="urn:microsoft.com/office/officeart/2005/8/layout/radial4"/>
  </dgm:cxnLst>
  <dgm:bg/>
  <dgm:whole/>
  <dgm:extLst>
    <a:ext uri="http://schemas.microsoft.com/office/drawing/2008/diagram">
      <dsp:dataModelExt xmlns=""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36799-B6A4-4D69-91BB-E29720A1BD2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7E2303D-6A60-4EDB-9CD2-590E7A7232DA}">
      <dgm:prSet phldrT="[Texto]" custT="1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pt-BR" sz="1400" b="1" baseline="0" dirty="0" smtClean="0">
            <a:solidFill>
              <a:schemeClr val="tx2"/>
            </a:solidFill>
          </a:endParaRPr>
        </a:p>
        <a:p>
          <a:r>
            <a:rPr lang="pt-BR" sz="1800" b="1" baseline="0" dirty="0" smtClean="0">
              <a:solidFill>
                <a:schemeClr val="bg1"/>
              </a:solidFill>
            </a:rPr>
            <a:t>NFRZ</a:t>
          </a:r>
          <a:r>
            <a:rPr lang="pt-BR" sz="1800" b="1" baseline="0" dirty="0" smtClean="0">
              <a:solidFill>
                <a:schemeClr val="tx2"/>
              </a:solidFill>
            </a:rPr>
            <a:t> </a:t>
          </a:r>
        </a:p>
        <a:p>
          <a:endParaRPr lang="pt-BR" sz="1400" b="1" baseline="0" dirty="0">
            <a:solidFill>
              <a:schemeClr val="tx2"/>
            </a:solidFill>
          </a:endParaRPr>
        </a:p>
      </dgm:t>
    </dgm:pt>
    <dgm:pt modelId="{4B3DF547-E6A2-4B8A-94D6-2C3686BD6DFF}" type="parTrans" cxnId="{13B4D089-D5F9-41C0-8B1B-FF966C4DF75E}">
      <dgm:prSet/>
      <dgm:spPr/>
      <dgm:t>
        <a:bodyPr/>
        <a:lstStyle/>
        <a:p>
          <a:endParaRPr lang="pt-BR" sz="3200" b="1"/>
        </a:p>
      </dgm:t>
    </dgm:pt>
    <dgm:pt modelId="{FE0B8E5E-73C8-49E0-B31D-DC6B9F1C5F98}" type="sibTrans" cxnId="{13B4D089-D5F9-41C0-8B1B-FF966C4DF75E}">
      <dgm:prSet/>
      <dgm:spPr/>
      <dgm:t>
        <a:bodyPr/>
        <a:lstStyle/>
        <a:p>
          <a:endParaRPr lang="pt-BR" sz="3200" b="1"/>
        </a:p>
      </dgm:t>
    </dgm:pt>
    <dgm:pt modelId="{F2E3771F-A07C-4DE1-980C-CDB24FE7F4B7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600" b="1" baseline="0" dirty="0" err="1" smtClean="0">
              <a:solidFill>
                <a:schemeClr val="bg1"/>
              </a:solidFill>
            </a:rPr>
            <a:t>Arguments</a:t>
          </a:r>
          <a:endParaRPr lang="pt-BR" sz="1600" b="1" baseline="0" dirty="0">
            <a:solidFill>
              <a:schemeClr val="bg1"/>
            </a:solidFill>
          </a:endParaRPr>
        </a:p>
      </dgm:t>
    </dgm:pt>
    <dgm:pt modelId="{20D8382D-C2C5-45F6-8101-B6291C717357}" type="parTrans" cxnId="{995D13DA-6A5A-4E70-A1CE-E6AED22539C2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pt-BR" sz="3200" b="1"/>
        </a:p>
      </dgm:t>
    </dgm:pt>
    <dgm:pt modelId="{8B6811F4-38FF-4F32-9D71-66E2F137BCFE}" type="sibTrans" cxnId="{995D13DA-6A5A-4E70-A1CE-E6AED22539C2}">
      <dgm:prSet/>
      <dgm:spPr/>
      <dgm:t>
        <a:bodyPr/>
        <a:lstStyle/>
        <a:p>
          <a:endParaRPr lang="pt-BR" sz="3200" b="1"/>
        </a:p>
      </dgm:t>
    </dgm:pt>
    <dgm:pt modelId="{76CD9183-B764-4023-A37F-FFE4D9E1A2CB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600" b="1" baseline="0" dirty="0" err="1" smtClean="0">
              <a:solidFill>
                <a:schemeClr val="bg1"/>
              </a:solidFill>
            </a:rPr>
            <a:t>Doubts</a:t>
          </a:r>
          <a:endParaRPr lang="pt-BR" sz="1600" b="1" baseline="0" dirty="0">
            <a:solidFill>
              <a:schemeClr val="bg1"/>
            </a:solidFill>
          </a:endParaRPr>
        </a:p>
      </dgm:t>
    </dgm:pt>
    <dgm:pt modelId="{30954C8F-A6FF-4081-9289-FEA02D11D1AA}" type="parTrans" cxnId="{86D7183A-72EC-4F7B-871C-FBBE180B2075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pt-BR" sz="3200" b="1"/>
        </a:p>
      </dgm:t>
    </dgm:pt>
    <dgm:pt modelId="{0DD17F43-08A1-4B68-8AFC-30C0112F1232}" type="sibTrans" cxnId="{86D7183A-72EC-4F7B-871C-FBBE180B2075}">
      <dgm:prSet/>
      <dgm:spPr/>
      <dgm:t>
        <a:bodyPr/>
        <a:lstStyle/>
        <a:p>
          <a:endParaRPr lang="pt-BR" sz="3200" b="1"/>
        </a:p>
      </dgm:t>
    </dgm:pt>
    <dgm:pt modelId="{FF5BFA29-DFD2-4903-BDBE-E4F37F312CCC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600" b="1" baseline="0" dirty="0" err="1" smtClean="0">
              <a:solidFill>
                <a:schemeClr val="bg1"/>
              </a:solidFill>
            </a:rPr>
            <a:t>Clarifications</a:t>
          </a:r>
          <a:endParaRPr lang="pt-BR" sz="1600" b="1" baseline="0" dirty="0">
            <a:solidFill>
              <a:schemeClr val="bg1"/>
            </a:solidFill>
          </a:endParaRPr>
        </a:p>
      </dgm:t>
    </dgm:pt>
    <dgm:pt modelId="{9BA3D34D-4C30-4053-9731-92B401CD692E}" type="parTrans" cxnId="{C4A5C18A-25C4-430B-B34A-71CBCFD81E9E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pt-BR" sz="3200" b="1"/>
        </a:p>
      </dgm:t>
    </dgm:pt>
    <dgm:pt modelId="{2A57B6F6-0023-462D-B77A-111F4E2F6CBE}" type="sibTrans" cxnId="{C4A5C18A-25C4-430B-B34A-71CBCFD81E9E}">
      <dgm:prSet/>
      <dgm:spPr/>
      <dgm:t>
        <a:bodyPr/>
        <a:lstStyle/>
        <a:p>
          <a:endParaRPr lang="pt-BR" sz="3200" b="1"/>
        </a:p>
      </dgm:t>
    </dgm:pt>
    <dgm:pt modelId="{63602763-376A-4B18-B1AE-BE55D1921A4E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600" b="1" baseline="0" dirty="0" err="1" smtClean="0">
              <a:solidFill>
                <a:schemeClr val="bg1"/>
              </a:solidFill>
            </a:rPr>
            <a:t>Positioning</a:t>
          </a:r>
          <a:endParaRPr lang="pt-BR" sz="1600" b="1" baseline="0" dirty="0">
            <a:solidFill>
              <a:schemeClr val="bg1"/>
            </a:solidFill>
          </a:endParaRPr>
        </a:p>
      </dgm:t>
    </dgm:pt>
    <dgm:pt modelId="{0B38BC77-4C94-4654-82D5-E4F0C7DF7C07}" type="parTrans" cxnId="{2B92FABF-8AB3-458E-82E8-DC7B0F210BD9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pt-BR" sz="3200" b="1"/>
        </a:p>
      </dgm:t>
    </dgm:pt>
    <dgm:pt modelId="{66EE5F07-BC62-403C-A3F4-1D1CC024C587}" type="sibTrans" cxnId="{2B92FABF-8AB3-458E-82E8-DC7B0F210BD9}">
      <dgm:prSet/>
      <dgm:spPr/>
      <dgm:t>
        <a:bodyPr/>
        <a:lstStyle/>
        <a:p>
          <a:endParaRPr lang="pt-BR" sz="3200" b="1"/>
        </a:p>
      </dgm:t>
    </dgm:pt>
    <dgm:pt modelId="{6BEF2E82-51F4-464A-8D53-2C60EA867097}" type="pres">
      <dgm:prSet presAssocID="{87136799-B6A4-4D69-91BB-E29720A1BD2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2026DE-4D96-41C3-AF77-9CB0AFDED7CB}" type="pres">
      <dgm:prSet presAssocID="{67E2303D-6A60-4EDB-9CD2-590E7A7232DA}" presName="centerShape" presStyleLbl="node0" presStyleIdx="0" presStyleCnt="1"/>
      <dgm:spPr/>
      <dgm:t>
        <a:bodyPr/>
        <a:lstStyle/>
        <a:p>
          <a:endParaRPr lang="pt-BR"/>
        </a:p>
      </dgm:t>
    </dgm:pt>
    <dgm:pt modelId="{1B7A859A-F346-4661-9432-C59EDE67F1F7}" type="pres">
      <dgm:prSet presAssocID="{20D8382D-C2C5-45F6-8101-B6291C717357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1B22D5CD-0454-4AB6-82C1-397687D1612F}" type="pres">
      <dgm:prSet presAssocID="{F2E3771F-A07C-4DE1-980C-CDB24FE7F4B7}" presName="node" presStyleLbl="node1" presStyleIdx="0" presStyleCnt="4" custScaleX="138888" custScaleY="47567" custRadScaleRad="139899" custRadScaleInc="377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0260D-D15E-4242-BBBE-ADEBF4C1F943}" type="pres">
      <dgm:prSet presAssocID="{30954C8F-A6FF-4081-9289-FEA02D11D1AA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2907211C-C345-4A68-9708-19D31F8117D4}" type="pres">
      <dgm:prSet presAssocID="{76CD9183-B764-4023-A37F-FFE4D9E1A2CB}" presName="node" presStyleLbl="node1" presStyleIdx="1" presStyleCnt="4" custScaleY="60074" custRadScaleRad="111710" custRadScaleInc="-5813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690E012-7FCD-4E81-BC7B-145C77E62199}" type="pres">
      <dgm:prSet presAssocID="{9BA3D34D-4C30-4053-9731-92B401CD692E}" presName="parTrans" presStyleLbl="bgSibTrans2D1" presStyleIdx="2" presStyleCnt="4" custLinFactNeighborX="-616" custLinFactNeighborY="4404"/>
      <dgm:spPr/>
      <dgm:t>
        <a:bodyPr/>
        <a:lstStyle/>
        <a:p>
          <a:endParaRPr lang="en-US"/>
        </a:p>
      </dgm:t>
    </dgm:pt>
    <dgm:pt modelId="{3B9A29EB-A1A6-408D-90E8-23B6E683C50C}" type="pres">
      <dgm:prSet presAssocID="{FF5BFA29-DFD2-4903-BDBE-E4F37F312CCC}" presName="node" presStyleLbl="node1" presStyleIdx="2" presStyleCnt="4" custScaleX="179037" custScaleY="47564" custRadScaleRad="94821" custRadScaleInc="-35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20CC9-68A1-4F32-9A54-4C95869187F7}" type="pres">
      <dgm:prSet presAssocID="{0B38BC77-4C94-4654-82D5-E4F0C7DF7C07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09A520AB-1FFC-4BF0-A293-ECF656194884}" type="pres">
      <dgm:prSet presAssocID="{63602763-376A-4B18-B1AE-BE55D1921A4E}" presName="node" presStyleLbl="node1" presStyleIdx="3" presStyleCnt="4" custScaleX="185734" custScaleY="52521" custRadScaleRad="128080" custRadScaleInc="-20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684FCB-2047-470E-906A-D998ED106906}" type="presOf" srcId="{20D8382D-C2C5-45F6-8101-B6291C717357}" destId="{1B7A859A-F346-4661-9432-C59EDE67F1F7}" srcOrd="0" destOrd="0" presId="urn:microsoft.com/office/officeart/2005/8/layout/radial4"/>
    <dgm:cxn modelId="{86D7183A-72EC-4F7B-871C-FBBE180B2075}" srcId="{67E2303D-6A60-4EDB-9CD2-590E7A7232DA}" destId="{76CD9183-B764-4023-A37F-FFE4D9E1A2CB}" srcOrd="1" destOrd="0" parTransId="{30954C8F-A6FF-4081-9289-FEA02D11D1AA}" sibTransId="{0DD17F43-08A1-4B68-8AFC-30C0112F1232}"/>
    <dgm:cxn modelId="{78DCDAE0-D25A-42D9-B039-381B6BD2166D}" type="presOf" srcId="{30954C8F-A6FF-4081-9289-FEA02D11D1AA}" destId="{E870260D-D15E-4242-BBBE-ADEBF4C1F943}" srcOrd="0" destOrd="0" presId="urn:microsoft.com/office/officeart/2005/8/layout/radial4"/>
    <dgm:cxn modelId="{9DF0912F-BDF6-4CB2-AD92-45B8A190F785}" type="presOf" srcId="{F2E3771F-A07C-4DE1-980C-CDB24FE7F4B7}" destId="{1B22D5CD-0454-4AB6-82C1-397687D1612F}" srcOrd="0" destOrd="0" presId="urn:microsoft.com/office/officeart/2005/8/layout/radial4"/>
    <dgm:cxn modelId="{9942E76B-A4E3-46FA-8DF0-F64B7CA06899}" type="presOf" srcId="{87136799-B6A4-4D69-91BB-E29720A1BD24}" destId="{6BEF2E82-51F4-464A-8D53-2C60EA867097}" srcOrd="0" destOrd="0" presId="urn:microsoft.com/office/officeart/2005/8/layout/radial4"/>
    <dgm:cxn modelId="{A68D171B-B940-4A66-AB6A-8F9A97849105}" type="presOf" srcId="{9BA3D34D-4C30-4053-9731-92B401CD692E}" destId="{8690E012-7FCD-4E81-BC7B-145C77E62199}" srcOrd="0" destOrd="0" presId="urn:microsoft.com/office/officeart/2005/8/layout/radial4"/>
    <dgm:cxn modelId="{B897BF4D-6513-4412-A01E-54F7E4C6B2E6}" type="presOf" srcId="{63602763-376A-4B18-B1AE-BE55D1921A4E}" destId="{09A520AB-1FFC-4BF0-A293-ECF656194884}" srcOrd="0" destOrd="0" presId="urn:microsoft.com/office/officeart/2005/8/layout/radial4"/>
    <dgm:cxn modelId="{2B92FABF-8AB3-458E-82E8-DC7B0F210BD9}" srcId="{67E2303D-6A60-4EDB-9CD2-590E7A7232DA}" destId="{63602763-376A-4B18-B1AE-BE55D1921A4E}" srcOrd="3" destOrd="0" parTransId="{0B38BC77-4C94-4654-82D5-E4F0C7DF7C07}" sibTransId="{66EE5F07-BC62-403C-A3F4-1D1CC024C587}"/>
    <dgm:cxn modelId="{F162A38E-659B-4D92-B231-8660E518FBB0}" type="presOf" srcId="{67E2303D-6A60-4EDB-9CD2-590E7A7232DA}" destId="{E52026DE-4D96-41C3-AF77-9CB0AFDED7CB}" srcOrd="0" destOrd="0" presId="urn:microsoft.com/office/officeart/2005/8/layout/radial4"/>
    <dgm:cxn modelId="{043C0B31-44AB-4034-A796-C010A78454B0}" type="presOf" srcId="{FF5BFA29-DFD2-4903-BDBE-E4F37F312CCC}" destId="{3B9A29EB-A1A6-408D-90E8-23B6E683C50C}" srcOrd="0" destOrd="0" presId="urn:microsoft.com/office/officeart/2005/8/layout/radial4"/>
    <dgm:cxn modelId="{AEC44ABB-EB6E-4795-B0AB-0FEAF9DD893F}" type="presOf" srcId="{0B38BC77-4C94-4654-82D5-E4F0C7DF7C07}" destId="{75420CC9-68A1-4F32-9A54-4C95869187F7}" srcOrd="0" destOrd="0" presId="urn:microsoft.com/office/officeart/2005/8/layout/radial4"/>
    <dgm:cxn modelId="{8D856ECC-6E83-4E3D-BB92-7AFD76D0BADF}" type="presOf" srcId="{76CD9183-B764-4023-A37F-FFE4D9E1A2CB}" destId="{2907211C-C345-4A68-9708-19D31F8117D4}" srcOrd="0" destOrd="0" presId="urn:microsoft.com/office/officeart/2005/8/layout/radial4"/>
    <dgm:cxn modelId="{C4A5C18A-25C4-430B-B34A-71CBCFD81E9E}" srcId="{67E2303D-6A60-4EDB-9CD2-590E7A7232DA}" destId="{FF5BFA29-DFD2-4903-BDBE-E4F37F312CCC}" srcOrd="2" destOrd="0" parTransId="{9BA3D34D-4C30-4053-9731-92B401CD692E}" sibTransId="{2A57B6F6-0023-462D-B77A-111F4E2F6CBE}"/>
    <dgm:cxn modelId="{13B4D089-D5F9-41C0-8B1B-FF966C4DF75E}" srcId="{87136799-B6A4-4D69-91BB-E29720A1BD24}" destId="{67E2303D-6A60-4EDB-9CD2-590E7A7232DA}" srcOrd="0" destOrd="0" parTransId="{4B3DF547-E6A2-4B8A-94D6-2C3686BD6DFF}" sibTransId="{FE0B8E5E-73C8-49E0-B31D-DC6B9F1C5F98}"/>
    <dgm:cxn modelId="{995D13DA-6A5A-4E70-A1CE-E6AED22539C2}" srcId="{67E2303D-6A60-4EDB-9CD2-590E7A7232DA}" destId="{F2E3771F-A07C-4DE1-980C-CDB24FE7F4B7}" srcOrd="0" destOrd="0" parTransId="{20D8382D-C2C5-45F6-8101-B6291C717357}" sibTransId="{8B6811F4-38FF-4F32-9D71-66E2F137BCFE}"/>
    <dgm:cxn modelId="{89DD1B4A-EF11-4EE9-9ED4-941EFA4C863C}" type="presParOf" srcId="{6BEF2E82-51F4-464A-8D53-2C60EA867097}" destId="{E52026DE-4D96-41C3-AF77-9CB0AFDED7CB}" srcOrd="0" destOrd="0" presId="urn:microsoft.com/office/officeart/2005/8/layout/radial4"/>
    <dgm:cxn modelId="{A205AF3F-C1CF-4386-8439-EA473D2F0658}" type="presParOf" srcId="{6BEF2E82-51F4-464A-8D53-2C60EA867097}" destId="{1B7A859A-F346-4661-9432-C59EDE67F1F7}" srcOrd="1" destOrd="0" presId="urn:microsoft.com/office/officeart/2005/8/layout/radial4"/>
    <dgm:cxn modelId="{4BA0F82C-1061-4D31-BC0E-9BBB17D75FC1}" type="presParOf" srcId="{6BEF2E82-51F4-464A-8D53-2C60EA867097}" destId="{1B22D5CD-0454-4AB6-82C1-397687D1612F}" srcOrd="2" destOrd="0" presId="urn:microsoft.com/office/officeart/2005/8/layout/radial4"/>
    <dgm:cxn modelId="{26FBE283-6D63-4940-A704-A8CB68D12C23}" type="presParOf" srcId="{6BEF2E82-51F4-464A-8D53-2C60EA867097}" destId="{E870260D-D15E-4242-BBBE-ADEBF4C1F943}" srcOrd="3" destOrd="0" presId="urn:microsoft.com/office/officeart/2005/8/layout/radial4"/>
    <dgm:cxn modelId="{B39E50D9-4E85-4E56-A8B7-477CD49249EE}" type="presParOf" srcId="{6BEF2E82-51F4-464A-8D53-2C60EA867097}" destId="{2907211C-C345-4A68-9708-19D31F8117D4}" srcOrd="4" destOrd="0" presId="urn:microsoft.com/office/officeart/2005/8/layout/radial4"/>
    <dgm:cxn modelId="{9F382DC0-DB21-427A-B28D-71B2F2380F32}" type="presParOf" srcId="{6BEF2E82-51F4-464A-8D53-2C60EA867097}" destId="{8690E012-7FCD-4E81-BC7B-145C77E62199}" srcOrd="5" destOrd="0" presId="urn:microsoft.com/office/officeart/2005/8/layout/radial4"/>
    <dgm:cxn modelId="{4B6E14FF-045E-4308-A87E-136D4B7D5F18}" type="presParOf" srcId="{6BEF2E82-51F4-464A-8D53-2C60EA867097}" destId="{3B9A29EB-A1A6-408D-90E8-23B6E683C50C}" srcOrd="6" destOrd="0" presId="urn:microsoft.com/office/officeart/2005/8/layout/radial4"/>
    <dgm:cxn modelId="{7E7249D8-502C-4308-BC24-939592D0610D}" type="presParOf" srcId="{6BEF2E82-51F4-464A-8D53-2C60EA867097}" destId="{75420CC9-68A1-4F32-9A54-4C95869187F7}" srcOrd="7" destOrd="0" presId="urn:microsoft.com/office/officeart/2005/8/layout/radial4"/>
    <dgm:cxn modelId="{2B8BECF1-2FE0-481E-8FC6-5BEBB5E2875E}" type="presParOf" srcId="{6BEF2E82-51F4-464A-8D53-2C60EA867097}" destId="{09A520AB-1FFC-4BF0-A293-ECF656194884}" srcOrd="8" destOrd="0" presId="urn:microsoft.com/office/officeart/2005/8/layout/radial4"/>
  </dgm:cxnLst>
  <dgm:bg/>
  <dgm:whole/>
  <dgm:extLst>
    <a:ext uri="http://schemas.microsoft.com/office/drawing/2008/diagram">
      <dsp:dataModelExt xmlns=""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026DE-4D96-41C3-AF77-9CB0AFDED7CB}">
      <dsp:nvSpPr>
        <dsp:cNvPr id="0" name=""/>
        <dsp:cNvSpPr/>
      </dsp:nvSpPr>
      <dsp:spPr>
        <a:xfrm>
          <a:off x="1560167" y="813719"/>
          <a:ext cx="836854" cy="836854"/>
        </a:xfrm>
        <a:prstGeom prst="ellipse">
          <a:avLst/>
        </a:prstGeom>
        <a:solidFill>
          <a:srgbClr val="7030A0">
            <a:alpha val="43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baseline="0" dirty="0" smtClean="0">
            <a:solidFill>
              <a:schemeClr val="tx2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baseline="0" dirty="0" smtClean="0">
              <a:solidFill>
                <a:schemeClr val="bg1"/>
              </a:solidFill>
            </a:rPr>
            <a:t>RNF X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baseline="0" dirty="0" smtClean="0">
              <a:solidFill>
                <a:schemeClr val="tx2"/>
              </a:solidFill>
            </a:rPr>
            <a:t>      </a:t>
          </a:r>
          <a:endParaRPr lang="pt-BR" sz="1400" kern="1200" baseline="0" dirty="0">
            <a:solidFill>
              <a:schemeClr val="tx2"/>
            </a:solidFill>
          </a:endParaRPr>
        </a:p>
      </dsp:txBody>
      <dsp:txXfrm>
        <a:off x="1682721" y="936273"/>
        <a:ext cx="591746" cy="591746"/>
      </dsp:txXfrm>
    </dsp:sp>
    <dsp:sp modelId="{1B7A859A-F346-4661-9432-C59EDE67F1F7}">
      <dsp:nvSpPr>
        <dsp:cNvPr id="0" name=""/>
        <dsp:cNvSpPr/>
      </dsp:nvSpPr>
      <dsp:spPr>
        <a:xfrm rot="11823989">
          <a:off x="529745" y="823859"/>
          <a:ext cx="1014730" cy="23850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D5CD-0454-4AB6-82C1-397687D1612F}">
      <dsp:nvSpPr>
        <dsp:cNvPr id="0" name=""/>
        <dsp:cNvSpPr/>
      </dsp:nvSpPr>
      <dsp:spPr>
        <a:xfrm>
          <a:off x="0" y="642944"/>
          <a:ext cx="1104175" cy="302530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baseline="0" dirty="0" smtClean="0">
              <a:solidFill>
                <a:schemeClr val="bg1"/>
              </a:solidFill>
            </a:rPr>
            <a:t>Argumentos</a:t>
          </a:r>
          <a:endParaRPr lang="pt-BR" sz="1400" kern="1200" baseline="0" dirty="0">
            <a:solidFill>
              <a:schemeClr val="bg1"/>
            </a:solidFill>
          </a:endParaRPr>
        </a:p>
      </dsp:txBody>
      <dsp:txXfrm>
        <a:off x="8861" y="651805"/>
        <a:ext cx="1086453" cy="284808"/>
      </dsp:txXfrm>
    </dsp:sp>
    <dsp:sp modelId="{E870260D-D15E-4242-BBBE-ADEBF4C1F943}">
      <dsp:nvSpPr>
        <dsp:cNvPr id="0" name=""/>
        <dsp:cNvSpPr/>
      </dsp:nvSpPr>
      <dsp:spPr>
        <a:xfrm rot="13435347">
          <a:off x="754511" y="426564"/>
          <a:ext cx="1022878" cy="23850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7211C-C345-4A68-9708-19D31F8117D4}">
      <dsp:nvSpPr>
        <dsp:cNvPr id="0" name=""/>
        <dsp:cNvSpPr/>
      </dsp:nvSpPr>
      <dsp:spPr>
        <a:xfrm>
          <a:off x="500065" y="1"/>
          <a:ext cx="795011" cy="38207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baseline="0" dirty="0" smtClean="0">
              <a:solidFill>
                <a:schemeClr val="bg1"/>
              </a:solidFill>
            </a:rPr>
            <a:t>Dúvidas</a:t>
          </a:r>
          <a:endParaRPr lang="pt-BR" sz="1400" kern="1200" baseline="0" dirty="0">
            <a:solidFill>
              <a:schemeClr val="bg1"/>
            </a:solidFill>
          </a:endParaRPr>
        </a:p>
      </dsp:txBody>
      <dsp:txXfrm>
        <a:off x="511256" y="11192"/>
        <a:ext cx="772629" cy="359694"/>
      </dsp:txXfrm>
    </dsp:sp>
    <dsp:sp modelId="{8690E012-7FCD-4E81-BC7B-145C77E62199}">
      <dsp:nvSpPr>
        <dsp:cNvPr id="0" name=""/>
        <dsp:cNvSpPr/>
      </dsp:nvSpPr>
      <dsp:spPr>
        <a:xfrm rot="16980747">
          <a:off x="1850738" y="398279"/>
          <a:ext cx="583666" cy="23850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A29EB-A1A6-408D-90E8-23B6E683C50C}">
      <dsp:nvSpPr>
        <dsp:cNvPr id="0" name=""/>
        <dsp:cNvSpPr/>
      </dsp:nvSpPr>
      <dsp:spPr>
        <a:xfrm>
          <a:off x="1500194" y="71432"/>
          <a:ext cx="1423364" cy="302511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baseline="0" dirty="0" smtClean="0">
              <a:solidFill>
                <a:schemeClr val="bg1"/>
              </a:solidFill>
            </a:rPr>
            <a:t>Esclarecimentos</a:t>
          </a:r>
          <a:endParaRPr lang="pt-BR" sz="1400" kern="1200" baseline="0" dirty="0">
            <a:solidFill>
              <a:schemeClr val="bg1"/>
            </a:solidFill>
          </a:endParaRPr>
        </a:p>
      </dsp:txBody>
      <dsp:txXfrm>
        <a:off x="1509054" y="80292"/>
        <a:ext cx="1405644" cy="284791"/>
      </dsp:txXfrm>
    </dsp:sp>
    <dsp:sp modelId="{75420CC9-68A1-4F32-9A54-4C95869187F7}">
      <dsp:nvSpPr>
        <dsp:cNvPr id="0" name=""/>
        <dsp:cNvSpPr/>
      </dsp:nvSpPr>
      <dsp:spPr>
        <a:xfrm rot="10194456">
          <a:off x="732152" y="1263991"/>
          <a:ext cx="795082" cy="23850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520AB-1FFC-4BF0-A293-ECF656194884}">
      <dsp:nvSpPr>
        <dsp:cNvPr id="0" name=""/>
        <dsp:cNvSpPr/>
      </dsp:nvSpPr>
      <dsp:spPr>
        <a:xfrm>
          <a:off x="0" y="1285887"/>
          <a:ext cx="1476606" cy="33403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baseline="0" dirty="0" smtClean="0">
              <a:solidFill>
                <a:schemeClr val="bg1"/>
              </a:solidFill>
            </a:rPr>
            <a:t>Posicionamentos</a:t>
          </a:r>
          <a:endParaRPr lang="pt-BR" sz="1400" kern="1200" baseline="0" dirty="0">
            <a:solidFill>
              <a:schemeClr val="bg1"/>
            </a:solidFill>
          </a:endParaRPr>
        </a:p>
      </dsp:txBody>
      <dsp:txXfrm>
        <a:off x="9784" y="1295671"/>
        <a:ext cx="1457038" cy="314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026DE-4D96-41C3-AF77-9CB0AFDED7CB}">
      <dsp:nvSpPr>
        <dsp:cNvPr id="0" name=""/>
        <dsp:cNvSpPr/>
      </dsp:nvSpPr>
      <dsp:spPr>
        <a:xfrm>
          <a:off x="1560167" y="813719"/>
          <a:ext cx="836854" cy="836854"/>
        </a:xfrm>
        <a:prstGeom prst="ellipse">
          <a:avLst/>
        </a:prstGeom>
        <a:solidFill>
          <a:srgbClr val="7030A0">
            <a:alpha val="52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baseline="0" dirty="0" smtClean="0">
            <a:solidFill>
              <a:schemeClr val="tx2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baseline="0" dirty="0" smtClean="0">
              <a:solidFill>
                <a:schemeClr val="bg1"/>
              </a:solidFill>
            </a:rPr>
            <a:t>RNF Y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baseline="0" dirty="0">
            <a:solidFill>
              <a:schemeClr val="tx2"/>
            </a:solidFill>
          </a:endParaRPr>
        </a:p>
      </dsp:txBody>
      <dsp:txXfrm>
        <a:off x="1682721" y="936273"/>
        <a:ext cx="591746" cy="591746"/>
      </dsp:txXfrm>
    </dsp:sp>
    <dsp:sp modelId="{1B7A859A-F346-4661-9432-C59EDE67F1F7}">
      <dsp:nvSpPr>
        <dsp:cNvPr id="0" name=""/>
        <dsp:cNvSpPr/>
      </dsp:nvSpPr>
      <dsp:spPr>
        <a:xfrm rot="11354508">
          <a:off x="643039" y="966999"/>
          <a:ext cx="877829" cy="23850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D5CD-0454-4AB6-82C1-397687D1612F}">
      <dsp:nvSpPr>
        <dsp:cNvPr id="0" name=""/>
        <dsp:cNvSpPr/>
      </dsp:nvSpPr>
      <dsp:spPr>
        <a:xfrm>
          <a:off x="96648" y="864495"/>
          <a:ext cx="1104175" cy="302530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baseline="0" dirty="0" smtClean="0">
              <a:solidFill>
                <a:schemeClr val="bg1"/>
              </a:solidFill>
            </a:rPr>
            <a:t>Argumentos</a:t>
          </a:r>
          <a:endParaRPr lang="pt-BR" sz="1400" kern="1200" baseline="0" dirty="0">
            <a:solidFill>
              <a:schemeClr val="bg1"/>
            </a:solidFill>
          </a:endParaRPr>
        </a:p>
      </dsp:txBody>
      <dsp:txXfrm>
        <a:off x="105509" y="873356"/>
        <a:ext cx="1086453" cy="284808"/>
      </dsp:txXfrm>
    </dsp:sp>
    <dsp:sp modelId="{E870260D-D15E-4242-BBBE-ADEBF4C1F943}">
      <dsp:nvSpPr>
        <dsp:cNvPr id="0" name=""/>
        <dsp:cNvSpPr/>
      </dsp:nvSpPr>
      <dsp:spPr>
        <a:xfrm rot="13130382">
          <a:off x="958334" y="590452"/>
          <a:ext cx="742785" cy="23850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7211C-C345-4A68-9708-19D31F8117D4}">
      <dsp:nvSpPr>
        <dsp:cNvPr id="0" name=""/>
        <dsp:cNvSpPr/>
      </dsp:nvSpPr>
      <dsp:spPr>
        <a:xfrm>
          <a:off x="642942" y="285749"/>
          <a:ext cx="795011" cy="38207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baseline="0" dirty="0" smtClean="0">
              <a:solidFill>
                <a:schemeClr val="bg1"/>
              </a:solidFill>
            </a:rPr>
            <a:t>Dúvidas</a:t>
          </a:r>
          <a:endParaRPr lang="pt-BR" sz="1400" kern="1200" baseline="0" dirty="0">
            <a:solidFill>
              <a:schemeClr val="bg1"/>
            </a:solidFill>
          </a:endParaRPr>
        </a:p>
      </dsp:txBody>
      <dsp:txXfrm>
        <a:off x="654133" y="296940"/>
        <a:ext cx="772629" cy="359694"/>
      </dsp:txXfrm>
    </dsp:sp>
    <dsp:sp modelId="{8690E012-7FCD-4E81-BC7B-145C77E62199}">
      <dsp:nvSpPr>
        <dsp:cNvPr id="0" name=""/>
        <dsp:cNvSpPr/>
      </dsp:nvSpPr>
      <dsp:spPr>
        <a:xfrm rot="16746522">
          <a:off x="1806398" y="395696"/>
          <a:ext cx="570705" cy="23850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A29EB-A1A6-408D-90E8-23B6E683C50C}">
      <dsp:nvSpPr>
        <dsp:cNvPr id="0" name=""/>
        <dsp:cNvSpPr/>
      </dsp:nvSpPr>
      <dsp:spPr>
        <a:xfrm>
          <a:off x="1428757" y="71434"/>
          <a:ext cx="1423364" cy="302511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baseline="0" dirty="0" smtClean="0">
              <a:solidFill>
                <a:schemeClr val="bg1"/>
              </a:solidFill>
            </a:rPr>
            <a:t>Esclarecimentos</a:t>
          </a:r>
          <a:endParaRPr lang="pt-BR" sz="1400" kern="1200" baseline="0" dirty="0">
            <a:solidFill>
              <a:schemeClr val="bg1"/>
            </a:solidFill>
          </a:endParaRPr>
        </a:p>
      </dsp:txBody>
      <dsp:txXfrm>
        <a:off x="1437617" y="80294"/>
        <a:ext cx="1405644" cy="284791"/>
      </dsp:txXfrm>
    </dsp:sp>
    <dsp:sp modelId="{75420CC9-68A1-4F32-9A54-4C95869187F7}">
      <dsp:nvSpPr>
        <dsp:cNvPr id="0" name=""/>
        <dsp:cNvSpPr/>
      </dsp:nvSpPr>
      <dsp:spPr>
        <a:xfrm rot="20150766">
          <a:off x="2368874" y="733922"/>
          <a:ext cx="909577" cy="23850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520AB-1FFC-4BF0-A293-ECF656194884}">
      <dsp:nvSpPr>
        <dsp:cNvPr id="0" name=""/>
        <dsp:cNvSpPr/>
      </dsp:nvSpPr>
      <dsp:spPr>
        <a:xfrm>
          <a:off x="2500332" y="500060"/>
          <a:ext cx="1476606" cy="33403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baseline="0" dirty="0" smtClean="0">
              <a:solidFill>
                <a:schemeClr val="bg1"/>
              </a:solidFill>
            </a:rPr>
            <a:t>Posicionamentos</a:t>
          </a:r>
          <a:endParaRPr lang="pt-BR" sz="1400" kern="1200" baseline="0" dirty="0">
            <a:solidFill>
              <a:schemeClr val="bg1"/>
            </a:solidFill>
          </a:endParaRPr>
        </a:p>
      </dsp:txBody>
      <dsp:txXfrm>
        <a:off x="2510116" y="509844"/>
        <a:ext cx="1457038" cy="314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026DE-4D96-41C3-AF77-9CB0AFDED7CB}">
      <dsp:nvSpPr>
        <dsp:cNvPr id="0" name=""/>
        <dsp:cNvSpPr/>
      </dsp:nvSpPr>
      <dsp:spPr>
        <a:xfrm>
          <a:off x="1560167" y="813719"/>
          <a:ext cx="836854" cy="836854"/>
        </a:xfrm>
        <a:prstGeom prst="ellipse">
          <a:avLst/>
        </a:prstGeom>
        <a:solidFill>
          <a:srgbClr val="7030A0">
            <a:alpha val="41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baseline="0" dirty="0" smtClean="0">
            <a:solidFill>
              <a:schemeClr val="tx2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baseline="0" dirty="0" smtClean="0">
              <a:solidFill>
                <a:schemeClr val="bg1"/>
              </a:solidFill>
            </a:rPr>
            <a:t>RNF Z</a:t>
          </a:r>
          <a:r>
            <a:rPr lang="pt-BR" sz="1800" kern="1200" baseline="0" dirty="0" smtClean="0">
              <a:solidFill>
                <a:schemeClr val="tx2"/>
              </a:solidFill>
            </a:rPr>
            <a:t>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baseline="0" dirty="0">
            <a:solidFill>
              <a:schemeClr val="tx2"/>
            </a:solidFill>
          </a:endParaRPr>
        </a:p>
      </dsp:txBody>
      <dsp:txXfrm>
        <a:off x="1682721" y="936273"/>
        <a:ext cx="591746" cy="591746"/>
      </dsp:txXfrm>
    </dsp:sp>
    <dsp:sp modelId="{1B7A859A-F346-4661-9432-C59EDE67F1F7}">
      <dsp:nvSpPr>
        <dsp:cNvPr id="0" name=""/>
        <dsp:cNvSpPr/>
      </dsp:nvSpPr>
      <dsp:spPr>
        <a:xfrm rot="304812">
          <a:off x="2453066" y="1200858"/>
          <a:ext cx="1030000" cy="23850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D5CD-0454-4AB6-82C1-397687D1612F}">
      <dsp:nvSpPr>
        <dsp:cNvPr id="0" name=""/>
        <dsp:cNvSpPr/>
      </dsp:nvSpPr>
      <dsp:spPr>
        <a:xfrm>
          <a:off x="2928955" y="1214448"/>
          <a:ext cx="1104175" cy="302530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baseline="0" dirty="0" smtClean="0">
              <a:solidFill>
                <a:schemeClr val="bg1"/>
              </a:solidFill>
            </a:rPr>
            <a:t>Argumentos</a:t>
          </a:r>
          <a:endParaRPr lang="pt-BR" sz="1400" kern="1200" baseline="0" dirty="0">
            <a:solidFill>
              <a:schemeClr val="bg1"/>
            </a:solidFill>
          </a:endParaRPr>
        </a:p>
      </dsp:txBody>
      <dsp:txXfrm>
        <a:off x="2937816" y="1223309"/>
        <a:ext cx="1086453" cy="284808"/>
      </dsp:txXfrm>
    </dsp:sp>
    <dsp:sp modelId="{E870260D-D15E-4242-BBBE-ADEBF4C1F943}">
      <dsp:nvSpPr>
        <dsp:cNvPr id="0" name=""/>
        <dsp:cNvSpPr/>
      </dsp:nvSpPr>
      <dsp:spPr>
        <a:xfrm rot="13130382">
          <a:off x="958334" y="590452"/>
          <a:ext cx="742785" cy="23850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7211C-C345-4A68-9708-19D31F8117D4}">
      <dsp:nvSpPr>
        <dsp:cNvPr id="0" name=""/>
        <dsp:cNvSpPr/>
      </dsp:nvSpPr>
      <dsp:spPr>
        <a:xfrm>
          <a:off x="642942" y="285749"/>
          <a:ext cx="795011" cy="38207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baseline="0" dirty="0" smtClean="0">
              <a:solidFill>
                <a:schemeClr val="bg1"/>
              </a:solidFill>
            </a:rPr>
            <a:t>Dúvidas</a:t>
          </a:r>
          <a:endParaRPr lang="pt-BR" sz="1400" kern="1200" baseline="0" dirty="0">
            <a:solidFill>
              <a:schemeClr val="bg1"/>
            </a:solidFill>
          </a:endParaRPr>
        </a:p>
      </dsp:txBody>
      <dsp:txXfrm>
        <a:off x="654133" y="296940"/>
        <a:ext cx="772629" cy="359694"/>
      </dsp:txXfrm>
    </dsp:sp>
    <dsp:sp modelId="{8690E012-7FCD-4E81-BC7B-145C77E62199}">
      <dsp:nvSpPr>
        <dsp:cNvPr id="0" name=""/>
        <dsp:cNvSpPr/>
      </dsp:nvSpPr>
      <dsp:spPr>
        <a:xfrm rot="16746522">
          <a:off x="1806398" y="395696"/>
          <a:ext cx="570705" cy="23850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A29EB-A1A6-408D-90E8-23B6E683C50C}">
      <dsp:nvSpPr>
        <dsp:cNvPr id="0" name=""/>
        <dsp:cNvSpPr/>
      </dsp:nvSpPr>
      <dsp:spPr>
        <a:xfrm>
          <a:off x="1428757" y="71434"/>
          <a:ext cx="1423364" cy="302511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baseline="0" dirty="0" smtClean="0">
              <a:solidFill>
                <a:schemeClr val="bg1"/>
              </a:solidFill>
            </a:rPr>
            <a:t>Esclarecimentos</a:t>
          </a:r>
          <a:endParaRPr lang="pt-BR" sz="1400" kern="1200" baseline="0" dirty="0">
            <a:solidFill>
              <a:schemeClr val="bg1"/>
            </a:solidFill>
          </a:endParaRPr>
        </a:p>
      </dsp:txBody>
      <dsp:txXfrm>
        <a:off x="1437617" y="80294"/>
        <a:ext cx="1405644" cy="284791"/>
      </dsp:txXfrm>
    </dsp:sp>
    <dsp:sp modelId="{75420CC9-68A1-4F32-9A54-4C95869187F7}">
      <dsp:nvSpPr>
        <dsp:cNvPr id="0" name=""/>
        <dsp:cNvSpPr/>
      </dsp:nvSpPr>
      <dsp:spPr>
        <a:xfrm rot="20150766">
          <a:off x="2368874" y="733922"/>
          <a:ext cx="909577" cy="23850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520AB-1FFC-4BF0-A293-ECF656194884}">
      <dsp:nvSpPr>
        <dsp:cNvPr id="0" name=""/>
        <dsp:cNvSpPr/>
      </dsp:nvSpPr>
      <dsp:spPr>
        <a:xfrm>
          <a:off x="2500332" y="500060"/>
          <a:ext cx="1476606" cy="33403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baseline="0" dirty="0" smtClean="0">
              <a:solidFill>
                <a:schemeClr val="bg1"/>
              </a:solidFill>
            </a:rPr>
            <a:t>Posicionamentos</a:t>
          </a:r>
          <a:endParaRPr lang="pt-BR" sz="1400" kern="1200" baseline="0" dirty="0">
            <a:solidFill>
              <a:schemeClr val="bg1"/>
            </a:solidFill>
          </a:endParaRPr>
        </a:p>
      </dsp:txBody>
      <dsp:txXfrm>
        <a:off x="2510116" y="509844"/>
        <a:ext cx="1457038" cy="314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2208B-7226-4642-99FB-FE0FBB1E795C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9408C-061D-4751-8211-294658D303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6491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2738850-CB51-4662-B708-B1D908BD9196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2627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– “</a:t>
            </a:r>
            <a:r>
              <a:rPr lang="pt-B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Issue</a:t>
            </a:r>
            <a:r>
              <a:rPr lang="pt-B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Based</a:t>
            </a:r>
            <a:r>
              <a:rPr lang="pt-B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</a:t>
            </a:r>
            <a:r>
              <a:rPr lang="pt-B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Systems”, proposto por </a:t>
            </a:r>
            <a:r>
              <a:rPr lang="pt-B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Rittel</a:t>
            </a:r>
            <a:r>
              <a:rPr lang="pt-B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e </a:t>
            </a:r>
            <a:r>
              <a:rPr lang="pt-B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Kunz</a:t>
            </a:r>
            <a:r>
              <a:rPr lang="pt-B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(RITTEL; KUNZ, 1970)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8850-CB51-4662-B708-B1D908BD91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441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8850-CB51-4662-B708-B1D908BD91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556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Durante a negociação podem ser geradas diversas versões do requisito.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8850-CB51-4662-B708-B1D908BD91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92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8850-CB51-4662-B708-B1D908BD91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53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8850-CB51-4662-B708-B1D908BD91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53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802A-C439-44A5-A494-B829943145FC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5F81-468C-4E8E-B05B-D91B9EBA7F8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802A-C439-44A5-A494-B829943145FC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5F81-468C-4E8E-B05B-D91B9EBA7F8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802A-C439-44A5-A494-B829943145FC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5F81-468C-4E8E-B05B-D91B9EBA7F8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802A-C439-44A5-A494-B829943145FC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5F81-468C-4E8E-B05B-D91B9EBA7F8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802A-C439-44A5-A494-B829943145FC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5F81-468C-4E8E-B05B-D91B9EBA7F8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802A-C439-44A5-A494-B829943145FC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5F81-468C-4E8E-B05B-D91B9EBA7F8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802A-C439-44A5-A494-B829943145FC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5F81-468C-4E8E-B05B-D91B9EBA7F8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802A-C439-44A5-A494-B829943145FC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5F81-468C-4E8E-B05B-D91B9EBA7F8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802A-C439-44A5-A494-B829943145FC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5F81-468C-4E8E-B05B-D91B9EBA7F8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802A-C439-44A5-A494-B829943145FC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5F81-468C-4E8E-B05B-D91B9EBA7F8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802A-C439-44A5-A494-B829943145FC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5F81-468C-4E8E-B05B-D91B9EBA7F8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2ABC-94B9-43C1-920C-833DCF66A87F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B81F-8C14-4AB1-ABE9-81688BBDF4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2ABC-94B9-43C1-920C-833DCF66A87F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B81F-8C14-4AB1-ABE9-81688BBDF4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2ABC-94B9-43C1-920C-833DCF66A87F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B81F-8C14-4AB1-ABE9-81688BBDF4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2ABC-94B9-43C1-920C-833DCF66A87F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B81F-8C14-4AB1-ABE9-81688BBDF4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2ABC-94B9-43C1-920C-833DCF66A87F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B81F-8C14-4AB1-ABE9-81688BBDF4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2ABC-94B9-43C1-920C-833DCF66A87F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B81F-8C14-4AB1-ABE9-81688BBDF4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2ABC-94B9-43C1-920C-833DCF66A87F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B81F-8C14-4AB1-ABE9-81688BBDF4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2ABC-94B9-43C1-920C-833DCF66A87F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B81F-8C14-4AB1-ABE9-81688BBDF4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2ABC-94B9-43C1-920C-833DCF66A87F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B81F-8C14-4AB1-ABE9-81688BBDF4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2ABC-94B9-43C1-920C-833DCF66A87F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B81F-8C14-4AB1-ABE9-81688BBDF4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2ABC-94B9-43C1-920C-833DCF66A87F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B81F-8C14-4AB1-ABE9-81688BBDF4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E802A-C439-44A5-A494-B829943145FC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5F81-468C-4E8E-B05B-D91B9EBA7F8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E2ABC-94B9-43C1-920C-833DCF66A87F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81F-8C14-4AB1-ABE9-81688BBDF4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FC6014-F8CF-4FAB-B2BB-DC3D906D8E50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0F47A6-7FD8-42CA-BD45-1DAFD4D273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Layout" Target="../diagrams/layout3.xml"/><Relationship Id="rId1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diagramData" Target="../diagrams/data3.xml"/><Relationship Id="rId1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35.xml"/><Relationship Id="rId6" Type="http://schemas.openxmlformats.org/officeDocument/2006/relationships/diagramQuickStyle" Target="../diagrams/quickStyle1.xml"/><Relationship Id="rId11" Type="http://schemas.openxmlformats.org/officeDocument/2006/relationships/diagramColors" Target="../diagrams/colors2.xml"/><Relationship Id="rId5" Type="http://schemas.openxmlformats.org/officeDocument/2006/relationships/diagramLayout" Target="../diagrams/layout1.xml"/><Relationship Id="rId15" Type="http://schemas.openxmlformats.org/officeDocument/2006/relationships/diagramColors" Target="../diagrams/colors3.xml"/><Relationship Id="rId10" Type="http://schemas.openxmlformats.org/officeDocument/2006/relationships/diagramQuickStyle" Target="../diagrams/quickStyle2.xml"/><Relationship Id="rId4" Type="http://schemas.openxmlformats.org/officeDocument/2006/relationships/diagramData" Target="../diagrams/data1.xml"/><Relationship Id="rId9" Type="http://schemas.openxmlformats.org/officeDocument/2006/relationships/diagramLayout" Target="../diagrams/layout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878B87E-303C-426D-BF35-FF0B7B429F3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Imagem 9" descr="Uma imagem contendo coisa&#10;&#10;Descrição gerada com alta confiança">
            <a:extLst>
              <a:ext uri="{FF2B5EF4-FFF2-40B4-BE49-F238E27FC236}">
                <a16:creationId xmlns:a16="http://schemas.microsoft.com/office/drawing/2014/main" xmlns="" id="{0AFDEFF2-0893-47E9-A129-E739A4D28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04" y="0"/>
            <a:ext cx="983596" cy="1264623"/>
          </a:xfrm>
          <a:prstGeom prst="rect">
            <a:avLst/>
          </a:prstGeom>
        </p:spPr>
      </p:pic>
      <p:grpSp>
        <p:nvGrpSpPr>
          <p:cNvPr id="105" name="Grupo 104"/>
          <p:cNvGrpSpPr/>
          <p:nvPr/>
        </p:nvGrpSpPr>
        <p:grpSpPr>
          <a:xfrm>
            <a:off x="142844" y="2357430"/>
            <a:ext cx="8828002" cy="2928958"/>
            <a:chOff x="142844" y="2357430"/>
            <a:chExt cx="8828002" cy="2928958"/>
          </a:xfrm>
        </p:grpSpPr>
        <p:sp>
          <p:nvSpPr>
            <p:cNvPr id="12" name="Retângulo 11"/>
            <p:cNvSpPr/>
            <p:nvPr/>
          </p:nvSpPr>
          <p:spPr>
            <a:xfrm>
              <a:off x="1406959" y="3214686"/>
              <a:ext cx="1410517" cy="642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 smtClean="0">
                  <a:latin typeface="Times New Roman" pitchFamily="18" charset="0"/>
                  <a:cs typeface="Times New Roman" pitchFamily="18" charset="0"/>
                </a:rPr>
                <a:t>Elicit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623486" y="3714752"/>
              <a:ext cx="1410517" cy="642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smtClean="0">
                  <a:latin typeface="Times New Roman" pitchFamily="18" charset="0"/>
                  <a:cs typeface="Times New Roman" pitchFamily="18" charset="0"/>
                </a:rPr>
                <a:t>Design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310186" y="4714884"/>
              <a:ext cx="1410517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 smtClean="0">
                  <a:latin typeface="Times New Roman" pitchFamily="18" charset="0"/>
                  <a:cs typeface="Times New Roman" pitchFamily="18" charset="0"/>
                </a:rPr>
                <a:t>Analyze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Conector de seta reta 15"/>
            <p:cNvCxnSpPr/>
            <p:nvPr/>
          </p:nvCxnSpPr>
          <p:spPr>
            <a:xfrm>
              <a:off x="344346" y="3500438"/>
              <a:ext cx="107465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/>
            <p:cNvSpPr/>
            <p:nvPr/>
          </p:nvSpPr>
          <p:spPr>
            <a:xfrm>
              <a:off x="142844" y="3139859"/>
              <a:ext cx="13984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0" dirty="0" err="1" smtClean="0"/>
                <a:t>Information</a:t>
              </a:r>
              <a:r>
                <a:rPr lang="pt-BR" sz="1600" b="0" dirty="0" smtClean="0"/>
                <a:t> sources</a:t>
              </a:r>
              <a:endParaRPr lang="pt-BR" sz="1600" b="0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 rot="16200000" flipH="1">
              <a:off x="3866535" y="3286123"/>
              <a:ext cx="857255" cy="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/>
            <p:cNvSpPr/>
            <p:nvPr/>
          </p:nvSpPr>
          <p:spPr>
            <a:xfrm>
              <a:off x="3623486" y="3000372"/>
              <a:ext cx="13984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0" dirty="0" err="1" smtClean="0"/>
                <a:t>Modeling</a:t>
              </a:r>
              <a:r>
                <a:rPr lang="pt-BR" sz="1600" b="0" dirty="0" smtClean="0"/>
                <a:t> </a:t>
              </a:r>
              <a:r>
                <a:rPr lang="pt-BR" sz="1600" b="0" dirty="0" err="1" smtClean="0"/>
                <a:t>method</a:t>
              </a:r>
              <a:endParaRPr lang="pt-BR" sz="1600" b="0" dirty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406959" y="2581268"/>
              <a:ext cx="13984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0" dirty="0" err="1" smtClean="0"/>
                <a:t>Elicitation</a:t>
              </a:r>
              <a:r>
                <a:rPr lang="pt-BR" sz="1600" b="0" dirty="0" smtClean="0"/>
                <a:t> </a:t>
              </a:r>
              <a:r>
                <a:rPr lang="pt-BR" sz="1600" b="0" dirty="0" err="1" smtClean="0"/>
                <a:t>technique</a:t>
              </a:r>
              <a:endParaRPr lang="pt-BR" sz="1600" b="0" dirty="0"/>
            </a:p>
          </p:txBody>
        </p:sp>
        <p:cxnSp>
          <p:nvCxnSpPr>
            <p:cNvPr id="26" name="Conector de seta reta 25"/>
            <p:cNvCxnSpPr/>
            <p:nvPr/>
          </p:nvCxnSpPr>
          <p:spPr>
            <a:xfrm rot="16200000" flipH="1">
              <a:off x="1717175" y="2786057"/>
              <a:ext cx="857255" cy="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2145801" y="3844357"/>
              <a:ext cx="16791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0" dirty="0" smtClean="0"/>
                <a:t>IU </a:t>
              </a:r>
              <a:r>
                <a:rPr lang="pt-BR" sz="1600" b="0" dirty="0" err="1" smtClean="0"/>
                <a:t>info</a:t>
              </a:r>
              <a:r>
                <a:rPr lang="pt-BR" sz="1600" b="0" dirty="0" smtClean="0"/>
                <a:t>. </a:t>
              </a:r>
              <a:r>
                <a:rPr lang="pt-BR" sz="1600" b="0" dirty="0" err="1" smtClean="0"/>
                <a:t>and</a:t>
              </a:r>
              <a:r>
                <a:rPr lang="pt-BR" sz="1600" b="0" dirty="0" smtClean="0"/>
                <a:t> </a:t>
              </a:r>
              <a:r>
                <a:rPr lang="pt-BR" sz="1600" b="0" dirty="0" err="1" smtClean="0"/>
                <a:t>requirements</a:t>
              </a:r>
              <a:endParaRPr lang="pt-BR" sz="1600" b="0" dirty="0"/>
            </a:p>
          </p:txBody>
        </p:sp>
        <p:cxnSp>
          <p:nvCxnSpPr>
            <p:cNvPr id="28" name="Conector de seta reta 27"/>
            <p:cNvCxnSpPr/>
            <p:nvPr/>
          </p:nvCxnSpPr>
          <p:spPr>
            <a:xfrm>
              <a:off x="3086146" y="4141792"/>
              <a:ext cx="53731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angulado 31"/>
            <p:cNvCxnSpPr>
              <a:stCxn id="12" idx="3"/>
              <a:endCxn id="14" idx="1"/>
            </p:cNvCxnSpPr>
            <p:nvPr/>
          </p:nvCxnSpPr>
          <p:spPr>
            <a:xfrm>
              <a:off x="2817476" y="3536157"/>
              <a:ext cx="3492710" cy="1464479"/>
            </a:xfrm>
            <a:prstGeom prst="bentConnector3">
              <a:avLst>
                <a:gd name="adj1" fmla="val 8117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>
              <a:off x="5168338" y="4143380"/>
              <a:ext cx="3475628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angulado 40"/>
            <p:cNvCxnSpPr/>
            <p:nvPr/>
          </p:nvCxnSpPr>
          <p:spPr>
            <a:xfrm>
              <a:off x="5101171" y="4143380"/>
              <a:ext cx="1209015" cy="714380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ângulo 49"/>
            <p:cNvSpPr/>
            <p:nvPr/>
          </p:nvSpPr>
          <p:spPr>
            <a:xfrm>
              <a:off x="4966836" y="3844357"/>
              <a:ext cx="161202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0" dirty="0" err="1" smtClean="0"/>
                <a:t>Requirements</a:t>
              </a:r>
              <a:r>
                <a:rPr lang="pt-BR" sz="1600" b="0" dirty="0" smtClean="0"/>
                <a:t> </a:t>
              </a:r>
              <a:r>
                <a:rPr lang="pt-BR" sz="1600" b="0" dirty="0" err="1" smtClean="0"/>
                <a:t>model</a:t>
              </a:r>
              <a:r>
                <a:rPr lang="pt-BR" sz="1600" b="0" dirty="0" smtClean="0"/>
                <a:t> </a:t>
              </a:r>
              <a:endParaRPr lang="pt-BR" sz="1600" b="0" dirty="0"/>
            </a:p>
          </p:txBody>
        </p:sp>
        <p:cxnSp>
          <p:nvCxnSpPr>
            <p:cNvPr id="55" name="Conector de seta reta 54"/>
            <p:cNvCxnSpPr/>
            <p:nvPr/>
          </p:nvCxnSpPr>
          <p:spPr>
            <a:xfrm rot="16200000" flipH="1">
              <a:off x="6664664" y="4393412"/>
              <a:ext cx="500063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tângulo 60"/>
            <p:cNvSpPr/>
            <p:nvPr/>
          </p:nvSpPr>
          <p:spPr>
            <a:xfrm>
              <a:off x="6316822" y="4130109"/>
              <a:ext cx="13984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0" dirty="0" err="1" smtClean="0"/>
                <a:t>Analysis</a:t>
              </a:r>
              <a:endParaRPr lang="pt-BR" sz="1600" b="0" dirty="0" smtClean="0"/>
            </a:p>
            <a:p>
              <a:r>
                <a:rPr lang="pt-BR" sz="1600" b="0" dirty="0" err="1" smtClean="0"/>
                <a:t>technique</a:t>
              </a:r>
              <a:endParaRPr lang="pt-BR" sz="1600" b="0" dirty="0"/>
            </a:p>
          </p:txBody>
        </p:sp>
        <p:cxnSp>
          <p:nvCxnSpPr>
            <p:cNvPr id="71" name="Conector de seta reta 70"/>
            <p:cNvCxnSpPr/>
            <p:nvPr/>
          </p:nvCxnSpPr>
          <p:spPr>
            <a:xfrm>
              <a:off x="7519201" y="5213362"/>
              <a:ext cx="1267641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tângulo 71"/>
            <p:cNvSpPr/>
            <p:nvPr/>
          </p:nvSpPr>
          <p:spPr>
            <a:xfrm>
              <a:off x="7572396" y="4857760"/>
              <a:ext cx="13984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0" dirty="0" smtClean="0"/>
                <a:t>Feedback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878B87E-303C-426D-BF35-FF0B7B429F3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Imagem 7" descr="Uma imagem contendo coisa&#10;&#10;Descrição gerada com alta confiança">
            <a:extLst>
              <a:ext uri="{FF2B5EF4-FFF2-40B4-BE49-F238E27FC236}">
                <a16:creationId xmlns:a16="http://schemas.microsoft.com/office/drawing/2014/main" xmlns="" id="{0AFDEFF2-0893-47E9-A129-E739A4D28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04" y="0"/>
            <a:ext cx="983596" cy="1264623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857620" y="2000240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Question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857620" y="3286124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Question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071670" y="5286388"/>
            <a:ext cx="135732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Position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715008" y="5286388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err="1" smtClean="0">
                <a:latin typeface="Times New Roman" pitchFamily="18" charset="0"/>
                <a:cs typeface="Times New Roman" pitchFamily="18" charset="0"/>
              </a:rPr>
              <a:t>Argument</a:t>
            </a:r>
          </a:p>
        </p:txBody>
      </p:sp>
      <p:cxnSp>
        <p:nvCxnSpPr>
          <p:cNvPr id="17" name="Conector de seta reta 16"/>
          <p:cNvCxnSpPr>
            <a:stCxn id="13" idx="0"/>
            <a:endCxn id="12" idx="2"/>
          </p:cNvCxnSpPr>
          <p:nvPr/>
        </p:nvCxnSpPr>
        <p:spPr>
          <a:xfrm rot="5400000" flipH="1" flipV="1">
            <a:off x="4036215" y="2857496"/>
            <a:ext cx="857256" cy="15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3214678" y="2786058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 smtClean="0"/>
              <a:t>Generalizes, </a:t>
            </a:r>
            <a:r>
              <a:rPr lang="pt-BR" sz="1200" b="0" dirty="0" err="1" smtClean="0"/>
              <a:t>Specializes</a:t>
            </a:r>
            <a:endParaRPr lang="pt-BR" sz="1200" b="0" dirty="0"/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2571736" y="3714752"/>
            <a:ext cx="1643074" cy="157163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3" idx="2"/>
            <a:endCxn id="14" idx="0"/>
          </p:cNvCxnSpPr>
          <p:nvPr/>
        </p:nvCxnSpPr>
        <p:spPr>
          <a:xfrm rot="5400000">
            <a:off x="2821769" y="3643314"/>
            <a:ext cx="1571636" cy="17145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571736" y="4214818"/>
            <a:ext cx="92869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 err="1" smtClean="0"/>
              <a:t>Question</a:t>
            </a:r>
            <a:endParaRPr lang="pt-BR" sz="1200" b="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57488" y="4929198"/>
            <a:ext cx="92869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 err="1" smtClean="0"/>
              <a:t>Answer</a:t>
            </a:r>
            <a:endParaRPr lang="pt-BR" sz="1200" b="0" dirty="0"/>
          </a:p>
        </p:txBody>
      </p:sp>
      <p:cxnSp>
        <p:nvCxnSpPr>
          <p:cNvPr id="33" name="Conector de seta reta 32"/>
          <p:cNvCxnSpPr>
            <a:endCxn id="15" idx="0"/>
          </p:cNvCxnSpPr>
          <p:nvPr/>
        </p:nvCxnSpPr>
        <p:spPr>
          <a:xfrm>
            <a:off x="4786316" y="3714752"/>
            <a:ext cx="1643072" cy="157163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5500694" y="4286256"/>
            <a:ext cx="92869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 err="1" smtClean="0"/>
              <a:t>Question</a:t>
            </a:r>
            <a:endParaRPr lang="pt-BR" sz="1200" b="0" dirty="0"/>
          </a:p>
        </p:txBody>
      </p:sp>
      <p:cxnSp>
        <p:nvCxnSpPr>
          <p:cNvPr id="38" name="Conector de seta reta 37"/>
          <p:cNvCxnSpPr/>
          <p:nvPr/>
        </p:nvCxnSpPr>
        <p:spPr>
          <a:xfrm rot="10800000" flipV="1">
            <a:off x="3428992" y="5429264"/>
            <a:ext cx="2357454" cy="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4143372" y="5143512"/>
            <a:ext cx="92869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 err="1" smtClean="0"/>
              <a:t>Supports</a:t>
            </a:r>
            <a:endParaRPr lang="pt-BR" sz="1200" b="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071934" y="5715016"/>
            <a:ext cx="92869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 err="1" smtClean="0"/>
              <a:t>contrary</a:t>
            </a:r>
            <a:endParaRPr lang="pt-BR" sz="1200" b="0" dirty="0"/>
          </a:p>
        </p:txBody>
      </p:sp>
      <p:cxnSp>
        <p:nvCxnSpPr>
          <p:cNvPr id="51" name="Conector de seta reta 50"/>
          <p:cNvCxnSpPr/>
          <p:nvPr/>
        </p:nvCxnSpPr>
        <p:spPr>
          <a:xfrm rot="10800000" flipV="1">
            <a:off x="3428993" y="5715016"/>
            <a:ext cx="2357454" cy="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eta em curva para a esquerda 65"/>
          <p:cNvSpPr/>
          <p:nvPr/>
        </p:nvSpPr>
        <p:spPr>
          <a:xfrm flipV="1">
            <a:off x="5143504" y="3286124"/>
            <a:ext cx="357190" cy="4286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Seta em curva para a direita 66"/>
          <p:cNvSpPr/>
          <p:nvPr/>
        </p:nvSpPr>
        <p:spPr>
          <a:xfrm flipV="1">
            <a:off x="3428992" y="3286124"/>
            <a:ext cx="357190" cy="4286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878B87E-303C-426D-BF35-FF0B7B429F3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Imagem 10" descr="Uma imagem contendo coisa&#10;&#10;Descrição gerada com alta confiança">
            <a:extLst>
              <a:ext uri="{FF2B5EF4-FFF2-40B4-BE49-F238E27FC236}">
                <a16:creationId xmlns:a16="http://schemas.microsoft.com/office/drawing/2014/main" xmlns="" id="{0AFDEFF2-0893-47E9-A129-E739A4D28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04" y="0"/>
            <a:ext cx="983596" cy="1264623"/>
          </a:xfrm>
          <a:prstGeom prst="rect">
            <a:avLst/>
          </a:prstGeom>
        </p:spPr>
      </p:pic>
      <p:grpSp>
        <p:nvGrpSpPr>
          <p:cNvPr id="31" name="Grupo 30"/>
          <p:cNvGrpSpPr/>
          <p:nvPr/>
        </p:nvGrpSpPr>
        <p:grpSpPr>
          <a:xfrm>
            <a:off x="1857356" y="1857364"/>
            <a:ext cx="5429288" cy="4286280"/>
            <a:chOff x="1857356" y="1857364"/>
            <a:chExt cx="5429288" cy="4286280"/>
          </a:xfrm>
        </p:grpSpPr>
        <p:sp>
          <p:nvSpPr>
            <p:cNvPr id="12" name="Retângulo 11"/>
            <p:cNvSpPr/>
            <p:nvPr/>
          </p:nvSpPr>
          <p:spPr>
            <a:xfrm>
              <a:off x="3857620" y="3214686"/>
              <a:ext cx="128588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latin typeface="Times New Roman" pitchFamily="18" charset="0"/>
                  <a:cs typeface="Times New Roman" pitchFamily="18" charset="0"/>
                </a:rPr>
                <a:t>NFR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857356" y="5429264"/>
              <a:ext cx="150019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err="1" smtClean="0">
                  <a:latin typeface="Times New Roman" pitchFamily="18" charset="0"/>
                  <a:cs typeface="Times New Roman" pitchFamily="18" charset="0"/>
                </a:rPr>
                <a:t>Position</a:t>
              </a:r>
              <a:endParaRPr lang="pt-BR" sz="2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867408" y="5429264"/>
              <a:ext cx="141923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err="1" smtClean="0">
                  <a:latin typeface="Times New Roman" pitchFamily="18" charset="0"/>
                  <a:cs typeface="Times New Roman" pitchFamily="18" charset="0"/>
                </a:rPr>
                <a:t>Argument</a:t>
              </a:r>
              <a:endParaRPr lang="pt-BR" sz="2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Conector de seta reta 14"/>
            <p:cNvCxnSpPr/>
            <p:nvPr/>
          </p:nvCxnSpPr>
          <p:spPr>
            <a:xfrm rot="10800000" flipV="1">
              <a:off x="3428993" y="5572140"/>
              <a:ext cx="2357454" cy="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4143373" y="5286388"/>
              <a:ext cx="928694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0" dirty="0" err="1" smtClean="0"/>
                <a:t>Supports</a:t>
              </a:r>
              <a:endParaRPr lang="pt-BR" sz="1200" b="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143372" y="5857892"/>
              <a:ext cx="928694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0" dirty="0" err="1" smtClean="0"/>
                <a:t>contrary</a:t>
              </a:r>
              <a:endParaRPr lang="pt-BR" sz="1200" b="0" dirty="0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rot="10800000" flipV="1">
              <a:off x="3428994" y="5857892"/>
              <a:ext cx="2357454" cy="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 flipV="1">
              <a:off x="2500298" y="3786190"/>
              <a:ext cx="1643074" cy="15716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rot="10800000" flipV="1">
              <a:off x="2714612" y="3857628"/>
              <a:ext cx="1571637" cy="150019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2500298" y="4286256"/>
              <a:ext cx="928694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0" dirty="0" err="1" smtClean="0"/>
                <a:t>Question</a:t>
              </a:r>
              <a:endParaRPr lang="pt-BR" sz="1200" b="0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857488" y="5000636"/>
              <a:ext cx="928694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0" dirty="0" err="1" smtClean="0"/>
                <a:t>Answer</a:t>
              </a:r>
              <a:endParaRPr lang="pt-BR" sz="1200" b="0" dirty="0"/>
            </a:p>
          </p:txBody>
        </p:sp>
        <p:cxnSp>
          <p:nvCxnSpPr>
            <p:cNvPr id="23" name="Conector de seta reta 22"/>
            <p:cNvCxnSpPr/>
            <p:nvPr/>
          </p:nvCxnSpPr>
          <p:spPr>
            <a:xfrm>
              <a:off x="4714878" y="3786190"/>
              <a:ext cx="1643072" cy="15716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/>
            <p:cNvSpPr txBox="1"/>
            <p:nvPr/>
          </p:nvSpPr>
          <p:spPr>
            <a:xfrm>
              <a:off x="5429256" y="4357694"/>
              <a:ext cx="928694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0" dirty="0" err="1" smtClean="0"/>
                <a:t>Question</a:t>
              </a:r>
              <a:endParaRPr lang="pt-BR" sz="1200" b="0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857620" y="1857364"/>
              <a:ext cx="128588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dirty="0" smtClean="0">
                  <a:latin typeface="Times New Roman" pitchFamily="18" charset="0"/>
                  <a:cs typeface="Times New Roman" pitchFamily="18" charset="0"/>
                </a:rPr>
                <a:t>NFR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143240" y="2643182"/>
              <a:ext cx="2428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0" dirty="0" smtClean="0"/>
                <a:t>Generalizes, Refine</a:t>
              </a:r>
              <a:endParaRPr lang="pt-BR" sz="1200" b="0" dirty="0"/>
            </a:p>
          </p:txBody>
        </p:sp>
        <p:cxnSp>
          <p:nvCxnSpPr>
            <p:cNvPr id="28" name="Conector de seta reta 27"/>
            <p:cNvCxnSpPr/>
            <p:nvPr/>
          </p:nvCxnSpPr>
          <p:spPr>
            <a:xfrm rot="5400000" flipH="1" flipV="1">
              <a:off x="4107653" y="2785264"/>
              <a:ext cx="85725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Seta em curva para a esquerda 28"/>
            <p:cNvSpPr/>
            <p:nvPr/>
          </p:nvSpPr>
          <p:spPr>
            <a:xfrm flipV="1">
              <a:off x="5214942" y="3213892"/>
              <a:ext cx="357190" cy="42862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Seta em curva para a direita 29"/>
            <p:cNvSpPr/>
            <p:nvPr/>
          </p:nvSpPr>
          <p:spPr>
            <a:xfrm flipV="1">
              <a:off x="3428992" y="3213892"/>
              <a:ext cx="357190" cy="42862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 bwMode="auto">
          <a:xfrm>
            <a:off x="1357290" y="1686977"/>
            <a:ext cx="1928826" cy="4917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878B87E-303C-426D-BF35-FF0B7B429F3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8596" y="1674835"/>
            <a:ext cx="8229600" cy="5040313"/>
          </a:xfrm>
        </p:spPr>
        <p:txBody>
          <a:bodyPr/>
          <a:lstStyle/>
          <a:p>
            <a:pPr>
              <a:buNone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571604" y="157161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Roles</a:t>
            </a:r>
            <a:endParaRPr lang="pt-BR" dirty="0"/>
          </a:p>
        </p:txBody>
      </p:sp>
      <p:sp>
        <p:nvSpPr>
          <p:cNvPr id="4161" name="Rectangle 6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9" name="CaixaDeTexto 78"/>
          <p:cNvSpPr txBox="1"/>
          <p:nvPr/>
        </p:nvSpPr>
        <p:spPr>
          <a:xfrm>
            <a:off x="5929322" y="157161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Process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5929354" y="6019282"/>
            <a:ext cx="300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        Mechanisms of </a:t>
            </a:r>
          </a:p>
          <a:p>
            <a:pPr algn="l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Negotiation-Collaboration</a:t>
            </a:r>
            <a:endParaRPr lang="pt-BR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1571604" y="5572140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Customers, developers, architects and testers.</a:t>
            </a:r>
            <a:endParaRPr lang="pt-BR" sz="16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1142976" y="2460653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Participant chosen for this role.</a:t>
            </a:r>
            <a:endParaRPr lang="pt-B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8" name="Grupo 87"/>
          <p:cNvGrpSpPr/>
          <p:nvPr/>
        </p:nvGrpSpPr>
        <p:grpSpPr>
          <a:xfrm>
            <a:off x="1214414" y="3532223"/>
            <a:ext cx="2357454" cy="1254099"/>
            <a:chOff x="1214414" y="3532223"/>
            <a:chExt cx="2357454" cy="1254099"/>
          </a:xfrm>
        </p:grpSpPr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1500166" y="3532223"/>
              <a:ext cx="935638" cy="674866"/>
              <a:chOff x="2426" y="3189"/>
              <a:chExt cx="827" cy="785"/>
            </a:xfrm>
          </p:grpSpPr>
          <p:sp>
            <p:nvSpPr>
              <p:cNvPr id="1031" name="Text Box 12"/>
              <p:cNvSpPr txBox="1">
                <a:spLocks noChangeArrowheads="1"/>
              </p:cNvSpPr>
              <p:nvPr/>
            </p:nvSpPr>
            <p:spPr bwMode="auto">
              <a:xfrm>
                <a:off x="2426" y="3699"/>
                <a:ext cx="827" cy="2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85039" tIns="42520" rIns="85039" bIns="425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500" b="0" i="0" u="none" strike="noStrike" cap="none" normalizeH="0" baseline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latin typeface="Arial" pitchFamily="34" charset="0"/>
                    <a:cs typeface="Arial" pitchFamily="34" charset="0"/>
                  </a:rPr>
                  <a:t>  </a:t>
                </a: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032" name="Group 17"/>
              <p:cNvGrpSpPr>
                <a:grpSpLocks/>
              </p:cNvGrpSpPr>
              <p:nvPr/>
            </p:nvGrpSpPr>
            <p:grpSpPr bwMode="auto">
              <a:xfrm>
                <a:off x="2765" y="3189"/>
                <a:ext cx="184" cy="460"/>
                <a:chOff x="5243" y="11987"/>
                <a:chExt cx="360" cy="1080"/>
              </a:xfrm>
            </p:grpSpPr>
            <p:sp>
              <p:nvSpPr>
                <p:cNvPr id="1033" name="Oval 18"/>
                <p:cNvSpPr>
                  <a:spLocks noChangeArrowheads="1"/>
                </p:cNvSpPr>
                <p:nvPr/>
              </p:nvSpPr>
              <p:spPr bwMode="auto">
                <a:xfrm>
                  <a:off x="5243" y="11987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85039" tIns="42520" rIns="85039" bIns="425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4" name="Line 19"/>
                <p:cNvSpPr>
                  <a:spLocks noChangeShapeType="1"/>
                </p:cNvSpPr>
                <p:nvPr/>
              </p:nvSpPr>
              <p:spPr bwMode="auto">
                <a:xfrm>
                  <a:off x="5423" y="12347"/>
                  <a:ext cx="1" cy="54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35" name="Line 20"/>
                <p:cNvSpPr>
                  <a:spLocks noChangeShapeType="1"/>
                </p:cNvSpPr>
                <p:nvPr/>
              </p:nvSpPr>
              <p:spPr bwMode="auto">
                <a:xfrm>
                  <a:off x="5243" y="12527"/>
                  <a:ext cx="360" cy="1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3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24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37" name="Line 22"/>
                <p:cNvSpPr>
                  <a:spLocks noChangeShapeType="1"/>
                </p:cNvSpPr>
                <p:nvPr/>
              </p:nvSpPr>
              <p:spPr bwMode="auto">
                <a:xfrm>
                  <a:off x="542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</p:grpSp>
        <p:grpSp>
          <p:nvGrpSpPr>
            <p:cNvPr id="1038" name="Group 14"/>
            <p:cNvGrpSpPr>
              <a:grpSpLocks/>
            </p:cNvGrpSpPr>
            <p:nvPr/>
          </p:nvGrpSpPr>
          <p:grpSpPr bwMode="auto">
            <a:xfrm>
              <a:off x="1736887" y="3768426"/>
              <a:ext cx="935638" cy="674866"/>
              <a:chOff x="2426" y="3189"/>
              <a:chExt cx="827" cy="785"/>
            </a:xfrm>
          </p:grpSpPr>
          <p:sp>
            <p:nvSpPr>
              <p:cNvPr id="1039" name="Text Box 12"/>
              <p:cNvSpPr txBox="1">
                <a:spLocks noChangeArrowheads="1"/>
              </p:cNvSpPr>
              <p:nvPr/>
            </p:nvSpPr>
            <p:spPr bwMode="auto">
              <a:xfrm>
                <a:off x="2426" y="3699"/>
                <a:ext cx="827" cy="2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85039" tIns="42520" rIns="85039" bIns="425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500" b="0" i="0" u="none" strike="noStrike" cap="none" normalizeH="0" baseline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latin typeface="Arial" pitchFamily="34" charset="0"/>
                    <a:cs typeface="Arial" pitchFamily="34" charset="0"/>
                  </a:rPr>
                  <a:t>  </a:t>
                </a: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040" name="Group 17"/>
              <p:cNvGrpSpPr>
                <a:grpSpLocks/>
              </p:cNvGrpSpPr>
              <p:nvPr/>
            </p:nvGrpSpPr>
            <p:grpSpPr bwMode="auto">
              <a:xfrm>
                <a:off x="2765" y="3189"/>
                <a:ext cx="184" cy="460"/>
                <a:chOff x="5243" y="11987"/>
                <a:chExt cx="360" cy="1080"/>
              </a:xfrm>
            </p:grpSpPr>
            <p:sp>
              <p:nvSpPr>
                <p:cNvPr id="1041" name="Oval 18"/>
                <p:cNvSpPr>
                  <a:spLocks noChangeArrowheads="1"/>
                </p:cNvSpPr>
                <p:nvPr/>
              </p:nvSpPr>
              <p:spPr bwMode="auto">
                <a:xfrm>
                  <a:off x="5243" y="11987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85039" tIns="42520" rIns="85039" bIns="425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2" name="Line 19"/>
                <p:cNvSpPr>
                  <a:spLocks noChangeShapeType="1"/>
                </p:cNvSpPr>
                <p:nvPr/>
              </p:nvSpPr>
              <p:spPr bwMode="auto">
                <a:xfrm>
                  <a:off x="5423" y="12347"/>
                  <a:ext cx="1" cy="54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43" name="Line 20"/>
                <p:cNvSpPr>
                  <a:spLocks noChangeShapeType="1"/>
                </p:cNvSpPr>
                <p:nvPr/>
              </p:nvSpPr>
              <p:spPr bwMode="auto">
                <a:xfrm>
                  <a:off x="5243" y="12527"/>
                  <a:ext cx="360" cy="1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4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24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045" name="Line 22"/>
                <p:cNvSpPr>
                  <a:spLocks noChangeShapeType="1"/>
                </p:cNvSpPr>
                <p:nvPr/>
              </p:nvSpPr>
              <p:spPr bwMode="auto">
                <a:xfrm>
                  <a:off x="542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</p:grpSp>
        <p:sp>
          <p:nvSpPr>
            <p:cNvPr id="1047" name="Text Box 12"/>
            <p:cNvSpPr txBox="1">
              <a:spLocks noChangeArrowheads="1"/>
            </p:cNvSpPr>
            <p:nvPr/>
          </p:nvSpPr>
          <p:spPr bwMode="auto">
            <a:xfrm>
              <a:off x="1214414" y="4572008"/>
              <a:ext cx="2357454" cy="214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85039" tIns="42520" rIns="85039" bIns="42520" numCol="1" anchor="t" anchorCtr="0" compatLnSpc="1">
              <a:prstTxWarp prst="textNoShape">
                <a:avLst/>
              </a:prstTxWarp>
            </a:bodyPr>
            <a:lstStyle/>
            <a:p>
              <a:pPr lvl="0">
                <a:spcAft>
                  <a:spcPts val="1000"/>
                </a:spcAft>
              </a:pPr>
              <a:r>
                <a:rPr lang="pt-BR" sz="1200" b="0" dirty="0" err="1" smtClean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rPr>
                <a:t>Requirements</a:t>
              </a:r>
              <a:r>
                <a:rPr lang="pt-BR" sz="1200" b="0" dirty="0" smtClean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200" b="0" dirty="0" err="1" smtClean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rPr>
                <a:t>Engineers</a:t>
              </a:r>
              <a:endPara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48" name="Group 17"/>
            <p:cNvGrpSpPr>
              <a:grpSpLocks/>
            </p:cNvGrpSpPr>
            <p:nvPr/>
          </p:nvGrpSpPr>
          <p:grpSpPr bwMode="auto">
            <a:xfrm>
              <a:off x="2370735" y="3974317"/>
              <a:ext cx="210466" cy="500026"/>
              <a:chOff x="5243" y="11987"/>
              <a:chExt cx="360" cy="1080"/>
            </a:xfrm>
          </p:grpSpPr>
          <p:sp>
            <p:nvSpPr>
              <p:cNvPr id="1049" name="Oval 18"/>
              <p:cNvSpPr>
                <a:spLocks noChangeArrowheads="1"/>
              </p:cNvSpPr>
              <p:nvPr/>
            </p:nvSpPr>
            <p:spPr bwMode="auto">
              <a:xfrm>
                <a:off x="5243" y="11987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85039" tIns="42520" rIns="85039" bIns="425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0" name="Line 19"/>
              <p:cNvSpPr>
                <a:spLocks noChangeShapeType="1"/>
              </p:cNvSpPr>
              <p:nvPr/>
            </p:nvSpPr>
            <p:spPr bwMode="auto">
              <a:xfrm>
                <a:off x="5423" y="12347"/>
                <a:ext cx="1" cy="54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51" name="Line 20"/>
              <p:cNvSpPr>
                <a:spLocks noChangeShapeType="1"/>
              </p:cNvSpPr>
              <p:nvPr/>
            </p:nvSpPr>
            <p:spPr bwMode="auto">
              <a:xfrm>
                <a:off x="5243" y="12527"/>
                <a:ext cx="360" cy="1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52" name="Line 21"/>
              <p:cNvSpPr>
                <a:spLocks noChangeShapeType="1"/>
              </p:cNvSpPr>
              <p:nvPr/>
            </p:nvSpPr>
            <p:spPr bwMode="auto">
              <a:xfrm flipH="1">
                <a:off x="5243" y="12887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53" name="Line 22"/>
              <p:cNvSpPr>
                <a:spLocks noChangeShapeType="1"/>
              </p:cNvSpPr>
              <p:nvPr/>
            </p:nvSpPr>
            <p:spPr bwMode="auto">
              <a:xfrm>
                <a:off x="5423" y="12887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</p:grpSp>
      <p:cxnSp>
        <p:nvCxnSpPr>
          <p:cNvPr id="53" name="Conector reto 52"/>
          <p:cNvCxnSpPr/>
          <p:nvPr/>
        </p:nvCxnSpPr>
        <p:spPr bwMode="auto">
          <a:xfrm rot="16200000" flipH="1">
            <a:off x="1893075" y="4068008"/>
            <a:ext cx="4572032" cy="71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CaixaDeTexto 45"/>
          <p:cNvSpPr txBox="1"/>
          <p:nvPr/>
        </p:nvSpPr>
        <p:spPr>
          <a:xfrm>
            <a:off x="5500694" y="217490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Calls on Requirements Engineer to elicit </a:t>
            </a:r>
            <a:endParaRPr lang="pt-B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14282" y="2389215"/>
            <a:ext cx="1000124" cy="868361"/>
            <a:chOff x="2426" y="3189"/>
            <a:chExt cx="827" cy="785"/>
          </a:xfrm>
        </p:grpSpPr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2426" y="3699"/>
              <a:ext cx="827" cy="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85039" tIns="42520" rIns="85039" bIns="42520" numCol="1" anchor="t" anchorCtr="0" compatLnSpc="1">
              <a:prstTxWarp prst="textNoShape">
                <a:avLst/>
              </a:prstTxWarp>
            </a:bodyPr>
            <a:lstStyle/>
            <a:p>
              <a:pPr lvl="0">
                <a:spcAft>
                  <a:spcPts val="1000"/>
                </a:spcAft>
              </a:pPr>
              <a:r>
                <a:rPr lang="pt-BR" sz="1100" b="0" dirty="0" err="1" smtClean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rPr>
                <a:t>Moderator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28" name="Group 17"/>
            <p:cNvGrpSpPr>
              <a:grpSpLocks/>
            </p:cNvGrpSpPr>
            <p:nvPr/>
          </p:nvGrpSpPr>
          <p:grpSpPr bwMode="auto">
            <a:xfrm>
              <a:off x="2765" y="3189"/>
              <a:ext cx="184" cy="460"/>
              <a:chOff x="5243" y="11987"/>
              <a:chExt cx="360" cy="1080"/>
            </a:xfrm>
          </p:grpSpPr>
          <p:sp>
            <p:nvSpPr>
              <p:cNvPr id="8" name="Oval 18"/>
              <p:cNvSpPr>
                <a:spLocks noChangeArrowheads="1"/>
              </p:cNvSpPr>
              <p:nvPr/>
            </p:nvSpPr>
            <p:spPr bwMode="auto">
              <a:xfrm>
                <a:off x="5243" y="11987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85039" tIns="42520" rIns="85039" bIns="425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5423" y="12347"/>
                <a:ext cx="1" cy="54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5243" y="12527"/>
                <a:ext cx="360" cy="1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 flipH="1">
                <a:off x="5243" y="12887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>
                <a:off x="5423" y="12887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</p:grpSp>
      <p:grpSp>
        <p:nvGrpSpPr>
          <p:cNvPr id="55" name="Group 2"/>
          <p:cNvGrpSpPr>
            <a:grpSpLocks/>
          </p:cNvGrpSpPr>
          <p:nvPr/>
        </p:nvGrpSpPr>
        <p:grpSpPr bwMode="auto">
          <a:xfrm>
            <a:off x="4286248" y="1857364"/>
            <a:ext cx="1000124" cy="868361"/>
            <a:chOff x="2426" y="3189"/>
            <a:chExt cx="827" cy="785"/>
          </a:xfrm>
        </p:grpSpPr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2426" y="3699"/>
              <a:ext cx="827" cy="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85039" tIns="42520" rIns="85039" bIns="42520" numCol="1" anchor="t" anchorCtr="0" compatLnSpc="1">
              <a:prstTxWarp prst="textNoShape">
                <a:avLst/>
              </a:prstTxWarp>
            </a:bodyPr>
            <a:lstStyle/>
            <a:p>
              <a:pPr lvl="0">
                <a:spcAft>
                  <a:spcPts val="1000"/>
                </a:spcAft>
              </a:pPr>
              <a:r>
                <a:rPr lang="pt-BR" sz="1100" b="0" dirty="0" err="1" smtClean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rPr>
                <a:t>Moderator</a:t>
              </a:r>
              <a:endPara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17"/>
            <p:cNvGrpSpPr>
              <a:grpSpLocks/>
            </p:cNvGrpSpPr>
            <p:nvPr/>
          </p:nvGrpSpPr>
          <p:grpSpPr bwMode="auto">
            <a:xfrm>
              <a:off x="2765" y="3189"/>
              <a:ext cx="184" cy="460"/>
              <a:chOff x="5243" y="11987"/>
              <a:chExt cx="360" cy="1080"/>
            </a:xfrm>
          </p:grpSpPr>
          <p:sp>
            <p:nvSpPr>
              <p:cNvPr id="58" name="Oval 18"/>
              <p:cNvSpPr>
                <a:spLocks noChangeArrowheads="1"/>
              </p:cNvSpPr>
              <p:nvPr/>
            </p:nvSpPr>
            <p:spPr bwMode="auto">
              <a:xfrm>
                <a:off x="5243" y="11987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85039" tIns="42520" rIns="85039" bIns="425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Line 19"/>
              <p:cNvSpPr>
                <a:spLocks noChangeShapeType="1"/>
              </p:cNvSpPr>
              <p:nvPr/>
            </p:nvSpPr>
            <p:spPr bwMode="auto">
              <a:xfrm>
                <a:off x="5423" y="12347"/>
                <a:ext cx="1" cy="54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0" name="Line 20"/>
              <p:cNvSpPr>
                <a:spLocks noChangeShapeType="1"/>
              </p:cNvSpPr>
              <p:nvPr/>
            </p:nvSpPr>
            <p:spPr bwMode="auto">
              <a:xfrm>
                <a:off x="5243" y="12527"/>
                <a:ext cx="360" cy="1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1" name="Line 21"/>
              <p:cNvSpPr>
                <a:spLocks noChangeShapeType="1"/>
              </p:cNvSpPr>
              <p:nvPr/>
            </p:nvSpPr>
            <p:spPr bwMode="auto">
              <a:xfrm flipH="1">
                <a:off x="5243" y="12887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2" name="Line 22"/>
              <p:cNvSpPr>
                <a:spLocks noChangeShapeType="1"/>
              </p:cNvSpPr>
              <p:nvPr/>
            </p:nvSpPr>
            <p:spPr bwMode="auto">
              <a:xfrm>
                <a:off x="5423" y="12887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</p:grpSp>
      <p:grpSp>
        <p:nvGrpSpPr>
          <p:cNvPr id="63" name="Group 5"/>
          <p:cNvGrpSpPr>
            <a:grpSpLocks/>
          </p:cNvGrpSpPr>
          <p:nvPr/>
        </p:nvGrpSpPr>
        <p:grpSpPr bwMode="auto">
          <a:xfrm>
            <a:off x="4214810" y="2928934"/>
            <a:ext cx="1428760" cy="1295399"/>
            <a:chOff x="2061" y="9346"/>
            <a:chExt cx="2541" cy="2265"/>
          </a:xfrm>
        </p:grpSpPr>
        <p:grpSp>
          <p:nvGrpSpPr>
            <p:cNvPr id="64" name="Group 6"/>
            <p:cNvGrpSpPr>
              <a:grpSpLocks/>
            </p:cNvGrpSpPr>
            <p:nvPr/>
          </p:nvGrpSpPr>
          <p:grpSpPr bwMode="auto">
            <a:xfrm>
              <a:off x="2061" y="9342"/>
              <a:ext cx="1664" cy="1179"/>
              <a:chOff x="2426" y="3189"/>
              <a:chExt cx="827" cy="785"/>
            </a:xfrm>
          </p:grpSpPr>
          <p:sp>
            <p:nvSpPr>
              <p:cNvPr id="82" name="Text Box 12"/>
              <p:cNvSpPr txBox="1">
                <a:spLocks noChangeArrowheads="1"/>
              </p:cNvSpPr>
              <p:nvPr/>
            </p:nvSpPr>
            <p:spPr bwMode="auto">
              <a:xfrm>
                <a:off x="2426" y="3699"/>
                <a:ext cx="827" cy="2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85039" tIns="42520" rIns="85039" bIns="425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500" b="0" i="0" u="none" strike="noStrike" cap="none" normalizeH="0" baseline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latin typeface="Arial" pitchFamily="34" charset="0"/>
                    <a:cs typeface="Arial" pitchFamily="34" charset="0"/>
                  </a:rPr>
                  <a:t>  </a:t>
                </a: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3" name="Group 17"/>
              <p:cNvGrpSpPr>
                <a:grpSpLocks/>
              </p:cNvGrpSpPr>
              <p:nvPr/>
            </p:nvGrpSpPr>
            <p:grpSpPr bwMode="auto">
              <a:xfrm>
                <a:off x="2765" y="3189"/>
                <a:ext cx="184" cy="460"/>
                <a:chOff x="5243" y="11987"/>
                <a:chExt cx="360" cy="1080"/>
              </a:xfrm>
            </p:grpSpPr>
            <p:sp>
              <p:nvSpPr>
                <p:cNvPr id="84" name="Oval 18"/>
                <p:cNvSpPr>
                  <a:spLocks noChangeArrowheads="1"/>
                </p:cNvSpPr>
                <p:nvPr/>
              </p:nvSpPr>
              <p:spPr bwMode="auto">
                <a:xfrm>
                  <a:off x="5243" y="11987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85039" tIns="42520" rIns="85039" bIns="425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Line 19"/>
                <p:cNvSpPr>
                  <a:spLocks noChangeShapeType="1"/>
                </p:cNvSpPr>
                <p:nvPr/>
              </p:nvSpPr>
              <p:spPr bwMode="auto">
                <a:xfrm>
                  <a:off x="5423" y="12347"/>
                  <a:ext cx="1" cy="54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1" name="Line 20"/>
                <p:cNvSpPr>
                  <a:spLocks noChangeShapeType="1"/>
                </p:cNvSpPr>
                <p:nvPr/>
              </p:nvSpPr>
              <p:spPr bwMode="auto">
                <a:xfrm>
                  <a:off x="5243" y="12527"/>
                  <a:ext cx="360" cy="1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24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93" name="Line 22"/>
                <p:cNvSpPr>
                  <a:spLocks noChangeShapeType="1"/>
                </p:cNvSpPr>
                <p:nvPr/>
              </p:nvSpPr>
              <p:spPr bwMode="auto">
                <a:xfrm>
                  <a:off x="542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</p:grpSp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2482" y="9755"/>
              <a:ext cx="1664" cy="1179"/>
              <a:chOff x="2426" y="3189"/>
              <a:chExt cx="827" cy="785"/>
            </a:xfrm>
          </p:grpSpPr>
          <p:sp>
            <p:nvSpPr>
              <p:cNvPr id="74" name="Text Box 12"/>
              <p:cNvSpPr txBox="1">
                <a:spLocks noChangeArrowheads="1"/>
              </p:cNvSpPr>
              <p:nvPr/>
            </p:nvSpPr>
            <p:spPr bwMode="auto">
              <a:xfrm>
                <a:off x="2426" y="3699"/>
                <a:ext cx="827" cy="2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85039" tIns="42520" rIns="85039" bIns="425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500" b="0" i="0" u="none" strike="noStrike" cap="none" normalizeH="0" baseline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latin typeface="Arial" pitchFamily="34" charset="0"/>
                    <a:cs typeface="Arial" pitchFamily="34" charset="0"/>
                  </a:rPr>
                  <a:t>  </a:t>
                </a: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75" name="Group 17"/>
              <p:cNvGrpSpPr>
                <a:grpSpLocks/>
              </p:cNvGrpSpPr>
              <p:nvPr/>
            </p:nvGrpSpPr>
            <p:grpSpPr bwMode="auto">
              <a:xfrm>
                <a:off x="2765" y="3189"/>
                <a:ext cx="184" cy="460"/>
                <a:chOff x="5243" y="11987"/>
                <a:chExt cx="360" cy="1080"/>
              </a:xfrm>
            </p:grpSpPr>
            <p:sp>
              <p:nvSpPr>
                <p:cNvPr id="76" name="Oval 18"/>
                <p:cNvSpPr>
                  <a:spLocks noChangeArrowheads="1"/>
                </p:cNvSpPr>
                <p:nvPr/>
              </p:nvSpPr>
              <p:spPr bwMode="auto">
                <a:xfrm>
                  <a:off x="5243" y="11987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85039" tIns="42520" rIns="85039" bIns="425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7" name="Line 19"/>
                <p:cNvSpPr>
                  <a:spLocks noChangeShapeType="1"/>
                </p:cNvSpPr>
                <p:nvPr/>
              </p:nvSpPr>
              <p:spPr bwMode="auto">
                <a:xfrm>
                  <a:off x="5423" y="12347"/>
                  <a:ext cx="1" cy="54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8" name="Line 20"/>
                <p:cNvSpPr>
                  <a:spLocks noChangeShapeType="1"/>
                </p:cNvSpPr>
                <p:nvPr/>
              </p:nvSpPr>
              <p:spPr bwMode="auto">
                <a:xfrm>
                  <a:off x="5243" y="12527"/>
                  <a:ext cx="360" cy="1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24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81" name="Line 22"/>
                <p:cNvSpPr>
                  <a:spLocks noChangeShapeType="1"/>
                </p:cNvSpPr>
                <p:nvPr/>
              </p:nvSpPr>
              <p:spPr bwMode="auto">
                <a:xfrm>
                  <a:off x="542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</p:grpSp>
        <p:grpSp>
          <p:nvGrpSpPr>
            <p:cNvPr id="66" name="Group 22"/>
            <p:cNvGrpSpPr>
              <a:grpSpLocks/>
            </p:cNvGrpSpPr>
            <p:nvPr/>
          </p:nvGrpSpPr>
          <p:grpSpPr bwMode="auto">
            <a:xfrm>
              <a:off x="2287" y="10123"/>
              <a:ext cx="2315" cy="1493"/>
              <a:chOff x="2115" y="3189"/>
              <a:chExt cx="1138" cy="785"/>
            </a:xfrm>
          </p:grpSpPr>
          <p:sp>
            <p:nvSpPr>
              <p:cNvPr id="67" name="Text Box 12"/>
              <p:cNvSpPr txBox="1">
                <a:spLocks noChangeArrowheads="1"/>
              </p:cNvSpPr>
              <p:nvPr/>
            </p:nvSpPr>
            <p:spPr bwMode="auto">
              <a:xfrm>
                <a:off x="2115" y="3699"/>
                <a:ext cx="1138" cy="2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85039" tIns="42520" rIns="85039" bIns="425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pt-BR" sz="1200" b="0" dirty="0" err="1" smtClean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Requirements</a:t>
                </a:r>
                <a:r>
                  <a:rPr lang="pt-BR" sz="1200" b="0" dirty="0" smtClean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pt-BR" sz="1200" b="0" dirty="0" err="1" smtClean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Engineers</a:t>
                </a:r>
                <a:endParaRPr lang="pt-BR" sz="2800" b="0" dirty="0" smtClean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sng" strike="noStrike" cap="none" normalizeH="0" baseline="0" dirty="0" smtClean="0">
                  <a:ln>
                    <a:noFill/>
                  </a:ln>
                  <a:solidFill>
                    <a:srgbClr val="333399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8" name="Group 17"/>
              <p:cNvGrpSpPr>
                <a:grpSpLocks/>
              </p:cNvGrpSpPr>
              <p:nvPr/>
            </p:nvGrpSpPr>
            <p:grpSpPr bwMode="auto">
              <a:xfrm>
                <a:off x="2765" y="3189"/>
                <a:ext cx="184" cy="460"/>
                <a:chOff x="5243" y="11987"/>
                <a:chExt cx="360" cy="1080"/>
              </a:xfrm>
            </p:grpSpPr>
            <p:sp>
              <p:nvSpPr>
                <p:cNvPr id="69" name="Oval 18"/>
                <p:cNvSpPr>
                  <a:spLocks noChangeArrowheads="1"/>
                </p:cNvSpPr>
                <p:nvPr/>
              </p:nvSpPr>
              <p:spPr bwMode="auto">
                <a:xfrm>
                  <a:off x="5243" y="11987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85039" tIns="42520" rIns="85039" bIns="425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0" name="Line 19"/>
                <p:cNvSpPr>
                  <a:spLocks noChangeShapeType="1"/>
                </p:cNvSpPr>
                <p:nvPr/>
              </p:nvSpPr>
              <p:spPr bwMode="auto">
                <a:xfrm>
                  <a:off x="5423" y="12347"/>
                  <a:ext cx="1" cy="54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1" name="Line 20"/>
                <p:cNvSpPr>
                  <a:spLocks noChangeShapeType="1"/>
                </p:cNvSpPr>
                <p:nvPr/>
              </p:nvSpPr>
              <p:spPr bwMode="auto">
                <a:xfrm>
                  <a:off x="5243" y="12527"/>
                  <a:ext cx="360" cy="1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24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3" name="Line 22"/>
                <p:cNvSpPr>
                  <a:spLocks noChangeShapeType="1"/>
                </p:cNvSpPr>
                <p:nvPr/>
              </p:nvSpPr>
              <p:spPr bwMode="auto">
                <a:xfrm>
                  <a:off x="542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94" name="CaixaDeTexto 93"/>
          <p:cNvSpPr txBox="1"/>
          <p:nvPr/>
        </p:nvSpPr>
        <p:spPr>
          <a:xfrm>
            <a:off x="5715008" y="3460785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</a:rPr>
              <a:t>Analyse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 sources/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</a:rPr>
              <a:t>catalogs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pt-BR" sz="1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1600" dirty="0" err="1" smtClean="0">
                <a:solidFill>
                  <a:schemeClr val="bg2">
                    <a:lumMod val="50000"/>
                  </a:schemeClr>
                </a:solidFill>
              </a:rPr>
              <a:t>requirements</a:t>
            </a:r>
            <a:endParaRPr lang="pt-B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Seta em curva para a direita 94"/>
          <p:cNvSpPr/>
          <p:nvPr/>
        </p:nvSpPr>
        <p:spPr bwMode="auto">
          <a:xfrm>
            <a:off x="6643702" y="2817843"/>
            <a:ext cx="642942" cy="50006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5500694" y="4746669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Negotiate and collaborate</a:t>
            </a:r>
          </a:p>
          <a:p>
            <a:pPr algn="l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generating new set of requirements</a:t>
            </a:r>
            <a:endParaRPr lang="pt-B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Seta em curva para a direita 100"/>
          <p:cNvSpPr/>
          <p:nvPr/>
        </p:nvSpPr>
        <p:spPr bwMode="auto">
          <a:xfrm>
            <a:off x="6715140" y="4175165"/>
            <a:ext cx="642942" cy="50006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" name="Seta para cima 101"/>
          <p:cNvSpPr/>
          <p:nvPr/>
        </p:nvSpPr>
        <p:spPr bwMode="auto">
          <a:xfrm>
            <a:off x="7000892" y="5389611"/>
            <a:ext cx="428628" cy="50006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98" name="Imagem 97" descr="Uma imagem contendo coisa&#10;&#10;Descrição gerada com alta confiança">
            <a:extLst>
              <a:ext uri="{FF2B5EF4-FFF2-40B4-BE49-F238E27FC236}">
                <a16:creationId xmlns:a16="http://schemas.microsoft.com/office/drawing/2014/main" xmlns="" id="{0AFDEFF2-0893-47E9-A129-E739A4D28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04" y="0"/>
            <a:ext cx="983596" cy="1264623"/>
          </a:xfrm>
          <a:prstGeom prst="rect">
            <a:avLst/>
          </a:prstGeom>
        </p:spPr>
      </p:pic>
      <p:grpSp>
        <p:nvGrpSpPr>
          <p:cNvPr id="99" name="Grupo 98"/>
          <p:cNvGrpSpPr/>
          <p:nvPr/>
        </p:nvGrpSpPr>
        <p:grpSpPr>
          <a:xfrm>
            <a:off x="-142908" y="5143512"/>
            <a:ext cx="2357454" cy="1254099"/>
            <a:chOff x="1214414" y="3532223"/>
            <a:chExt cx="2357454" cy="1254099"/>
          </a:xfrm>
        </p:grpSpPr>
        <p:grpSp>
          <p:nvGrpSpPr>
            <p:cNvPr id="100" name="Group 6"/>
            <p:cNvGrpSpPr>
              <a:grpSpLocks/>
            </p:cNvGrpSpPr>
            <p:nvPr/>
          </p:nvGrpSpPr>
          <p:grpSpPr bwMode="auto">
            <a:xfrm>
              <a:off x="1500166" y="3532223"/>
              <a:ext cx="935638" cy="674866"/>
              <a:chOff x="2426" y="3189"/>
              <a:chExt cx="827" cy="785"/>
            </a:xfrm>
          </p:grpSpPr>
          <p:sp>
            <p:nvSpPr>
              <p:cNvPr id="118" name="Text Box 12"/>
              <p:cNvSpPr txBox="1">
                <a:spLocks noChangeArrowheads="1"/>
              </p:cNvSpPr>
              <p:nvPr/>
            </p:nvSpPr>
            <p:spPr bwMode="auto">
              <a:xfrm>
                <a:off x="2426" y="3699"/>
                <a:ext cx="827" cy="2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85039" tIns="42520" rIns="85039" bIns="425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500" b="0" i="0" u="none" strike="noStrike" cap="none" normalizeH="0" baseline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latin typeface="Arial" pitchFamily="34" charset="0"/>
                    <a:cs typeface="Arial" pitchFamily="34" charset="0"/>
                  </a:rPr>
                  <a:t>  </a:t>
                </a: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19" name="Group 17"/>
              <p:cNvGrpSpPr>
                <a:grpSpLocks/>
              </p:cNvGrpSpPr>
              <p:nvPr/>
            </p:nvGrpSpPr>
            <p:grpSpPr bwMode="auto">
              <a:xfrm>
                <a:off x="2765" y="3189"/>
                <a:ext cx="184" cy="460"/>
                <a:chOff x="5243" y="11987"/>
                <a:chExt cx="360" cy="1080"/>
              </a:xfrm>
            </p:grpSpPr>
            <p:sp>
              <p:nvSpPr>
                <p:cNvPr id="120" name="Oval 18"/>
                <p:cNvSpPr>
                  <a:spLocks noChangeArrowheads="1"/>
                </p:cNvSpPr>
                <p:nvPr/>
              </p:nvSpPr>
              <p:spPr bwMode="auto">
                <a:xfrm>
                  <a:off x="5243" y="11987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85039" tIns="42520" rIns="85039" bIns="425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1" name="Line 19"/>
                <p:cNvSpPr>
                  <a:spLocks noChangeShapeType="1"/>
                </p:cNvSpPr>
                <p:nvPr/>
              </p:nvSpPr>
              <p:spPr bwMode="auto">
                <a:xfrm>
                  <a:off x="5423" y="12347"/>
                  <a:ext cx="1" cy="54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2" name="Line 20"/>
                <p:cNvSpPr>
                  <a:spLocks noChangeShapeType="1"/>
                </p:cNvSpPr>
                <p:nvPr/>
              </p:nvSpPr>
              <p:spPr bwMode="auto">
                <a:xfrm>
                  <a:off x="5243" y="12527"/>
                  <a:ext cx="360" cy="1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24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24" name="Line 22"/>
                <p:cNvSpPr>
                  <a:spLocks noChangeShapeType="1"/>
                </p:cNvSpPr>
                <p:nvPr/>
              </p:nvSpPr>
              <p:spPr bwMode="auto">
                <a:xfrm>
                  <a:off x="542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</p:grpSp>
        <p:grpSp>
          <p:nvGrpSpPr>
            <p:cNvPr id="103" name="Group 14"/>
            <p:cNvGrpSpPr>
              <a:grpSpLocks/>
            </p:cNvGrpSpPr>
            <p:nvPr/>
          </p:nvGrpSpPr>
          <p:grpSpPr bwMode="auto">
            <a:xfrm>
              <a:off x="1736887" y="3768426"/>
              <a:ext cx="935638" cy="674866"/>
              <a:chOff x="2426" y="3189"/>
              <a:chExt cx="827" cy="785"/>
            </a:xfrm>
          </p:grpSpPr>
          <p:sp>
            <p:nvSpPr>
              <p:cNvPr id="111" name="Text Box 12"/>
              <p:cNvSpPr txBox="1">
                <a:spLocks noChangeArrowheads="1"/>
              </p:cNvSpPr>
              <p:nvPr/>
            </p:nvSpPr>
            <p:spPr bwMode="auto">
              <a:xfrm>
                <a:off x="2426" y="3699"/>
                <a:ext cx="827" cy="2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85039" tIns="42520" rIns="85039" bIns="425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500" b="0" i="0" u="none" strike="noStrike" cap="none" normalizeH="0" baseline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latin typeface="Arial" pitchFamily="34" charset="0"/>
                    <a:cs typeface="Arial" pitchFamily="34" charset="0"/>
                  </a:rPr>
                  <a:t>  </a:t>
                </a: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12" name="Group 17"/>
              <p:cNvGrpSpPr>
                <a:grpSpLocks/>
              </p:cNvGrpSpPr>
              <p:nvPr/>
            </p:nvGrpSpPr>
            <p:grpSpPr bwMode="auto">
              <a:xfrm>
                <a:off x="2765" y="3189"/>
                <a:ext cx="184" cy="460"/>
                <a:chOff x="5243" y="11987"/>
                <a:chExt cx="360" cy="1080"/>
              </a:xfrm>
            </p:grpSpPr>
            <p:sp>
              <p:nvSpPr>
                <p:cNvPr id="113" name="Oval 18"/>
                <p:cNvSpPr>
                  <a:spLocks noChangeArrowheads="1"/>
                </p:cNvSpPr>
                <p:nvPr/>
              </p:nvSpPr>
              <p:spPr bwMode="auto">
                <a:xfrm>
                  <a:off x="5243" y="11987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85039" tIns="42520" rIns="85039" bIns="425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4" name="Line 19"/>
                <p:cNvSpPr>
                  <a:spLocks noChangeShapeType="1"/>
                </p:cNvSpPr>
                <p:nvPr/>
              </p:nvSpPr>
              <p:spPr bwMode="auto">
                <a:xfrm>
                  <a:off x="5423" y="12347"/>
                  <a:ext cx="1" cy="54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15" name="Line 20"/>
                <p:cNvSpPr>
                  <a:spLocks noChangeShapeType="1"/>
                </p:cNvSpPr>
                <p:nvPr/>
              </p:nvSpPr>
              <p:spPr bwMode="auto">
                <a:xfrm>
                  <a:off x="5243" y="12527"/>
                  <a:ext cx="360" cy="1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1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24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17" name="Line 22"/>
                <p:cNvSpPr>
                  <a:spLocks noChangeShapeType="1"/>
                </p:cNvSpPr>
                <p:nvPr/>
              </p:nvSpPr>
              <p:spPr bwMode="auto">
                <a:xfrm>
                  <a:off x="542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</p:grpSp>
        <p:sp>
          <p:nvSpPr>
            <p:cNvPr id="104" name="Text Box 12"/>
            <p:cNvSpPr txBox="1">
              <a:spLocks noChangeArrowheads="1"/>
            </p:cNvSpPr>
            <p:nvPr/>
          </p:nvSpPr>
          <p:spPr bwMode="auto">
            <a:xfrm>
              <a:off x="1214414" y="4572008"/>
              <a:ext cx="2357454" cy="214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85039" tIns="42520" rIns="85039" bIns="42520" numCol="1" anchor="t" anchorCtr="0" compatLnSpc="1">
              <a:prstTxWarp prst="textNoShape">
                <a:avLst/>
              </a:prstTxWarp>
            </a:bodyPr>
            <a:lstStyle/>
            <a:p>
              <a:pPr lvl="0">
                <a:spcAft>
                  <a:spcPts val="1000"/>
                </a:spcAft>
              </a:pPr>
              <a:r>
                <a:rPr lang="pt-BR" sz="1200" b="0" dirty="0" err="1" smtClean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rPr>
                <a:t>Participants</a:t>
              </a:r>
              <a:endPara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5" name="Group 17"/>
            <p:cNvGrpSpPr>
              <a:grpSpLocks/>
            </p:cNvGrpSpPr>
            <p:nvPr/>
          </p:nvGrpSpPr>
          <p:grpSpPr bwMode="auto">
            <a:xfrm>
              <a:off x="2370735" y="3974317"/>
              <a:ext cx="210466" cy="500026"/>
              <a:chOff x="5243" y="11987"/>
              <a:chExt cx="360" cy="1080"/>
            </a:xfrm>
          </p:grpSpPr>
          <p:sp>
            <p:nvSpPr>
              <p:cNvPr id="106" name="Oval 18"/>
              <p:cNvSpPr>
                <a:spLocks noChangeArrowheads="1"/>
              </p:cNvSpPr>
              <p:nvPr/>
            </p:nvSpPr>
            <p:spPr bwMode="auto">
              <a:xfrm>
                <a:off x="5243" y="11987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85039" tIns="42520" rIns="85039" bIns="425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Line 19"/>
              <p:cNvSpPr>
                <a:spLocks noChangeShapeType="1"/>
              </p:cNvSpPr>
              <p:nvPr/>
            </p:nvSpPr>
            <p:spPr bwMode="auto">
              <a:xfrm>
                <a:off x="5423" y="12347"/>
                <a:ext cx="1" cy="54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8" name="Line 20"/>
              <p:cNvSpPr>
                <a:spLocks noChangeShapeType="1"/>
              </p:cNvSpPr>
              <p:nvPr/>
            </p:nvSpPr>
            <p:spPr bwMode="auto">
              <a:xfrm>
                <a:off x="5243" y="12527"/>
                <a:ext cx="360" cy="1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9" name="Line 21"/>
              <p:cNvSpPr>
                <a:spLocks noChangeShapeType="1"/>
              </p:cNvSpPr>
              <p:nvPr/>
            </p:nvSpPr>
            <p:spPr bwMode="auto">
              <a:xfrm flipH="1">
                <a:off x="5243" y="12887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10" name="Line 22"/>
              <p:cNvSpPr>
                <a:spLocks noChangeShapeType="1"/>
              </p:cNvSpPr>
              <p:nvPr/>
            </p:nvSpPr>
            <p:spPr bwMode="auto">
              <a:xfrm>
                <a:off x="5423" y="12887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</p:grpSp>
      <p:grpSp>
        <p:nvGrpSpPr>
          <p:cNvPr id="125" name="Grupo 124"/>
          <p:cNvGrpSpPr/>
          <p:nvPr/>
        </p:nvGrpSpPr>
        <p:grpSpPr>
          <a:xfrm>
            <a:off x="4385828" y="4643446"/>
            <a:ext cx="1757808" cy="1254098"/>
            <a:chOff x="1500166" y="3532223"/>
            <a:chExt cx="2071702" cy="1254098"/>
          </a:xfrm>
        </p:grpSpPr>
        <p:grpSp>
          <p:nvGrpSpPr>
            <p:cNvPr id="126" name="Group 6"/>
            <p:cNvGrpSpPr>
              <a:grpSpLocks/>
            </p:cNvGrpSpPr>
            <p:nvPr/>
          </p:nvGrpSpPr>
          <p:grpSpPr bwMode="auto">
            <a:xfrm>
              <a:off x="1500166" y="3532223"/>
              <a:ext cx="935638" cy="674866"/>
              <a:chOff x="2426" y="3189"/>
              <a:chExt cx="827" cy="785"/>
            </a:xfrm>
          </p:grpSpPr>
          <p:sp>
            <p:nvSpPr>
              <p:cNvPr id="142" name="Text Box 12"/>
              <p:cNvSpPr txBox="1">
                <a:spLocks noChangeArrowheads="1"/>
              </p:cNvSpPr>
              <p:nvPr/>
            </p:nvSpPr>
            <p:spPr bwMode="auto">
              <a:xfrm>
                <a:off x="2426" y="3699"/>
                <a:ext cx="827" cy="2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85039" tIns="42520" rIns="85039" bIns="425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500" b="0" i="0" u="none" strike="noStrike" cap="none" normalizeH="0" baseline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latin typeface="Arial" pitchFamily="34" charset="0"/>
                    <a:cs typeface="Arial" pitchFamily="34" charset="0"/>
                  </a:rPr>
                  <a:t>  </a:t>
                </a: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3" name="Group 17"/>
              <p:cNvGrpSpPr>
                <a:grpSpLocks/>
              </p:cNvGrpSpPr>
              <p:nvPr/>
            </p:nvGrpSpPr>
            <p:grpSpPr bwMode="auto">
              <a:xfrm>
                <a:off x="2765" y="3189"/>
                <a:ext cx="184" cy="460"/>
                <a:chOff x="5243" y="11987"/>
                <a:chExt cx="360" cy="1080"/>
              </a:xfrm>
            </p:grpSpPr>
            <p:sp>
              <p:nvSpPr>
                <p:cNvPr id="144" name="Oval 18"/>
                <p:cNvSpPr>
                  <a:spLocks noChangeArrowheads="1"/>
                </p:cNvSpPr>
                <p:nvPr/>
              </p:nvSpPr>
              <p:spPr bwMode="auto">
                <a:xfrm>
                  <a:off x="5243" y="11987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85039" tIns="42520" rIns="85039" bIns="425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5" name="Line 19"/>
                <p:cNvSpPr>
                  <a:spLocks noChangeShapeType="1"/>
                </p:cNvSpPr>
                <p:nvPr/>
              </p:nvSpPr>
              <p:spPr bwMode="auto">
                <a:xfrm>
                  <a:off x="5423" y="12347"/>
                  <a:ext cx="1" cy="54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6" name="Line 20"/>
                <p:cNvSpPr>
                  <a:spLocks noChangeShapeType="1"/>
                </p:cNvSpPr>
                <p:nvPr/>
              </p:nvSpPr>
              <p:spPr bwMode="auto">
                <a:xfrm>
                  <a:off x="5243" y="12527"/>
                  <a:ext cx="360" cy="1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24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8" name="Line 22"/>
                <p:cNvSpPr>
                  <a:spLocks noChangeShapeType="1"/>
                </p:cNvSpPr>
                <p:nvPr/>
              </p:nvSpPr>
              <p:spPr bwMode="auto">
                <a:xfrm>
                  <a:off x="542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</p:grpSp>
        <p:grpSp>
          <p:nvGrpSpPr>
            <p:cNvPr id="127" name="Group 14"/>
            <p:cNvGrpSpPr>
              <a:grpSpLocks/>
            </p:cNvGrpSpPr>
            <p:nvPr/>
          </p:nvGrpSpPr>
          <p:grpSpPr bwMode="auto">
            <a:xfrm>
              <a:off x="1736887" y="3768426"/>
              <a:ext cx="935638" cy="674866"/>
              <a:chOff x="2426" y="3189"/>
              <a:chExt cx="827" cy="785"/>
            </a:xfrm>
          </p:grpSpPr>
          <p:sp>
            <p:nvSpPr>
              <p:cNvPr id="135" name="Text Box 12"/>
              <p:cNvSpPr txBox="1">
                <a:spLocks noChangeArrowheads="1"/>
              </p:cNvSpPr>
              <p:nvPr/>
            </p:nvSpPr>
            <p:spPr bwMode="auto">
              <a:xfrm>
                <a:off x="2426" y="3699"/>
                <a:ext cx="827" cy="2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85039" tIns="42520" rIns="85039" bIns="425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500" b="0" i="0" u="none" strike="noStrike" cap="none" normalizeH="0" baseline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latin typeface="Arial" pitchFamily="34" charset="0"/>
                    <a:cs typeface="Arial" pitchFamily="34" charset="0"/>
                  </a:rPr>
                  <a:t>  </a:t>
                </a: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36" name="Group 17"/>
              <p:cNvGrpSpPr>
                <a:grpSpLocks/>
              </p:cNvGrpSpPr>
              <p:nvPr/>
            </p:nvGrpSpPr>
            <p:grpSpPr bwMode="auto">
              <a:xfrm>
                <a:off x="2765" y="3189"/>
                <a:ext cx="184" cy="460"/>
                <a:chOff x="5243" y="11987"/>
                <a:chExt cx="360" cy="1080"/>
              </a:xfrm>
            </p:grpSpPr>
            <p:sp>
              <p:nvSpPr>
                <p:cNvPr id="137" name="Oval 18"/>
                <p:cNvSpPr>
                  <a:spLocks noChangeArrowheads="1"/>
                </p:cNvSpPr>
                <p:nvPr/>
              </p:nvSpPr>
              <p:spPr bwMode="auto">
                <a:xfrm>
                  <a:off x="5243" y="11987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85039" tIns="42520" rIns="85039" bIns="425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8" name="Line 19"/>
                <p:cNvSpPr>
                  <a:spLocks noChangeShapeType="1"/>
                </p:cNvSpPr>
                <p:nvPr/>
              </p:nvSpPr>
              <p:spPr bwMode="auto">
                <a:xfrm>
                  <a:off x="5423" y="12347"/>
                  <a:ext cx="1" cy="54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39" name="Line 20"/>
                <p:cNvSpPr>
                  <a:spLocks noChangeShapeType="1"/>
                </p:cNvSpPr>
                <p:nvPr/>
              </p:nvSpPr>
              <p:spPr bwMode="auto">
                <a:xfrm>
                  <a:off x="5243" y="12527"/>
                  <a:ext cx="360" cy="1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24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141" name="Line 22"/>
                <p:cNvSpPr>
                  <a:spLocks noChangeShapeType="1"/>
                </p:cNvSpPr>
                <p:nvPr/>
              </p:nvSpPr>
              <p:spPr bwMode="auto">
                <a:xfrm>
                  <a:off x="5423" y="12887"/>
                  <a:ext cx="180" cy="180"/>
                </a:xfrm>
                <a:prstGeom prst="line">
                  <a:avLst/>
                </a:prstGeom>
                <a:noFill/>
                <a:ln w="38100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</p:grpSp>
        <p:sp>
          <p:nvSpPr>
            <p:cNvPr id="128" name="Text Box 12"/>
            <p:cNvSpPr txBox="1">
              <a:spLocks noChangeArrowheads="1"/>
            </p:cNvSpPr>
            <p:nvPr/>
          </p:nvSpPr>
          <p:spPr bwMode="auto">
            <a:xfrm>
              <a:off x="1719583" y="4603792"/>
              <a:ext cx="1852285" cy="182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85039" tIns="42520" rIns="85039" bIns="42520" numCol="1" anchor="t" anchorCtr="0" compatLnSpc="1">
              <a:prstTxWarp prst="textNoShape">
                <a:avLst/>
              </a:prstTxWarp>
            </a:bodyPr>
            <a:lstStyle/>
            <a:p>
              <a:pPr lvl="0" algn="l">
                <a:spcAft>
                  <a:spcPts val="1000"/>
                </a:spcAft>
              </a:pPr>
              <a:r>
                <a:rPr lang="pt-BR" sz="1200" b="0" dirty="0" err="1" smtClean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rPr>
                <a:t>Participants</a:t>
              </a:r>
              <a:endPara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9" name="Group 17"/>
            <p:cNvGrpSpPr>
              <a:grpSpLocks/>
            </p:cNvGrpSpPr>
            <p:nvPr/>
          </p:nvGrpSpPr>
          <p:grpSpPr bwMode="auto">
            <a:xfrm>
              <a:off x="2370735" y="3974317"/>
              <a:ext cx="210466" cy="500026"/>
              <a:chOff x="5243" y="11987"/>
              <a:chExt cx="360" cy="1080"/>
            </a:xfrm>
          </p:grpSpPr>
          <p:sp>
            <p:nvSpPr>
              <p:cNvPr id="130" name="Oval 18"/>
              <p:cNvSpPr>
                <a:spLocks noChangeArrowheads="1"/>
              </p:cNvSpPr>
              <p:nvPr/>
            </p:nvSpPr>
            <p:spPr bwMode="auto">
              <a:xfrm>
                <a:off x="5243" y="11987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85039" tIns="42520" rIns="85039" bIns="425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Line 19"/>
              <p:cNvSpPr>
                <a:spLocks noChangeShapeType="1"/>
              </p:cNvSpPr>
              <p:nvPr/>
            </p:nvSpPr>
            <p:spPr bwMode="auto">
              <a:xfrm>
                <a:off x="5423" y="12347"/>
                <a:ext cx="1" cy="54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32" name="Line 20"/>
              <p:cNvSpPr>
                <a:spLocks noChangeShapeType="1"/>
              </p:cNvSpPr>
              <p:nvPr/>
            </p:nvSpPr>
            <p:spPr bwMode="auto">
              <a:xfrm>
                <a:off x="5243" y="12527"/>
                <a:ext cx="360" cy="1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33" name="Line 21"/>
              <p:cNvSpPr>
                <a:spLocks noChangeShapeType="1"/>
              </p:cNvSpPr>
              <p:nvPr/>
            </p:nvSpPr>
            <p:spPr bwMode="auto">
              <a:xfrm flipH="1">
                <a:off x="5243" y="12887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34" name="Line 22"/>
              <p:cNvSpPr>
                <a:spLocks noChangeShapeType="1"/>
              </p:cNvSpPr>
              <p:nvPr/>
            </p:nvSpPr>
            <p:spPr bwMode="auto">
              <a:xfrm>
                <a:off x="5423" y="12887"/>
                <a:ext cx="180" cy="18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878B87E-303C-426D-BF35-FF0B7B429F3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Imagem 9" descr="Uma imagem contendo coisa&#10;&#10;Descrição gerada com alta confiança">
            <a:extLst>
              <a:ext uri="{FF2B5EF4-FFF2-40B4-BE49-F238E27FC236}">
                <a16:creationId xmlns:a16="http://schemas.microsoft.com/office/drawing/2014/main" xmlns="" id="{0AFDEFF2-0893-47E9-A129-E739A4D28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04" y="0"/>
            <a:ext cx="983596" cy="126462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150" y="2233629"/>
            <a:ext cx="82677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 descr="Uma imagem contendo coisa&#10;&#10;Descrição gerada com alta confiança">
            <a:extLst>
              <a:ext uri="{FF2B5EF4-FFF2-40B4-BE49-F238E27FC236}">
                <a16:creationId xmlns:a16="http://schemas.microsoft.com/office/drawing/2014/main" xmlns="" id="{0AFDEFF2-0893-47E9-A129-E739A4D28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04" y="0"/>
            <a:ext cx="983596" cy="1264623"/>
          </a:xfrm>
          <a:prstGeom prst="rect">
            <a:avLst/>
          </a:prstGeom>
        </p:spPr>
      </p:pic>
      <p:sp>
        <p:nvSpPr>
          <p:cNvPr id="69" name="Retângulo de cantos arredondados 68"/>
          <p:cNvSpPr/>
          <p:nvPr/>
        </p:nvSpPr>
        <p:spPr bwMode="auto">
          <a:xfrm>
            <a:off x="3786182" y="1714488"/>
            <a:ext cx="5214974" cy="2071702"/>
          </a:xfrm>
          <a:prstGeom prst="roundRect">
            <a:avLst/>
          </a:prstGeom>
          <a:solidFill>
            <a:schemeClr val="accent1">
              <a:lumMod val="75000"/>
              <a:alpha val="1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99390"/>
          </a:xfrm>
        </p:spPr>
        <p:txBody>
          <a:bodyPr vert="horz" anchor="ctr" anchorCtr="0">
            <a:normAutofit lnSpcReduction="10000"/>
          </a:bodyPr>
          <a:lstStyle/>
          <a:p>
            <a:fld id="{7878B87E-303C-426D-BF35-FF0B7B429F31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5" name="Diagrama 24"/>
          <p:cNvGraphicFramePr/>
          <p:nvPr/>
        </p:nvGraphicFramePr>
        <p:xfrm>
          <a:off x="285720" y="1857364"/>
          <a:ext cx="4143404" cy="1714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6" name="Diagrama 35"/>
          <p:cNvGraphicFramePr/>
          <p:nvPr/>
        </p:nvGraphicFramePr>
        <p:xfrm>
          <a:off x="500034" y="4857760"/>
          <a:ext cx="4143404" cy="1714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8" name="Diagrama 37"/>
          <p:cNvGraphicFramePr/>
          <p:nvPr/>
        </p:nvGraphicFramePr>
        <p:xfrm>
          <a:off x="4714876" y="4786322"/>
          <a:ext cx="4143404" cy="1714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1" name="Seta para a direita 40"/>
          <p:cNvSpPr/>
          <p:nvPr/>
        </p:nvSpPr>
        <p:spPr bwMode="auto">
          <a:xfrm>
            <a:off x="3929058" y="5715016"/>
            <a:ext cx="1928826" cy="428628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pt-BR" sz="1200" dirty="0" err="1" smtClean="0">
                <a:solidFill>
                  <a:schemeClr val="bg1"/>
                </a:solidFill>
              </a:rPr>
              <a:t>Strengthens</a:t>
            </a:r>
            <a:endParaRPr kumimoji="0" lang="pt-BR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714744" y="2643182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Refinements</a:t>
            </a:r>
            <a:endParaRPr lang="pt-BR" sz="1600" dirty="0"/>
          </a:p>
        </p:txBody>
      </p:sp>
      <p:sp>
        <p:nvSpPr>
          <p:cNvPr id="49" name="Seta para baixo 48"/>
          <p:cNvSpPr/>
          <p:nvPr/>
        </p:nvSpPr>
        <p:spPr bwMode="auto">
          <a:xfrm rot="18318078">
            <a:off x="3816877" y="2679204"/>
            <a:ext cx="357190" cy="3057351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pt-BR" sz="1200" dirty="0" err="1" smtClean="0">
                <a:solidFill>
                  <a:schemeClr val="bg1"/>
                </a:solidFill>
              </a:rPr>
              <a:t>Weakens</a:t>
            </a:r>
            <a:endParaRPr kumimoji="0" lang="pt-BR" sz="12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Seta para cima 49"/>
          <p:cNvSpPr/>
          <p:nvPr/>
        </p:nvSpPr>
        <p:spPr bwMode="auto">
          <a:xfrm>
            <a:off x="2214546" y="3571876"/>
            <a:ext cx="500066" cy="1285884"/>
          </a:xfrm>
          <a:prstGeom prst="up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pt-BR" sz="1200" dirty="0" err="1" smtClean="0">
                <a:solidFill>
                  <a:schemeClr val="bg1"/>
                </a:solidFill>
              </a:rPr>
              <a:t>Strengthens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etângulo 52"/>
          <p:cNvSpPr/>
          <p:nvPr/>
        </p:nvSpPr>
        <p:spPr>
          <a:xfrm rot="5400000">
            <a:off x="1656022" y="4209776"/>
            <a:ext cx="973228" cy="2848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Arguments</a:t>
            </a:r>
            <a:endParaRPr lang="pt-BR" sz="105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0" name="Grupo 59"/>
          <p:cNvGrpSpPr/>
          <p:nvPr/>
        </p:nvGrpSpPr>
        <p:grpSpPr>
          <a:xfrm>
            <a:off x="4357686" y="6055428"/>
            <a:ext cx="1104175" cy="302530"/>
            <a:chOff x="71435" y="642940"/>
            <a:chExt cx="1104175" cy="302530"/>
          </a:xfrm>
          <a:solidFill>
            <a:schemeClr val="bg1">
              <a:lumMod val="50000"/>
            </a:schemeClr>
          </a:solidFill>
        </p:grpSpPr>
        <p:sp>
          <p:nvSpPr>
            <p:cNvPr id="61" name="Retângulo de cantos arredondados 60"/>
            <p:cNvSpPr/>
            <p:nvPr/>
          </p:nvSpPr>
          <p:spPr>
            <a:xfrm>
              <a:off x="71435" y="642940"/>
              <a:ext cx="1104175" cy="30253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tângulo 61"/>
            <p:cNvSpPr/>
            <p:nvPr/>
          </p:nvSpPr>
          <p:spPr>
            <a:xfrm>
              <a:off x="80296" y="651801"/>
              <a:ext cx="1086453" cy="2848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0" kern="1200" baseline="0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Arguments</a:t>
              </a:r>
              <a:endParaRPr lang="pt-BR" sz="1050" b="0" kern="120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3929058" y="1715282"/>
            <a:ext cx="4786346" cy="2071702"/>
            <a:chOff x="3786182" y="1500968"/>
            <a:chExt cx="4786346" cy="2071702"/>
          </a:xfrm>
          <a:solidFill>
            <a:srgbClr val="7030A0">
              <a:alpha val="30000"/>
            </a:srgbClr>
          </a:solidFill>
        </p:grpSpPr>
        <p:cxnSp>
          <p:nvCxnSpPr>
            <p:cNvPr id="10" name="Conector reto 9"/>
            <p:cNvCxnSpPr/>
            <p:nvPr/>
          </p:nvCxnSpPr>
          <p:spPr bwMode="auto">
            <a:xfrm>
              <a:off x="6500826" y="2071678"/>
              <a:ext cx="2000264" cy="15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Conector reto 11"/>
            <p:cNvCxnSpPr/>
            <p:nvPr/>
          </p:nvCxnSpPr>
          <p:spPr bwMode="auto">
            <a:xfrm>
              <a:off x="6500826" y="2714620"/>
              <a:ext cx="2000264" cy="15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Conector reto 14"/>
            <p:cNvCxnSpPr/>
            <p:nvPr/>
          </p:nvCxnSpPr>
          <p:spPr bwMode="auto">
            <a:xfrm>
              <a:off x="6500826" y="3357562"/>
              <a:ext cx="1928826" cy="15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CaixaDeTexto 15"/>
            <p:cNvSpPr txBox="1"/>
            <p:nvPr/>
          </p:nvSpPr>
          <p:spPr>
            <a:xfrm>
              <a:off x="6357950" y="1761642"/>
              <a:ext cx="2143140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err="1" smtClean="0">
                  <a:solidFill>
                    <a:schemeClr val="bg1"/>
                  </a:solidFill>
                </a:rPr>
                <a:t>Requirement</a:t>
              </a:r>
              <a:r>
                <a:rPr lang="pt-BR" dirty="0" smtClean="0">
                  <a:solidFill>
                    <a:schemeClr val="bg1"/>
                  </a:solidFill>
                </a:rPr>
                <a:t> X v1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357950" y="2428868"/>
              <a:ext cx="2143140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err="1" smtClean="0">
                  <a:solidFill>
                    <a:schemeClr val="bg1"/>
                  </a:solidFill>
                </a:rPr>
                <a:t>Requirement</a:t>
              </a:r>
              <a:r>
                <a:rPr lang="pt-BR" dirty="0" smtClean="0">
                  <a:solidFill>
                    <a:schemeClr val="bg1"/>
                  </a:solidFill>
                </a:rPr>
                <a:t> X v2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1" name="Seta em curva para a direita 20"/>
            <p:cNvSpPr/>
            <p:nvPr/>
          </p:nvSpPr>
          <p:spPr bwMode="auto">
            <a:xfrm>
              <a:off x="5786446" y="1640791"/>
              <a:ext cx="428628" cy="428628"/>
            </a:xfrm>
            <a:prstGeom prst="curvedRightArrow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Seta em curva para a direita 21"/>
            <p:cNvSpPr/>
            <p:nvPr/>
          </p:nvSpPr>
          <p:spPr bwMode="auto">
            <a:xfrm>
              <a:off x="5786446" y="2357430"/>
              <a:ext cx="428628" cy="428628"/>
            </a:xfrm>
            <a:prstGeom prst="curvedRightArrow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Seta em curva para a direita 22"/>
            <p:cNvSpPr/>
            <p:nvPr/>
          </p:nvSpPr>
          <p:spPr bwMode="auto">
            <a:xfrm>
              <a:off x="5857884" y="3071810"/>
              <a:ext cx="428628" cy="428628"/>
            </a:xfrm>
            <a:prstGeom prst="curvedRightArrow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357950" y="3049785"/>
              <a:ext cx="2214578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err="1" smtClean="0">
                  <a:solidFill>
                    <a:schemeClr val="bg1"/>
                  </a:solidFill>
                </a:rPr>
                <a:t>Requirement</a:t>
              </a:r>
              <a:r>
                <a:rPr lang="pt-BR" dirty="0" smtClean="0">
                  <a:solidFill>
                    <a:schemeClr val="bg1"/>
                  </a:solidFill>
                </a:rPr>
                <a:t> X vN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Conector reto 27"/>
            <p:cNvCxnSpPr/>
            <p:nvPr/>
          </p:nvCxnSpPr>
          <p:spPr bwMode="auto">
            <a:xfrm rot="5400000">
              <a:off x="4607719" y="2536025"/>
              <a:ext cx="2071702" cy="15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Seta em curva para a direita 66"/>
            <p:cNvSpPr/>
            <p:nvPr/>
          </p:nvSpPr>
          <p:spPr bwMode="auto">
            <a:xfrm>
              <a:off x="3786182" y="2143116"/>
              <a:ext cx="1571636" cy="1000132"/>
            </a:xfrm>
            <a:prstGeom prst="curvedRightArrow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40" name="Retângulo 39"/>
          <p:cNvSpPr/>
          <p:nvPr/>
        </p:nvSpPr>
        <p:spPr>
          <a:xfrm rot="2137434">
            <a:off x="3195963" y="4218824"/>
            <a:ext cx="1086453" cy="2848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Arguments</a:t>
            </a:r>
            <a:endParaRPr lang="pt-BR" sz="105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518372"/>
            <a:ext cx="533400" cy="299390"/>
          </a:xfrm>
        </p:spPr>
        <p:txBody>
          <a:bodyPr>
            <a:normAutofit lnSpcReduction="10000"/>
          </a:bodyPr>
          <a:lstStyle/>
          <a:p>
            <a:fld id="{7878B87E-303C-426D-BF35-FF0B7B429F3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2" name="Imagem 41" descr="Uma imagem contendo coisa&#10;&#10;Descrição gerada com alta confiança">
            <a:extLst>
              <a:ext uri="{FF2B5EF4-FFF2-40B4-BE49-F238E27FC236}">
                <a16:creationId xmlns="" xmlns:a16="http://schemas.microsoft.com/office/drawing/2014/main" id="{0AFDEFF2-0893-47E9-A129-E739A4D28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60404" y="0"/>
            <a:ext cx="983596" cy="1264623"/>
          </a:xfrm>
          <a:prstGeom prst="rect">
            <a:avLst/>
          </a:prstGeom>
        </p:spPr>
      </p:pic>
      <p:graphicFrame>
        <p:nvGraphicFramePr>
          <p:cNvPr id="71" name="Tabela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0428413"/>
              </p:ext>
            </p:extLst>
          </p:nvPr>
        </p:nvGraphicFramePr>
        <p:xfrm>
          <a:off x="5000596" y="3900548"/>
          <a:ext cx="4143404" cy="816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682"/>
                <a:gridCol w="550233"/>
                <a:gridCol w="413474"/>
                <a:gridCol w="928694"/>
                <a:gridCol w="714380"/>
                <a:gridCol w="642941"/>
              </a:tblGrid>
              <a:tr h="265794">
                <a:tc>
                  <a:txBody>
                    <a:bodyPr/>
                    <a:lstStyle/>
                    <a:p>
                      <a:pPr algn="ctr"/>
                      <a:r>
                        <a:rPr kumimoji="0" lang="pt-BR" sz="11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Link </a:t>
                      </a:r>
                      <a:r>
                        <a:rPr kumimoji="0" lang="pt-BR" sz="11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Type</a:t>
                      </a:r>
                      <a:endParaRPr kumimoji="0" lang="pt-BR" sz="11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1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</a:t>
                      </a:r>
                      <a:endParaRPr lang="pt-BR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1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</a:t>
                      </a:r>
                      <a:endParaRPr lang="pt-BR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Strengthens</a:t>
                      </a:r>
                      <a:endParaRPr lang="pt-BR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Weakens</a:t>
                      </a:r>
                      <a:endParaRPr lang="pt-BR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Affect</a:t>
                      </a:r>
                      <a:endParaRPr lang="pt-BR" sz="11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1069">
                <a:tc>
                  <a:txBody>
                    <a:bodyPr/>
                    <a:lstStyle/>
                    <a:p>
                      <a:pPr marL="0" algn="just" rtl="0" eaLnBrk="1" latinLnBrk="0" hangingPunct="1"/>
                      <a:r>
                        <a:rPr kumimoji="0" lang="pt-BR" sz="11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Refinement</a:t>
                      </a:r>
                      <a:endParaRPr kumimoji="0" lang="pt-BR" sz="11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1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1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1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1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</a:tr>
              <a:tr h="259398">
                <a:tc>
                  <a:txBody>
                    <a:bodyPr/>
                    <a:lstStyle/>
                    <a:p>
                      <a:pPr marL="0" algn="just" rtl="0" eaLnBrk="1" latinLnBrk="0" hangingPunct="1"/>
                      <a:r>
                        <a:rPr kumimoji="0" lang="pt-BR" sz="11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Correlation</a:t>
                      </a:r>
                      <a:endParaRPr kumimoji="0" lang="pt-BR" sz="11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1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1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1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1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1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" name="Tabela 76"/>
          <p:cNvGraphicFramePr>
            <a:graphicFrameLocks noGrp="1"/>
          </p:cNvGraphicFramePr>
          <p:nvPr/>
        </p:nvGraphicFramePr>
        <p:xfrm>
          <a:off x="3714712" y="1971722"/>
          <a:ext cx="5215007" cy="109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64"/>
                <a:gridCol w="397673"/>
                <a:gridCol w="496691"/>
                <a:gridCol w="423253"/>
                <a:gridCol w="579445"/>
                <a:gridCol w="460392"/>
                <a:gridCol w="698499"/>
                <a:gridCol w="579445"/>
                <a:gridCol w="579445"/>
              </a:tblGrid>
              <a:tr h="274668">
                <a:tc>
                  <a:txBody>
                    <a:bodyPr/>
                    <a:lstStyle/>
                    <a:p>
                      <a:pPr algn="ctr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Link </a:t>
                      </a:r>
                      <a:r>
                        <a:rPr kumimoji="0" lang="pt-BR" sz="105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Type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5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5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5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xor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5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make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5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unknown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5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hurt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5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break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668">
                <a:tc>
                  <a:txBody>
                    <a:bodyPr/>
                    <a:lstStyle/>
                    <a:p>
                      <a:pPr marL="0" algn="just" rtl="0" eaLnBrk="1" latinLnBrk="0" hangingPunct="1"/>
                      <a:r>
                        <a:rPr kumimoji="0" lang="pt-BR" sz="105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Decomposition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</a:tr>
              <a:tr h="274668">
                <a:tc>
                  <a:txBody>
                    <a:bodyPr/>
                    <a:lstStyle/>
                    <a:p>
                      <a:pPr marL="0" algn="just" rtl="0" eaLnBrk="1" latinLnBrk="0" hangingPunct="1"/>
                      <a:r>
                        <a:rPr kumimoji="0" lang="pt-BR" sz="105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Contribution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</a:p>
                  </a:txBody>
                  <a:tcPr/>
                </a:tc>
              </a:tr>
              <a:tr h="274668">
                <a:tc>
                  <a:txBody>
                    <a:bodyPr/>
                    <a:lstStyle/>
                    <a:p>
                      <a:pPr marL="0" algn="just" rtl="0" eaLnBrk="1" latinLnBrk="0" hangingPunct="1"/>
                      <a:r>
                        <a:rPr kumimoji="0" lang="pt-BR" sz="105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Correlation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endParaRPr kumimoji="0" lang="pt-BR" sz="105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5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Seta em curva para a direita 80"/>
          <p:cNvSpPr/>
          <p:nvPr/>
        </p:nvSpPr>
        <p:spPr>
          <a:xfrm>
            <a:off x="3857620" y="3429000"/>
            <a:ext cx="500066" cy="500066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3" name="Grupo 54"/>
          <p:cNvGrpSpPr/>
          <p:nvPr/>
        </p:nvGrpSpPr>
        <p:grpSpPr>
          <a:xfrm>
            <a:off x="4429124" y="3500438"/>
            <a:ext cx="1214446" cy="357190"/>
            <a:chOff x="71435" y="642940"/>
            <a:chExt cx="1357322" cy="302530"/>
          </a:xfrm>
          <a:noFill/>
        </p:grpSpPr>
        <p:sp>
          <p:nvSpPr>
            <p:cNvPr id="83" name="Retângulo de cantos arredondados 82"/>
            <p:cNvSpPr/>
            <p:nvPr/>
          </p:nvSpPr>
          <p:spPr>
            <a:xfrm>
              <a:off x="71435" y="642940"/>
              <a:ext cx="1104175" cy="30253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Retângulo 83"/>
            <p:cNvSpPr/>
            <p:nvPr/>
          </p:nvSpPr>
          <p:spPr>
            <a:xfrm>
              <a:off x="80296" y="651801"/>
              <a:ext cx="1348461" cy="2848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Aft>
                  <a:spcPct val="35000"/>
                </a:spcAft>
              </a:pPr>
              <a:r>
                <a:rPr lang="pt-BR" sz="1600" dirty="0" err="1" smtClean="0">
                  <a:solidFill>
                    <a:schemeClr val="bg2">
                      <a:lumMod val="50000"/>
                    </a:schemeClr>
                  </a:solidFill>
                </a:rPr>
                <a:t>Simplification</a:t>
              </a:r>
              <a:endParaRPr lang="pt-BR" sz="1600" kern="1200" baseline="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5" name="CaixaDeTexto 84"/>
          <p:cNvSpPr txBox="1"/>
          <p:nvPr/>
        </p:nvSpPr>
        <p:spPr>
          <a:xfrm>
            <a:off x="7286644" y="3114730"/>
            <a:ext cx="2000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50" b="0" dirty="0" smtClean="0">
                <a:solidFill>
                  <a:schemeClr val="accent1">
                    <a:lumMod val="50000"/>
                  </a:schemeClr>
                </a:solidFill>
              </a:rPr>
              <a:t>Source : Silva, 2006 [10]</a:t>
            </a:r>
            <a:endParaRPr lang="pt-BR" sz="105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-32" y="1571612"/>
            <a:ext cx="4143404" cy="1685994"/>
            <a:chOff x="142844" y="3857628"/>
            <a:chExt cx="4643470" cy="1900308"/>
          </a:xfrm>
        </p:grpSpPr>
        <p:grpSp>
          <p:nvGrpSpPr>
            <p:cNvPr id="12" name="Grupo 12"/>
            <p:cNvGrpSpPr/>
            <p:nvPr/>
          </p:nvGrpSpPr>
          <p:grpSpPr>
            <a:xfrm>
              <a:off x="1857356" y="5214950"/>
              <a:ext cx="642942" cy="357190"/>
              <a:chOff x="2786050" y="5715016"/>
              <a:chExt cx="642942" cy="357190"/>
            </a:xfrm>
          </p:grpSpPr>
          <p:sp>
            <p:nvSpPr>
              <p:cNvPr id="31" name="Hexágono 30"/>
              <p:cNvSpPr/>
              <p:nvPr/>
            </p:nvSpPr>
            <p:spPr>
              <a:xfrm>
                <a:off x="2786050" y="5715016"/>
                <a:ext cx="642942" cy="357190"/>
              </a:xfrm>
              <a:prstGeom prst="hexag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2857488" y="5739158"/>
                <a:ext cx="500066" cy="26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900" b="0" dirty="0" err="1" smtClean="0"/>
                  <a:t>Task</a:t>
                </a:r>
                <a:endParaRPr lang="pt-BR" sz="900" b="0" dirty="0"/>
              </a:p>
            </p:txBody>
          </p:sp>
        </p:grpSp>
        <p:grpSp>
          <p:nvGrpSpPr>
            <p:cNvPr id="13" name="Grupo 15"/>
            <p:cNvGrpSpPr/>
            <p:nvPr/>
          </p:nvGrpSpPr>
          <p:grpSpPr>
            <a:xfrm>
              <a:off x="2714612" y="4143380"/>
              <a:ext cx="1000132" cy="571504"/>
              <a:chOff x="4143372" y="6000768"/>
              <a:chExt cx="1000132" cy="571504"/>
            </a:xfrm>
          </p:grpSpPr>
          <p:sp>
            <p:nvSpPr>
              <p:cNvPr id="29" name="Nuvem 28"/>
              <p:cNvSpPr/>
              <p:nvPr/>
            </p:nvSpPr>
            <p:spPr>
              <a:xfrm>
                <a:off x="4143372" y="6000768"/>
                <a:ext cx="1000132" cy="571504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4286248" y="6096348"/>
                <a:ext cx="714380" cy="26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900" b="0" dirty="0" err="1" smtClean="0"/>
                  <a:t>Softgoal</a:t>
                </a:r>
                <a:endParaRPr lang="pt-BR" sz="900" b="0" dirty="0"/>
              </a:p>
            </p:txBody>
          </p:sp>
        </p:grpSp>
        <p:grpSp>
          <p:nvGrpSpPr>
            <p:cNvPr id="14" name="Grupo 20"/>
            <p:cNvGrpSpPr/>
            <p:nvPr/>
          </p:nvGrpSpPr>
          <p:grpSpPr>
            <a:xfrm>
              <a:off x="857224" y="4143380"/>
              <a:ext cx="928694" cy="500066"/>
              <a:chOff x="6643702" y="4286256"/>
              <a:chExt cx="928694" cy="500066"/>
            </a:xfrm>
          </p:grpSpPr>
          <p:sp>
            <p:nvSpPr>
              <p:cNvPr id="27" name="Elipse 26"/>
              <p:cNvSpPr/>
              <p:nvPr/>
            </p:nvSpPr>
            <p:spPr>
              <a:xfrm>
                <a:off x="6643702" y="4286256"/>
                <a:ext cx="928694" cy="50006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CaixaDeTexto 27"/>
              <p:cNvSpPr txBox="1"/>
              <p:nvPr/>
            </p:nvSpPr>
            <p:spPr>
              <a:xfrm>
                <a:off x="6858016" y="4381836"/>
                <a:ext cx="500066" cy="26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900" b="0" dirty="0" err="1" smtClean="0"/>
                  <a:t>Goal</a:t>
                </a:r>
                <a:endParaRPr lang="pt-BR" sz="900" b="0" dirty="0"/>
              </a:p>
            </p:txBody>
          </p:sp>
        </p:grpSp>
        <p:cxnSp>
          <p:nvCxnSpPr>
            <p:cNvPr id="15" name="Conector de seta reta 14"/>
            <p:cNvCxnSpPr/>
            <p:nvPr/>
          </p:nvCxnSpPr>
          <p:spPr>
            <a:xfrm rot="5400000" flipH="1" flipV="1">
              <a:off x="2357422" y="4643446"/>
              <a:ext cx="571504" cy="57150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>
              <a:endCxn id="27" idx="4"/>
            </p:cNvCxnSpPr>
            <p:nvPr/>
          </p:nvCxnSpPr>
          <p:spPr>
            <a:xfrm rot="10800000">
              <a:off x="1321572" y="4643446"/>
              <a:ext cx="678661" cy="57150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flipV="1">
              <a:off x="1785918" y="4357694"/>
              <a:ext cx="928694" cy="1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142844" y="3938147"/>
              <a:ext cx="1214447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000" b="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Decomposition</a:t>
              </a:r>
              <a:endParaRPr lang="pt-BR" sz="1000" b="0" dirty="0"/>
            </a:p>
          </p:txBody>
        </p:sp>
        <p:sp>
          <p:nvSpPr>
            <p:cNvPr id="19" name="Seta em curva para a esquerda 18"/>
            <p:cNvSpPr/>
            <p:nvPr/>
          </p:nvSpPr>
          <p:spPr>
            <a:xfrm flipV="1">
              <a:off x="3786182" y="4214818"/>
              <a:ext cx="357190" cy="28575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Seta em curva para a direita 19"/>
            <p:cNvSpPr/>
            <p:nvPr/>
          </p:nvSpPr>
          <p:spPr>
            <a:xfrm flipV="1">
              <a:off x="500034" y="4214818"/>
              <a:ext cx="285752" cy="28495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571868" y="3857628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000" b="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Correlation</a:t>
              </a:r>
              <a:endParaRPr lang="pt-BR" sz="10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l"/>
              <a:r>
                <a:rPr lang="pt-BR" sz="1000" b="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Contribution</a:t>
              </a:r>
              <a:endParaRPr lang="pt-BR" sz="1000" b="0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1785918" y="4111473"/>
              <a:ext cx="1214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000" b="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Correlation</a:t>
              </a:r>
              <a:endParaRPr lang="pt-BR" sz="1000" b="0" dirty="0"/>
            </a:p>
          </p:txBody>
        </p:sp>
        <p:sp>
          <p:nvSpPr>
            <p:cNvPr id="23" name="CaixaDeTexto 22"/>
            <p:cNvSpPr txBox="1"/>
            <p:nvPr/>
          </p:nvSpPr>
          <p:spPr>
            <a:xfrm rot="2431845">
              <a:off x="905872" y="4826908"/>
              <a:ext cx="1214447" cy="277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000" b="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Decomposition</a:t>
              </a:r>
              <a:endParaRPr lang="pt-BR" sz="1000" b="0" dirty="0"/>
            </a:p>
          </p:txBody>
        </p:sp>
        <p:sp>
          <p:nvSpPr>
            <p:cNvPr id="24" name="Retângulo 23"/>
            <p:cNvSpPr/>
            <p:nvPr/>
          </p:nvSpPr>
          <p:spPr>
            <a:xfrm rot="18739323">
              <a:off x="2250240" y="4887144"/>
              <a:ext cx="945301" cy="2759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pt-BR" sz="1000" b="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Contribution</a:t>
              </a:r>
            </a:p>
          </p:txBody>
        </p:sp>
        <p:sp>
          <p:nvSpPr>
            <p:cNvPr id="25" name="Seta em curva para a esquerda 24"/>
            <p:cNvSpPr/>
            <p:nvPr/>
          </p:nvSpPr>
          <p:spPr>
            <a:xfrm flipV="1">
              <a:off x="2500298" y="5397428"/>
              <a:ext cx="214314" cy="24615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714612" y="5357826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000" b="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Correlation</a:t>
              </a:r>
              <a:endParaRPr lang="pt-BR" sz="1000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l"/>
              <a:r>
                <a:rPr lang="pt-BR" sz="1000" b="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Decomposition</a:t>
              </a:r>
              <a:endParaRPr lang="pt-BR" sz="1000" b="0" dirty="0"/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5429256" y="4972118"/>
            <a:ext cx="3714744" cy="1357298"/>
            <a:chOff x="5429256" y="5429264"/>
            <a:chExt cx="3714744" cy="1357298"/>
          </a:xfrm>
        </p:grpSpPr>
        <p:sp>
          <p:nvSpPr>
            <p:cNvPr id="41" name="Nuvem 40"/>
            <p:cNvSpPr/>
            <p:nvPr/>
          </p:nvSpPr>
          <p:spPr>
            <a:xfrm>
              <a:off x="5715008" y="5572140"/>
              <a:ext cx="500066" cy="244927"/>
            </a:xfrm>
            <a:prstGeom prst="cloud">
              <a:avLst/>
            </a:prstGeom>
            <a:noFill/>
            <a:ln>
              <a:solidFill>
                <a:schemeClr val="tx1">
                  <a:lumMod val="65000"/>
                  <a:lumOff val="35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286512" y="5500702"/>
              <a:ext cx="1071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b="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Softgoal</a:t>
              </a:r>
              <a:endParaRPr lang="pt-BR" sz="1200" b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Nuvem 49"/>
            <p:cNvSpPr/>
            <p:nvPr/>
          </p:nvSpPr>
          <p:spPr>
            <a:xfrm>
              <a:off x="7143768" y="5541527"/>
              <a:ext cx="500066" cy="244927"/>
            </a:xfrm>
            <a:prstGeom prst="cloud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7643802" y="5500702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b="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Operationalization</a:t>
              </a:r>
              <a:endParaRPr lang="pt-BR" sz="1200" b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6286512" y="6429396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b="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Affect</a:t>
              </a:r>
              <a:endParaRPr lang="pt-BR" sz="1200" b="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Grupo 62"/>
            <p:cNvGrpSpPr/>
            <p:nvPr/>
          </p:nvGrpSpPr>
          <p:grpSpPr>
            <a:xfrm>
              <a:off x="5715008" y="6433706"/>
              <a:ext cx="571504" cy="281418"/>
              <a:chOff x="6000760" y="5107302"/>
              <a:chExt cx="571504" cy="246221"/>
            </a:xfrm>
          </p:grpSpPr>
          <p:cxnSp>
            <p:nvCxnSpPr>
              <p:cNvPr id="60" name="Conector de seta reta 59"/>
              <p:cNvCxnSpPr/>
              <p:nvPr/>
            </p:nvCxnSpPr>
            <p:spPr>
              <a:xfrm>
                <a:off x="6000760" y="5286388"/>
                <a:ext cx="57150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CaixaDeTexto 60"/>
              <p:cNvSpPr txBox="1"/>
              <p:nvPr/>
            </p:nvSpPr>
            <p:spPr>
              <a:xfrm>
                <a:off x="6072198" y="5107302"/>
                <a:ext cx="3571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0" dirty="0" smtClean="0"/>
                  <a:t>?</a:t>
                </a:r>
                <a:endParaRPr lang="pt-BR" sz="1000" b="0" dirty="0"/>
              </a:p>
            </p:txBody>
          </p:sp>
        </p:grpSp>
        <p:sp>
          <p:nvSpPr>
            <p:cNvPr id="62" name="CaixaDeTexto 61"/>
            <p:cNvSpPr txBox="1"/>
            <p:nvPr/>
          </p:nvSpPr>
          <p:spPr>
            <a:xfrm>
              <a:off x="7858148" y="6286520"/>
              <a:ext cx="1071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b="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Refinement</a:t>
              </a:r>
              <a:endParaRPr lang="pt-BR" sz="1200" b="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Conector de seta reta 62"/>
            <p:cNvCxnSpPr/>
            <p:nvPr/>
          </p:nvCxnSpPr>
          <p:spPr>
            <a:xfrm>
              <a:off x="7286644" y="6468927"/>
              <a:ext cx="5715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/>
            <p:cNvSpPr txBox="1"/>
            <p:nvPr/>
          </p:nvSpPr>
          <p:spPr>
            <a:xfrm>
              <a:off x="7215238" y="6193395"/>
              <a:ext cx="500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0" dirty="0" err="1" smtClean="0"/>
                <a:t>And</a:t>
              </a:r>
              <a:endParaRPr lang="pt-BR" sz="1000" b="0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7858148" y="5961237"/>
              <a:ext cx="1071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b="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Refinement</a:t>
              </a:r>
              <a:endParaRPr lang="pt-BR" sz="1200" b="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Conector de seta reta 65"/>
            <p:cNvCxnSpPr/>
            <p:nvPr/>
          </p:nvCxnSpPr>
          <p:spPr>
            <a:xfrm>
              <a:off x="7286644" y="6142056"/>
              <a:ext cx="5715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286644" y="592933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0" dirty="0" err="1" smtClean="0"/>
                <a:t>Or</a:t>
              </a:r>
              <a:endParaRPr lang="pt-BR" sz="1000" b="0" dirty="0"/>
            </a:p>
          </p:txBody>
        </p:sp>
        <p:grpSp>
          <p:nvGrpSpPr>
            <p:cNvPr id="68" name="Grupo 54"/>
            <p:cNvGrpSpPr/>
            <p:nvPr/>
          </p:nvGrpSpPr>
          <p:grpSpPr>
            <a:xfrm>
              <a:off x="5715008" y="5817610"/>
              <a:ext cx="571504" cy="281418"/>
              <a:chOff x="6000760" y="5072074"/>
              <a:chExt cx="571504" cy="246221"/>
            </a:xfrm>
          </p:grpSpPr>
          <p:cxnSp>
            <p:nvCxnSpPr>
              <p:cNvPr id="69" name="Conector de seta reta 68"/>
              <p:cNvCxnSpPr/>
              <p:nvPr/>
            </p:nvCxnSpPr>
            <p:spPr>
              <a:xfrm>
                <a:off x="6000760" y="5286388"/>
                <a:ext cx="57150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CaixaDeTexto 69"/>
              <p:cNvSpPr txBox="1"/>
              <p:nvPr/>
            </p:nvSpPr>
            <p:spPr>
              <a:xfrm>
                <a:off x="6072198" y="5072074"/>
                <a:ext cx="3571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0" dirty="0" smtClean="0"/>
                  <a:t>+</a:t>
                </a:r>
                <a:endParaRPr lang="pt-BR" sz="1000" b="0" dirty="0"/>
              </a:p>
            </p:txBody>
          </p:sp>
        </p:grpSp>
        <p:grpSp>
          <p:nvGrpSpPr>
            <p:cNvPr id="72" name="Grupo 59"/>
            <p:cNvGrpSpPr/>
            <p:nvPr/>
          </p:nvGrpSpPr>
          <p:grpSpPr>
            <a:xfrm>
              <a:off x="5715008" y="6107714"/>
              <a:ext cx="571504" cy="281418"/>
              <a:chOff x="6000760" y="5072074"/>
              <a:chExt cx="571504" cy="246221"/>
            </a:xfrm>
          </p:grpSpPr>
          <p:cxnSp>
            <p:nvCxnSpPr>
              <p:cNvPr id="73" name="Conector de seta reta 72"/>
              <p:cNvCxnSpPr/>
              <p:nvPr/>
            </p:nvCxnSpPr>
            <p:spPr>
              <a:xfrm>
                <a:off x="6000760" y="5286388"/>
                <a:ext cx="57150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CaixaDeTexto 73"/>
              <p:cNvSpPr txBox="1"/>
              <p:nvPr/>
            </p:nvSpPr>
            <p:spPr>
              <a:xfrm>
                <a:off x="6072198" y="5072074"/>
                <a:ext cx="3571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0" dirty="0" smtClean="0"/>
                  <a:t>-</a:t>
                </a:r>
                <a:endParaRPr lang="pt-BR" sz="1000" b="0" dirty="0"/>
              </a:p>
            </p:txBody>
          </p:sp>
        </p:grpSp>
        <p:sp>
          <p:nvSpPr>
            <p:cNvPr id="75" name="CaixaDeTexto 74"/>
            <p:cNvSpPr txBox="1"/>
            <p:nvPr/>
          </p:nvSpPr>
          <p:spPr>
            <a:xfrm>
              <a:off x="6286512" y="5817075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b="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Strengthens</a:t>
              </a:r>
              <a:endParaRPr lang="pt-BR" sz="1200" b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6286512" y="6143644"/>
              <a:ext cx="1071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b="0" dirty="0" err="1" smtClean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Weakens</a:t>
              </a:r>
              <a:endParaRPr lang="pt-BR" sz="1200" b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29256" y="5429264"/>
              <a:ext cx="3571900" cy="13572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0" name="Grupo 133"/>
          <p:cNvGrpSpPr/>
          <p:nvPr/>
        </p:nvGrpSpPr>
        <p:grpSpPr>
          <a:xfrm>
            <a:off x="285720" y="3929066"/>
            <a:ext cx="4500594" cy="2214578"/>
            <a:chOff x="175449" y="1857364"/>
            <a:chExt cx="7261932" cy="2643206"/>
          </a:xfrm>
        </p:grpSpPr>
        <p:grpSp>
          <p:nvGrpSpPr>
            <p:cNvPr id="82" name="Grupo 72"/>
            <p:cNvGrpSpPr/>
            <p:nvPr/>
          </p:nvGrpSpPr>
          <p:grpSpPr>
            <a:xfrm>
              <a:off x="928662" y="1857364"/>
              <a:ext cx="6508719" cy="2500330"/>
              <a:chOff x="857224" y="2357430"/>
              <a:chExt cx="6323561" cy="2500330"/>
            </a:xfrm>
          </p:grpSpPr>
          <p:sp>
            <p:nvSpPr>
              <p:cNvPr id="92" name="Retângulo 91"/>
              <p:cNvSpPr/>
              <p:nvPr/>
            </p:nvSpPr>
            <p:spPr>
              <a:xfrm>
                <a:off x="6094332" y="3143248"/>
                <a:ext cx="1086453" cy="28480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defTabSz="4445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pt-BR" sz="1000" b="0" dirty="0" err="1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Arguments</a:t>
                </a:r>
                <a:endParaRPr lang="pt-BR" sz="1000" b="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Seta para a esquerda 92"/>
              <p:cNvSpPr/>
              <p:nvPr/>
            </p:nvSpPr>
            <p:spPr>
              <a:xfrm>
                <a:off x="5539087" y="3143248"/>
                <a:ext cx="482125" cy="238503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solidFill>
                <a:schemeClr val="accent1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4" name="Retângulo 93"/>
              <p:cNvSpPr/>
              <p:nvPr/>
            </p:nvSpPr>
            <p:spPr>
              <a:xfrm>
                <a:off x="3133924" y="3152109"/>
                <a:ext cx="1086453" cy="28480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lvl="0" defTabSz="4445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pt-BR" sz="1000" b="0" dirty="0" err="1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Arguments</a:t>
                </a:r>
                <a:endParaRPr lang="pt-BR" sz="1000" b="0" kern="1200" baseline="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Seta para a esquerda 94"/>
              <p:cNvSpPr/>
              <p:nvPr/>
            </p:nvSpPr>
            <p:spPr>
              <a:xfrm rot="10800000">
                <a:off x="4272340" y="3143248"/>
                <a:ext cx="364472" cy="238503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solidFill>
                <a:schemeClr val="accent1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6" name="Nuvem 95"/>
              <p:cNvSpPr/>
              <p:nvPr/>
            </p:nvSpPr>
            <p:spPr>
              <a:xfrm>
                <a:off x="4182205" y="2357430"/>
                <a:ext cx="1285884" cy="571504"/>
              </a:xfrm>
              <a:prstGeom prst="cloud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NFR</a:t>
                </a:r>
                <a:endParaRPr lang="pt-B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Conector de seta reta 96"/>
              <p:cNvCxnSpPr/>
              <p:nvPr/>
            </p:nvCxnSpPr>
            <p:spPr>
              <a:xfrm rot="5400000" flipH="1" flipV="1">
                <a:off x="3876771" y="3341946"/>
                <a:ext cx="1285884" cy="4598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de seta reta 97"/>
              <p:cNvCxnSpPr/>
              <p:nvPr/>
            </p:nvCxnSpPr>
            <p:spPr>
              <a:xfrm rot="16200000" flipV="1">
                <a:off x="4963518" y="3155442"/>
                <a:ext cx="1428760" cy="8328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Nuvem 98"/>
              <p:cNvSpPr/>
              <p:nvPr/>
            </p:nvSpPr>
            <p:spPr>
              <a:xfrm>
                <a:off x="3734537" y="4214818"/>
                <a:ext cx="1285884" cy="571504"/>
              </a:xfrm>
              <a:prstGeom prst="cloud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NFR</a:t>
                </a:r>
                <a:endParaRPr lang="pt-B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Nuvem 99"/>
              <p:cNvSpPr/>
              <p:nvPr/>
            </p:nvSpPr>
            <p:spPr>
              <a:xfrm>
                <a:off x="5608492" y="4286256"/>
                <a:ext cx="1285884" cy="571504"/>
              </a:xfrm>
              <a:prstGeom prst="cloud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NFR</a:t>
                </a:r>
                <a:endParaRPr lang="pt-B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Nuvem 100"/>
              <p:cNvSpPr/>
              <p:nvPr/>
            </p:nvSpPr>
            <p:spPr>
              <a:xfrm>
                <a:off x="857224" y="2786058"/>
                <a:ext cx="1285884" cy="571504"/>
              </a:xfrm>
              <a:prstGeom prst="cloud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NFR</a:t>
                </a:r>
                <a:endParaRPr lang="pt-B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2" name="Conector de seta reta 101"/>
              <p:cNvCxnSpPr/>
              <p:nvPr/>
            </p:nvCxnSpPr>
            <p:spPr>
              <a:xfrm>
                <a:off x="1999393" y="3143248"/>
                <a:ext cx="2082172" cy="1071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tângulo 102"/>
              <p:cNvSpPr/>
              <p:nvPr/>
            </p:nvSpPr>
            <p:spPr>
              <a:xfrm>
                <a:off x="2554639" y="4000504"/>
                <a:ext cx="1086453" cy="28480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defTabSz="4445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pt-BR" sz="1000" b="0" dirty="0" err="1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Arguments</a:t>
                </a:r>
                <a:endParaRPr lang="pt-BR" sz="1000" b="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Seta para a esquerda 103"/>
              <p:cNvSpPr/>
              <p:nvPr/>
            </p:nvSpPr>
            <p:spPr>
              <a:xfrm rot="7845540">
                <a:off x="2712616" y="3675953"/>
                <a:ext cx="375144" cy="231718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solidFill>
                <a:schemeClr val="accent1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5" name="CaixaDeTexto 104"/>
              <p:cNvSpPr txBox="1"/>
              <p:nvPr/>
            </p:nvSpPr>
            <p:spPr>
              <a:xfrm>
                <a:off x="2589210" y="3210077"/>
                <a:ext cx="335969" cy="33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0" dirty="0" smtClean="0"/>
                  <a:t>-</a:t>
                </a:r>
                <a:endParaRPr lang="pt-BR" sz="1200" b="0" dirty="0"/>
              </a:p>
            </p:txBody>
          </p:sp>
          <p:sp>
            <p:nvSpPr>
              <p:cNvPr id="106" name="CaixaDeTexto 105"/>
              <p:cNvSpPr txBox="1"/>
              <p:nvPr/>
            </p:nvSpPr>
            <p:spPr>
              <a:xfrm>
                <a:off x="5256757" y="3598318"/>
                <a:ext cx="692142" cy="29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0" dirty="0" smtClean="0"/>
                  <a:t>+</a:t>
                </a:r>
                <a:endParaRPr lang="pt-BR" sz="1000" b="0" dirty="0"/>
              </a:p>
            </p:txBody>
          </p:sp>
          <p:sp>
            <p:nvSpPr>
              <p:cNvPr id="107" name="CaixaDeTexto 106"/>
              <p:cNvSpPr txBox="1"/>
              <p:nvPr/>
            </p:nvSpPr>
            <p:spPr>
              <a:xfrm>
                <a:off x="3933086" y="3571876"/>
                <a:ext cx="692142" cy="29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0" dirty="0" smtClean="0"/>
                  <a:t>+</a:t>
                </a:r>
                <a:endParaRPr lang="pt-BR" sz="1000" b="0" dirty="0"/>
              </a:p>
            </p:txBody>
          </p:sp>
        </p:grpSp>
        <p:sp>
          <p:nvSpPr>
            <p:cNvPr id="86" name="Nuvem 85"/>
            <p:cNvSpPr/>
            <p:nvPr/>
          </p:nvSpPr>
          <p:spPr>
            <a:xfrm>
              <a:off x="175449" y="3929066"/>
              <a:ext cx="1214446" cy="571504"/>
            </a:xfrm>
            <a:prstGeom prst="cloud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NFR</a:t>
              </a:r>
              <a:endPara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Nuvem 86"/>
            <p:cNvSpPr/>
            <p:nvPr/>
          </p:nvSpPr>
          <p:spPr>
            <a:xfrm>
              <a:off x="1604209" y="3929066"/>
              <a:ext cx="1214446" cy="571504"/>
            </a:xfrm>
            <a:prstGeom prst="cloud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NFR</a:t>
              </a:r>
              <a:endPara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Conector de seta reta 87"/>
            <p:cNvCxnSpPr>
              <a:stCxn id="87" idx="3"/>
            </p:cNvCxnSpPr>
            <p:nvPr/>
          </p:nvCxnSpPr>
          <p:spPr>
            <a:xfrm rot="16200000" flipV="1">
              <a:off x="1391417" y="3141726"/>
              <a:ext cx="1175682" cy="4643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/>
            <p:cNvSpPr txBox="1"/>
            <p:nvPr/>
          </p:nvSpPr>
          <p:spPr>
            <a:xfrm>
              <a:off x="1328137" y="3071810"/>
              <a:ext cx="715161" cy="257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b="0" dirty="0" err="1" smtClean="0"/>
                <a:t>and</a:t>
              </a:r>
              <a:endParaRPr lang="pt-BR" sz="800" b="0" dirty="0"/>
            </a:p>
          </p:txBody>
        </p:sp>
        <p:cxnSp>
          <p:nvCxnSpPr>
            <p:cNvPr id="90" name="Conector de seta reta 89"/>
            <p:cNvCxnSpPr>
              <a:stCxn id="86" idx="3"/>
            </p:cNvCxnSpPr>
            <p:nvPr/>
          </p:nvCxnSpPr>
          <p:spPr>
            <a:xfrm rot="5400000" flipH="1" flipV="1">
              <a:off x="462723" y="3106007"/>
              <a:ext cx="1175684" cy="5357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ixaDeTexto 107"/>
          <p:cNvSpPr txBox="1"/>
          <p:nvPr/>
        </p:nvSpPr>
        <p:spPr>
          <a:xfrm>
            <a:off x="428596" y="5000636"/>
            <a:ext cx="443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0" dirty="0" err="1" smtClean="0"/>
              <a:t>and</a:t>
            </a:r>
            <a:endParaRPr lang="pt-BR" sz="800" b="0" dirty="0"/>
          </a:p>
        </p:txBody>
      </p:sp>
      <p:sp>
        <p:nvSpPr>
          <p:cNvPr id="91" name="Nuvem 90"/>
          <p:cNvSpPr/>
          <p:nvPr/>
        </p:nvSpPr>
        <p:spPr>
          <a:xfrm>
            <a:off x="714348" y="6327320"/>
            <a:ext cx="785818" cy="38780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OPE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Conector de seta reta 111"/>
          <p:cNvCxnSpPr/>
          <p:nvPr/>
        </p:nvCxnSpPr>
        <p:spPr>
          <a:xfrm rot="16200000" flipV="1">
            <a:off x="750067" y="6107924"/>
            <a:ext cx="285752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/>
          <p:cNvSpPr/>
          <p:nvPr/>
        </p:nvSpPr>
        <p:spPr>
          <a:xfrm>
            <a:off x="1142976" y="1714488"/>
            <a:ext cx="1643074" cy="571504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Transparency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Nuvem 4"/>
          <p:cNvSpPr/>
          <p:nvPr/>
        </p:nvSpPr>
        <p:spPr>
          <a:xfrm>
            <a:off x="1142976" y="3071810"/>
            <a:ext cx="1285884" cy="357190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Accessibility</a:t>
            </a:r>
            <a:endParaRPr lang="pt-B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Nuvem 5"/>
          <p:cNvSpPr/>
          <p:nvPr/>
        </p:nvSpPr>
        <p:spPr>
          <a:xfrm>
            <a:off x="71406" y="2214554"/>
            <a:ext cx="1143008" cy="357190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Usability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Nuvem 6"/>
          <p:cNvSpPr/>
          <p:nvPr/>
        </p:nvSpPr>
        <p:spPr>
          <a:xfrm>
            <a:off x="357158" y="2714620"/>
            <a:ext cx="1285884" cy="357190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Auditability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Nuvem 7"/>
          <p:cNvSpPr/>
          <p:nvPr/>
        </p:nvSpPr>
        <p:spPr>
          <a:xfrm>
            <a:off x="1785918" y="2500306"/>
            <a:ext cx="1500198" cy="428628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Understanding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Nuvem 8"/>
          <p:cNvSpPr/>
          <p:nvPr/>
        </p:nvSpPr>
        <p:spPr>
          <a:xfrm>
            <a:off x="3143240" y="2928934"/>
            <a:ext cx="1285884" cy="428628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Informative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Nuvem 9"/>
          <p:cNvSpPr/>
          <p:nvPr/>
        </p:nvSpPr>
        <p:spPr>
          <a:xfrm>
            <a:off x="6500826" y="1714488"/>
            <a:ext cx="1500198" cy="571504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Awareness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Nuvem 10"/>
          <p:cNvSpPr/>
          <p:nvPr/>
        </p:nvSpPr>
        <p:spPr>
          <a:xfrm>
            <a:off x="7643802" y="2714620"/>
            <a:ext cx="1428760" cy="500066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Self-behavior Awareness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Nuvem 11"/>
          <p:cNvSpPr/>
          <p:nvPr/>
        </p:nvSpPr>
        <p:spPr>
          <a:xfrm>
            <a:off x="7929554" y="2143116"/>
            <a:ext cx="1143008" cy="357190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Time Awareness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Nuvem 12"/>
          <p:cNvSpPr/>
          <p:nvPr/>
        </p:nvSpPr>
        <p:spPr>
          <a:xfrm>
            <a:off x="6429388" y="2857496"/>
            <a:ext cx="1143008" cy="500066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Social -Context Awareness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Nuvem 13"/>
          <p:cNvSpPr/>
          <p:nvPr/>
        </p:nvSpPr>
        <p:spPr>
          <a:xfrm>
            <a:off x="6215074" y="2428868"/>
            <a:ext cx="1143008" cy="357190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Context Awareness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Nuvem 14"/>
          <p:cNvSpPr/>
          <p:nvPr/>
        </p:nvSpPr>
        <p:spPr>
          <a:xfrm>
            <a:off x="4143372" y="1714488"/>
            <a:ext cx="1500198" cy="571504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Trust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Nuvem 15"/>
          <p:cNvSpPr/>
          <p:nvPr/>
        </p:nvSpPr>
        <p:spPr>
          <a:xfrm>
            <a:off x="3357554" y="2357430"/>
            <a:ext cx="1214446" cy="428628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Credibility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Nuvem 16"/>
          <p:cNvSpPr/>
          <p:nvPr/>
        </p:nvSpPr>
        <p:spPr>
          <a:xfrm>
            <a:off x="4857752" y="2786058"/>
            <a:ext cx="1357322" cy="571504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Predictability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Nuvem 17"/>
          <p:cNvSpPr/>
          <p:nvPr/>
        </p:nvSpPr>
        <p:spPr>
          <a:xfrm>
            <a:off x="5000628" y="2285992"/>
            <a:ext cx="1143008" cy="428628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Stability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785786" y="2000240"/>
            <a:ext cx="428628" cy="142876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rot="5400000" flipH="1" flipV="1">
            <a:off x="2143902" y="2357430"/>
            <a:ext cx="285752" cy="1588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rot="5400000" flipH="1" flipV="1">
            <a:off x="1339920" y="2517862"/>
            <a:ext cx="786427" cy="321471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V="1">
            <a:off x="2536186" y="2106772"/>
            <a:ext cx="1000132" cy="787068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rot="5400000" flipH="1" flipV="1">
            <a:off x="4042615" y="2137511"/>
            <a:ext cx="167383" cy="321471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rot="10800000">
            <a:off x="5572132" y="2071678"/>
            <a:ext cx="285752" cy="214314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16200000" flipV="1">
            <a:off x="4625274" y="2589908"/>
            <a:ext cx="643551" cy="35719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5400000" flipH="1" flipV="1">
            <a:off x="6787372" y="2285992"/>
            <a:ext cx="214314" cy="71438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10800000">
            <a:off x="8001025" y="2000240"/>
            <a:ext cx="429391" cy="163300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16200000" flipV="1">
            <a:off x="7644231" y="2214951"/>
            <a:ext cx="500066" cy="499272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5400000" flipH="1" flipV="1">
            <a:off x="7108049" y="2464587"/>
            <a:ext cx="642942" cy="142876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4429124" y="2285992"/>
            <a:ext cx="358143" cy="857256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Nuvem 30"/>
          <p:cNvSpPr/>
          <p:nvPr/>
        </p:nvSpPr>
        <p:spPr>
          <a:xfrm>
            <a:off x="5929322" y="4214818"/>
            <a:ext cx="1214446" cy="428628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Users</a:t>
            </a:r>
            <a:r>
              <a:rPr lang="pt-B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Identify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Nuvem 31"/>
          <p:cNvSpPr/>
          <p:nvPr/>
        </p:nvSpPr>
        <p:spPr>
          <a:xfrm>
            <a:off x="7000892" y="3571876"/>
            <a:ext cx="1428760" cy="357190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Users Awareness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Nuvem 32"/>
          <p:cNvSpPr/>
          <p:nvPr/>
        </p:nvSpPr>
        <p:spPr>
          <a:xfrm>
            <a:off x="2086230" y="3685100"/>
            <a:ext cx="1285884" cy="357190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Content</a:t>
            </a:r>
            <a:r>
              <a:rPr lang="en-US" sz="800" dirty="0" smtClean="0"/>
              <a:t>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Operable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Nuvem 33"/>
          <p:cNvSpPr/>
          <p:nvPr/>
        </p:nvSpPr>
        <p:spPr>
          <a:xfrm>
            <a:off x="357158" y="3786190"/>
            <a:ext cx="1214446" cy="428628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Content Perceptible 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Nuvem 34"/>
          <p:cNvSpPr/>
          <p:nvPr/>
        </p:nvSpPr>
        <p:spPr>
          <a:xfrm>
            <a:off x="7429520" y="4286256"/>
            <a:ext cx="1428760" cy="428628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Characteristics</a:t>
            </a:r>
            <a:r>
              <a:rPr lang="pt-B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pt-B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Users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 rot="5400000" flipH="1" flipV="1">
            <a:off x="1036613" y="2250273"/>
            <a:ext cx="500066" cy="428628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rot="16200000" flipV="1">
            <a:off x="7179488" y="3393281"/>
            <a:ext cx="285753" cy="71440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Nuvem 37"/>
          <p:cNvSpPr/>
          <p:nvPr/>
        </p:nvSpPr>
        <p:spPr>
          <a:xfrm>
            <a:off x="6429388" y="5643578"/>
            <a:ext cx="1285884" cy="571504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Ask</a:t>
            </a:r>
            <a:r>
              <a:rPr lang="pt-B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characteristics</a:t>
            </a:r>
            <a:r>
              <a:rPr lang="pt-B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pt-B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</a:t>
            </a:r>
            <a:r>
              <a:rPr lang="pt-B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Nuvem 38"/>
          <p:cNvSpPr/>
          <p:nvPr/>
        </p:nvSpPr>
        <p:spPr>
          <a:xfrm>
            <a:off x="7643834" y="6000768"/>
            <a:ext cx="1357290" cy="571504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Infer</a:t>
            </a:r>
            <a:r>
              <a:rPr lang="pt-B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characteristics</a:t>
            </a:r>
            <a:r>
              <a:rPr lang="pt-B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pt-B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Conector de seta reta 39"/>
          <p:cNvCxnSpPr/>
          <p:nvPr/>
        </p:nvCxnSpPr>
        <p:spPr>
          <a:xfrm rot="5400000" flipH="1" flipV="1">
            <a:off x="7127431" y="5016973"/>
            <a:ext cx="961368" cy="357190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39" idx="3"/>
          </p:cNvCxnSpPr>
          <p:nvPr/>
        </p:nvCxnSpPr>
        <p:spPr>
          <a:xfrm rot="5400000" flipH="1" flipV="1">
            <a:off x="7645348" y="5320577"/>
            <a:ext cx="1389998" cy="35736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31" idx="3"/>
          </p:cNvCxnSpPr>
          <p:nvPr/>
        </p:nvCxnSpPr>
        <p:spPr>
          <a:xfrm rot="5400000" flipH="1" flipV="1">
            <a:off x="6613589" y="3780585"/>
            <a:ext cx="381697" cy="535785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5" idx="3"/>
          </p:cNvCxnSpPr>
          <p:nvPr/>
        </p:nvCxnSpPr>
        <p:spPr>
          <a:xfrm rot="16200000" flipV="1">
            <a:off x="7810176" y="3977039"/>
            <a:ext cx="381697" cy="285752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Nuvem 43"/>
          <p:cNvSpPr/>
          <p:nvPr/>
        </p:nvSpPr>
        <p:spPr>
          <a:xfrm>
            <a:off x="6715140" y="4786322"/>
            <a:ext cx="714380" cy="357190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Face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5" name="Nuvem 44"/>
          <p:cNvSpPr/>
          <p:nvPr/>
        </p:nvSpPr>
        <p:spPr>
          <a:xfrm>
            <a:off x="5357818" y="4857760"/>
            <a:ext cx="714380" cy="357190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Voice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Nuvem 45"/>
          <p:cNvSpPr/>
          <p:nvPr/>
        </p:nvSpPr>
        <p:spPr>
          <a:xfrm>
            <a:off x="5643570" y="5072074"/>
            <a:ext cx="1357322" cy="571504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Fingerprint</a:t>
            </a:r>
            <a:r>
              <a:rPr lang="pt-B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recognition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rot="5400000" flipH="1" flipV="1">
            <a:off x="5848360" y="4581532"/>
            <a:ext cx="295276" cy="276228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46" idx="3"/>
            <a:endCxn id="31" idx="1"/>
          </p:cNvCxnSpPr>
          <p:nvPr/>
        </p:nvCxnSpPr>
        <p:spPr>
          <a:xfrm rot="5400000" flipH="1" flipV="1">
            <a:off x="6198508" y="4766713"/>
            <a:ext cx="461760" cy="214314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44" idx="3"/>
          </p:cNvCxnSpPr>
          <p:nvPr/>
        </p:nvCxnSpPr>
        <p:spPr>
          <a:xfrm rot="16200000" flipV="1">
            <a:off x="6847806" y="4582221"/>
            <a:ext cx="234737" cy="214312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34" idx="3"/>
          </p:cNvCxnSpPr>
          <p:nvPr/>
        </p:nvCxnSpPr>
        <p:spPr>
          <a:xfrm rot="5400000" flipH="1" flipV="1">
            <a:off x="1041426" y="3351956"/>
            <a:ext cx="381696" cy="535786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rot="16200000" flipV="1">
            <a:off x="2214548" y="3429001"/>
            <a:ext cx="357189" cy="214313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Nuvem 51"/>
          <p:cNvSpPr/>
          <p:nvPr/>
        </p:nvSpPr>
        <p:spPr>
          <a:xfrm>
            <a:off x="2357422" y="4643446"/>
            <a:ext cx="1357322" cy="571504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Alternatives of access to application functionality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Nuvem 52"/>
          <p:cNvSpPr/>
          <p:nvPr/>
        </p:nvSpPr>
        <p:spPr>
          <a:xfrm>
            <a:off x="2928926" y="5500702"/>
            <a:ext cx="1428760" cy="71438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Voice command access to any function or instructions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Conector de seta reta 53"/>
          <p:cNvCxnSpPr>
            <a:endCxn id="33" idx="1"/>
          </p:cNvCxnSpPr>
          <p:nvPr/>
        </p:nvCxnSpPr>
        <p:spPr>
          <a:xfrm rot="16200000" flipV="1">
            <a:off x="2492562" y="4278520"/>
            <a:ext cx="601536" cy="128316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rot="16200000" flipV="1">
            <a:off x="3143240" y="5286388"/>
            <a:ext cx="357190" cy="214314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Nuvem 55"/>
          <p:cNvSpPr/>
          <p:nvPr/>
        </p:nvSpPr>
        <p:spPr>
          <a:xfrm>
            <a:off x="642910" y="4572008"/>
            <a:ext cx="1428760" cy="571504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Content presented in multiple ways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7" name="Conector de seta reta 56"/>
          <p:cNvCxnSpPr>
            <a:stCxn id="56" idx="3"/>
          </p:cNvCxnSpPr>
          <p:nvPr/>
        </p:nvCxnSpPr>
        <p:spPr>
          <a:xfrm rot="16200000" flipV="1">
            <a:off x="1055200" y="4302594"/>
            <a:ext cx="389866" cy="214314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Nuvem 57"/>
          <p:cNvSpPr/>
          <p:nvPr/>
        </p:nvSpPr>
        <p:spPr>
          <a:xfrm>
            <a:off x="1357290" y="5857892"/>
            <a:ext cx="1285884" cy="71438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Adaptation to different types of users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Nuvem 58"/>
          <p:cNvSpPr/>
          <p:nvPr/>
        </p:nvSpPr>
        <p:spPr>
          <a:xfrm>
            <a:off x="3857620" y="4214818"/>
            <a:ext cx="1571636" cy="107157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Secure cover with authentication function for opening for stock replenish-</a:t>
            </a:r>
            <a:r>
              <a:rPr 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ment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" name="Nuvem 59"/>
          <p:cNvSpPr/>
          <p:nvPr/>
        </p:nvSpPr>
        <p:spPr>
          <a:xfrm>
            <a:off x="4071934" y="3500438"/>
            <a:ext cx="1428760" cy="500066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Controllability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1" name="Conector de seta reta 60"/>
          <p:cNvCxnSpPr>
            <a:stCxn id="60" idx="3"/>
          </p:cNvCxnSpPr>
          <p:nvPr/>
        </p:nvCxnSpPr>
        <p:spPr>
          <a:xfrm rot="5400000" flipH="1" flipV="1">
            <a:off x="4736299" y="3264701"/>
            <a:ext cx="314344" cy="214314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5400000" flipH="1" flipV="1">
            <a:off x="4522779" y="4121163"/>
            <a:ext cx="242906" cy="1588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rot="16200000" flipV="1">
            <a:off x="1250133" y="5322107"/>
            <a:ext cx="785818" cy="285752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785786" y="185736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142976" y="2285992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571604" y="2428868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2071670" y="221455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643174" y="214311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928662" y="3500438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2143108" y="342900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1009624" y="4286256"/>
            <a:ext cx="27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2571736" y="4214818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cxnSp>
        <p:nvCxnSpPr>
          <p:cNvPr id="73" name="Conector de seta reta 72"/>
          <p:cNvCxnSpPr>
            <a:stCxn id="58" idx="1"/>
          </p:cNvCxnSpPr>
          <p:nvPr/>
        </p:nvCxnSpPr>
        <p:spPr>
          <a:xfrm rot="5400000" flipH="1" flipV="1">
            <a:off x="4108033" y="4035843"/>
            <a:ext cx="427867" cy="4643470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 flipV="1">
            <a:off x="2071670" y="6500834"/>
            <a:ext cx="5715040" cy="71440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3929058" y="2071678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357686" y="2643182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4714876" y="321468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4786314" y="2643182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572132" y="2071678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6643702" y="221455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7286644" y="2223307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7786710" y="2428868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7929586" y="200024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143768" y="3357562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6643702" y="3857628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7786710" y="400050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786446" y="4572008"/>
            <a:ext cx="35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or</a:t>
            </a:r>
            <a:endParaRPr lang="pt-BR" sz="9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6286512" y="4714884"/>
            <a:ext cx="35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or</a:t>
            </a:r>
            <a:endParaRPr lang="pt-BR" sz="9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6715140" y="4572008"/>
            <a:ext cx="35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or</a:t>
            </a:r>
            <a:endParaRPr lang="pt-BR" sz="9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500958" y="5214950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and</a:t>
            </a:r>
            <a:endParaRPr lang="pt-BR" sz="9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8286776" y="5214950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and</a:t>
            </a:r>
            <a:endParaRPr lang="pt-BR" sz="9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572000" y="6055688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and</a:t>
            </a:r>
            <a:endParaRPr lang="pt-BR" sz="9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5786446" y="6286520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and</a:t>
            </a:r>
            <a:endParaRPr lang="pt-BR" sz="9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1357290" y="542926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3000364" y="5295141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4286248" y="392906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LES-Template-2010</Template>
  <TotalTime>18332</TotalTime>
  <Words>388</Words>
  <Application>Microsoft Office PowerPoint</Application>
  <PresentationFormat>Apresentação na tela (4:3)</PresentationFormat>
  <Paragraphs>256</Paragraphs>
  <Slides>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2_Personalizar design</vt:lpstr>
      <vt:lpstr>1_Personalizar design</vt:lpstr>
      <vt:lpstr>Personalizar design</vt:lpstr>
      <vt:lpstr>Mediano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Consciência de SW para Acessibilidade</dc:title>
  <dc:creator>Guilherme Linhares</dc:creator>
  <cp:lastModifiedBy>Guilherme Linhares</cp:lastModifiedBy>
  <cp:revision>1242</cp:revision>
  <dcterms:created xsi:type="dcterms:W3CDTF">2017-10-29T00:54:16Z</dcterms:created>
  <dcterms:modified xsi:type="dcterms:W3CDTF">2019-11-06T17:59:39Z</dcterms:modified>
</cp:coreProperties>
</file>