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x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x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-italic.fntdata"/><Relationship Id="rId30" Type="http://schemas.openxmlformats.org/officeDocument/2006/relationships/font" Target="fonts/Ex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Ex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 txBox="1"/>
          <p:nvPr/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Attending: 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Absent: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Radial Gradi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97" y="383168"/>
            <a:ext cx="1248000" cy="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idx="1" type="subTitle"/>
          </p:nvPr>
        </p:nvSpPr>
        <p:spPr>
          <a:xfrm>
            <a:off x="455612" y="3493007"/>
            <a:ext cx="63303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b="0" i="0" sz="1600" u="none" cap="none" strike="noStrik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438337" y="2529391"/>
            <a:ext cx="8212800" cy="100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2400"/>
              </a:spcBef>
              <a:buClr>
                <a:schemeClr val="lt1"/>
              </a:buClr>
              <a:buFont typeface="Arial"/>
              <a:buNone/>
              <a:defRPr b="0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ro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5612" y="2234882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5612" y="1101794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40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ack Cover Radial Gradi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432" y="1875130"/>
            <a:ext cx="2108700" cy="13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with Radial Gradi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4025" y="4915796"/>
            <a:ext cx="1910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Placeholder Footer Copy / BU Logo or Name Goes Here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93" y="389228"/>
            <a:ext cx="2121900" cy="8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455612" y="3493007"/>
            <a:ext cx="63303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b="0" i="0" sz="1600" u="none" cap="none" strike="noStrik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438337" y="2529391"/>
            <a:ext cx="8212800" cy="100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2400"/>
              </a:spcBef>
              <a:buClr>
                <a:schemeClr val="lt1"/>
              </a:buClr>
              <a:buFont typeface="Arial"/>
              <a:buNone/>
              <a:defRPr b="0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Image">
    <p:bg>
      <p:bgPr>
        <a:gradFill>
          <a:gsLst>
            <a:gs pos="0">
              <a:schemeClr val="dk2"/>
            </a:gs>
            <a:gs pos="50000">
              <a:schemeClr val="accent2"/>
            </a:gs>
            <a:gs pos="100000">
              <a:schemeClr val="accent2"/>
            </a:gs>
          </a:gsLst>
          <a:lin ang="1890000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pic"/>
          </p:nvPr>
        </p:nvSpPr>
        <p:spPr>
          <a:xfrm>
            <a:off x="0" y="0"/>
            <a:ext cx="9144000" cy="476880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x="454025" y="4915796"/>
            <a:ext cx="1910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Placeholder Footer Copy / BU Logo or Name Goes Here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1797" y="383168"/>
            <a:ext cx="1248000" cy="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subTitle"/>
          </p:nvPr>
        </p:nvSpPr>
        <p:spPr>
          <a:xfrm>
            <a:off x="455612" y="3493007"/>
            <a:ext cx="63303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b="0" i="0" sz="1600" u="none" cap="none" strike="noStrik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438337" y="2529391"/>
            <a:ext cx="8212800" cy="100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2400"/>
              </a:spcBef>
              <a:buClr>
                <a:schemeClr val="lt1"/>
              </a:buClr>
              <a:buFont typeface="Arial"/>
              <a:buNone/>
              <a:defRPr b="0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 with Ima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5612" y="1203324"/>
            <a:ext cx="40068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162" lvl="3" marL="96996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2" lvl="4" marL="131921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4830762" y="943429"/>
            <a:ext cx="3181200" cy="167100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3" type="pic"/>
          </p:nvPr>
        </p:nvSpPr>
        <p:spPr>
          <a:xfrm>
            <a:off x="4830762" y="2843897"/>
            <a:ext cx="3181200" cy="167100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Bleed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0" y="0"/>
            <a:ext cx="9144000" cy="476880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and Bottom Half Imag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pic"/>
          </p:nvPr>
        </p:nvSpPr>
        <p:spPr>
          <a:xfrm>
            <a:off x="0" y="2574131"/>
            <a:ext cx="9144000" cy="2194799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5612" y="1203325"/>
            <a:ext cx="40068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162" lvl="3" marL="96996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2" lvl="4" marL="131921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8362" y="1203325"/>
            <a:ext cx="40053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162" lvl="3" marL="96996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2" lvl="4" marL="131921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/>
        </p:nvSpPr>
        <p:spPr>
          <a:xfrm>
            <a:off x="1009487" y="4975794"/>
            <a:ext cx="184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and Right Imag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pic"/>
          </p:nvPr>
        </p:nvSpPr>
        <p:spPr>
          <a:xfrm>
            <a:off x="4678362" y="0"/>
            <a:ext cx="4465500" cy="476880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5612" y="308847"/>
            <a:ext cx="4006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5614" y="1325244"/>
            <a:ext cx="40068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162" lvl="3" marL="96996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2" lvl="4" marL="131921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Section Brea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455612" y="3461257"/>
            <a:ext cx="63303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b="0" i="0" sz="1600" u="none" cap="none" strike="noStrik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type="ctrTitle"/>
          </p:nvPr>
        </p:nvSpPr>
        <p:spPr>
          <a:xfrm>
            <a:off x="438337" y="2415091"/>
            <a:ext cx="8212800" cy="100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7500"/>
              </a:lnSpc>
              <a:spcBef>
                <a:spcPts val="2400"/>
              </a:spcBef>
              <a:buClr>
                <a:srgbClr val="003C71"/>
              </a:buClr>
              <a:buFont typeface="Arial"/>
              <a:buNone/>
              <a:defRPr b="0" i="0" sz="40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 with Photo">
    <p:bg>
      <p:bgPr>
        <a:gradFill>
          <a:gsLst>
            <a:gs pos="0">
              <a:schemeClr val="dk2"/>
            </a:gs>
            <a:gs pos="50000">
              <a:schemeClr val="accent2"/>
            </a:gs>
            <a:gs pos="100000">
              <a:schemeClr val="accent2"/>
            </a:gs>
          </a:gsLst>
          <a:lin ang="189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4768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71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54025" y="4915796"/>
            <a:ext cx="1910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Placeholder Footer Copy / BU Logo or Name Goes Here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7432" y="1875130"/>
            <a:ext cx="2108700" cy="13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Back Cover Radial Gradi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4025" y="4915796"/>
            <a:ext cx="1910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Placeholder Footer Copy / BU Logo or Name Goes Here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232" y="1693325"/>
            <a:ext cx="2085300" cy="2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1_Blue Section Break Image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4798071"/>
            <a:ext cx="9144000" cy="345300"/>
          </a:xfrm>
          <a:custGeom>
            <a:pathLst>
              <a:path extrusionOk="0" h="120000" w="120000">
                <a:moveTo>
                  <a:pt x="119908" y="0"/>
                </a:moveTo>
                <a:lnTo>
                  <a:pt x="109398" y="1818"/>
                </a:lnTo>
                <a:lnTo>
                  <a:pt x="102543" y="81818"/>
                </a:lnTo>
                <a:lnTo>
                  <a:pt x="0" y="79999"/>
                </a:lnTo>
                <a:lnTo>
                  <a:pt x="0" y="120000"/>
                </a:lnTo>
                <a:lnTo>
                  <a:pt x="120000" y="118181"/>
                </a:lnTo>
                <a:lnTo>
                  <a:pt x="1199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5612" y="215355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5612" y="3286641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indent="0" lvl="1" marL="342900" marR="0" rtl="0" algn="l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210"/>
              </a:spcBef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210"/>
              </a:spcBef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210"/>
              </a:spcBef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210"/>
              </a:spcBef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210"/>
              </a:spcBef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210"/>
              </a:spcBef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12" name="Shape 112"/>
          <p:cNvCxnSpPr/>
          <p:nvPr/>
        </p:nvCxnSpPr>
        <p:spPr>
          <a:xfrm>
            <a:off x="8686800" y="4867275"/>
            <a:ext cx="0" cy="17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0892" y="4868226"/>
            <a:ext cx="3666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ection Brea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5612" y="3461257"/>
            <a:ext cx="63303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b="0" i="0" sz="1600" u="none" cap="none" strike="noStrik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438337" y="2415091"/>
            <a:ext cx="8212800" cy="100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7500"/>
              </a:lnSpc>
              <a:spcBef>
                <a:spcPts val="240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83335"/>
            <a:ext cx="8229600" cy="7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7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745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71C5"/>
              </a:buClr>
              <a:buFont typeface="Arial"/>
              <a:buNone/>
              <a:defRPr b="0" i="0" sz="165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225425" marR="0" rtl="0" algn="l">
              <a:spcBef>
                <a:spcPts val="1200"/>
              </a:spcBef>
              <a:buClr>
                <a:schemeClr val="dk2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875" lvl="2" marL="571500" marR="0" rtl="0" algn="l">
              <a:spcBef>
                <a:spcPts val="800"/>
              </a:spcBef>
              <a:buClr>
                <a:schemeClr val="dk2"/>
              </a:buClr>
              <a:buSzPct val="96428"/>
              <a:buFont typeface="Arial"/>
              <a:buChar char="–"/>
              <a:defRPr b="0" i="0" sz="13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ue Section Break Image">
    <p:bg>
      <p:bgPr>
        <a:gradFill>
          <a:gsLst>
            <a:gs pos="0">
              <a:schemeClr val="dk2"/>
            </a:gs>
            <a:gs pos="50000">
              <a:schemeClr val="accent2"/>
            </a:gs>
            <a:gs pos="100000">
              <a:schemeClr val="accent2"/>
            </a:gs>
          </a:gsLst>
          <a:lin ang="189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0" y="1"/>
            <a:ext cx="9144000" cy="2574000"/>
          </a:xfrm>
          <a:prstGeom prst="rect">
            <a:avLst/>
          </a:prstGeom>
          <a:solidFill>
            <a:srgbClr val="CFD5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5612" y="3348787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F3D54E"/>
              </a:buClr>
              <a:buFont typeface="Noto Sans Symbols"/>
              <a:buNone/>
              <a:defRPr b="0" i="0" sz="1600" u="none" cap="none" strike="noStrike">
                <a:solidFill>
                  <a:srgbClr val="F3D5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2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47145" y="2220743"/>
            <a:ext cx="8697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7500"/>
              </a:lnSpc>
              <a:spcBef>
                <a:spcPts val="240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ulleted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5612" y="1203325"/>
            <a:ext cx="82281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762" lvl="3" marL="969962" marR="0" rtl="0" algn="l">
              <a:spcBef>
                <a:spcPts val="32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5612" y="1203324"/>
            <a:ext cx="40068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162" lvl="3" marL="96996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2" lvl="4" marL="131921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8362" y="1203324"/>
            <a:ext cx="40053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162" lvl="3" marL="96996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3512" lvl="4" marL="1319212" marR="0" rtl="0" algn="l">
              <a:spcBef>
                <a:spcPts val="24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Attribu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5612" y="1203325"/>
            <a:ext cx="82281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90500" lvl="0" marL="1905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0812" lvl="1" marL="417512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Merriweather Sans"/>
              <a:buChar char="−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6858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3512" lvl="3" marL="969962" marR="0" rtl="0" algn="l">
              <a:spcBef>
                <a:spcPts val="22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3037" lvl="4" marL="1319212" marR="0" rtl="0" algn="l">
              <a:spcBef>
                <a:spcPts val="210"/>
              </a:spcBef>
              <a:buClr>
                <a:srgbClr val="003C7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5612" y="308847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587" y="4759451"/>
            <a:ext cx="9144000" cy="3840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54025" y="4912369"/>
            <a:ext cx="193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2016, Intel Corporation. All rights reserved.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39914" y="4830589"/>
            <a:ext cx="364200" cy="2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9"/>
          <p:cNvCxnSpPr/>
          <p:nvPr/>
        </p:nvCxnSpPr>
        <p:spPr>
          <a:xfrm>
            <a:off x="8718550" y="4824510"/>
            <a:ext cx="2400" cy="23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title"/>
          </p:nvPr>
        </p:nvSpPr>
        <p:spPr>
          <a:xfrm>
            <a:off x="455612" y="310130"/>
            <a:ext cx="8229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Font typeface="Arial"/>
              <a:buNone/>
              <a:defRPr b="0" i="0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5612" y="1203325"/>
            <a:ext cx="82281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Font typeface="Noto Sans Symbols"/>
              <a:buNone/>
              <a:defRPr b="0" i="0" sz="18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3825" lvl="1" marL="225425" marR="0" rtl="0" algn="l">
              <a:spcBef>
                <a:spcPts val="1200"/>
              </a:spcBef>
              <a:buClr>
                <a:srgbClr val="003C7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571500" marR="0" rtl="0" algn="l">
              <a:spcBef>
                <a:spcPts val="80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462" lvl="3" marL="96996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0812" lvl="4" marL="1319212" marR="0" rtl="0" algn="l">
              <a:spcBef>
                <a:spcPts val="280"/>
              </a:spcBef>
              <a:buClr>
                <a:srgbClr val="003C7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482438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872352" y="48243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2.gif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Relationship Id="rId11" Type="http://schemas.openxmlformats.org/officeDocument/2006/relationships/image" Target="../media/image16.png"/><Relationship Id="rId10" Type="http://schemas.openxmlformats.org/officeDocument/2006/relationships/image" Target="../media/image24.jpg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5" Type="http://schemas.openxmlformats.org/officeDocument/2006/relationships/image" Target="../media/image22.gif"/><Relationship Id="rId14" Type="http://schemas.openxmlformats.org/officeDocument/2006/relationships/image" Target="../media/image27.png"/><Relationship Id="rId17" Type="http://schemas.openxmlformats.org/officeDocument/2006/relationships/image" Target="../media/image25.png"/><Relationship Id="rId1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subTitle"/>
          </p:nvPr>
        </p:nvSpPr>
        <p:spPr>
          <a:xfrm>
            <a:off x="455612" y="3493007"/>
            <a:ext cx="6330212" cy="925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D54E"/>
              </a:buClr>
              <a:buSzPct val="25000"/>
              <a:buFont typeface="Noto Sans Symbols"/>
              <a:buNone/>
            </a:pPr>
            <a:r>
              <a:rPr b="1" lang="en">
                <a:solidFill>
                  <a:srgbClr val="00FFFF"/>
                </a:solidFill>
              </a:rPr>
              <a:t>Gabriel Briones</a:t>
            </a:r>
          </a:p>
        </p:txBody>
      </p:sp>
      <p:sp>
        <p:nvSpPr>
          <p:cNvPr id="127" name="Shape 127"/>
          <p:cNvSpPr txBox="1"/>
          <p:nvPr>
            <p:ph type="ctrTitle"/>
          </p:nvPr>
        </p:nvSpPr>
        <p:spPr>
          <a:xfrm>
            <a:off x="438337" y="2529391"/>
            <a:ext cx="8212886" cy="10022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Git Workshop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25" y="1571075"/>
            <a:ext cx="1172124" cy="11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(Configuring)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Configure git user’s name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Configure git user’s email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Verify user configuration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Create a first commit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View first 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$ git config --global user.name &lt;name&gt;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$ git config --global user.email &lt;email&gt;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$ git config --global --list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$ git commit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$ git log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(Branching)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new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 the new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current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into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last commit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branch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checkout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commit -a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checkout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merge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show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(Merging)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Commit a change in a file in a branch.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Checkout master and commit another change in the same file.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Merge the branch into master.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Resolve conflicts and commit merge.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(Tagging)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tag with annotation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tag of old commit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tag &lt;tag&gt;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tag -a &lt;tag&gt; -m &lt;message&gt;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tag &lt;tag&gt; &lt;commit&gt;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(Rebasing)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Show current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 to older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new branch from there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Stage files and commit the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Rebase from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Solve conflicts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 rebasing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new branch into master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show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checkout &lt;commit&gt;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checkout -b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rebase master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rebase --continue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merge &lt;branch&gt;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Hands on (Reverting)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Delete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all files from staging area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some files from staging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Undo all file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Undo some files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Checkout a previous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Undo file changes until a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Untrack files, remove from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more changes to last commit 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branch -d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reset &lt;files&gt;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reset --hard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checkout &lt;files&gt;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reset &lt;commit&gt;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reset &lt;commit&gt; --hard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rm &lt;files&gt;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commit --amend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Git works remotely</a:t>
            </a:r>
          </a:p>
        </p:txBody>
      </p:sp>
      <p:sp>
        <p:nvSpPr>
          <p:cNvPr id="352" name="Shape 352"/>
          <p:cNvSpPr/>
          <p:nvPr/>
        </p:nvSpPr>
        <p:spPr>
          <a:xfrm>
            <a:off x="4020850" y="2023402"/>
            <a:ext cx="1816999" cy="533027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Local repository</a:t>
            </a:r>
          </a:p>
        </p:txBody>
      </p:sp>
      <p:sp>
        <p:nvSpPr>
          <p:cNvPr id="353" name="Shape 353"/>
          <p:cNvSpPr/>
          <p:nvPr/>
        </p:nvSpPr>
        <p:spPr>
          <a:xfrm>
            <a:off x="5011824" y="3107599"/>
            <a:ext cx="826024" cy="533005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Staging area</a:t>
            </a:r>
          </a:p>
        </p:txBody>
      </p:sp>
      <p:sp>
        <p:nvSpPr>
          <p:cNvPr id="354" name="Shape 354"/>
          <p:cNvSpPr/>
          <p:nvPr/>
        </p:nvSpPr>
        <p:spPr>
          <a:xfrm>
            <a:off x="3403100" y="4191797"/>
            <a:ext cx="2466925" cy="533027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directory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5269225" y="3657463"/>
            <a:ext cx="42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/>
          <p:nvPr/>
        </p:nvCxnSpPr>
        <p:spPr>
          <a:xfrm>
            <a:off x="4447525" y="2580559"/>
            <a:ext cx="6300" cy="1719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/>
          <p:nvPr/>
        </p:nvCxnSpPr>
        <p:spPr>
          <a:xfrm rot="10800000">
            <a:off x="5582500" y="3640522"/>
            <a:ext cx="42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/>
          <p:nvPr/>
        </p:nvCxnSpPr>
        <p:spPr>
          <a:xfrm rot="10800000">
            <a:off x="5422737" y="2556347"/>
            <a:ext cx="42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5582500" y="3768442"/>
            <a:ext cx="707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add/rm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422750" y="2684267"/>
            <a:ext cx="707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commit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4447525" y="3768442"/>
            <a:ext cx="825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621625" y="3226344"/>
            <a:ext cx="825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363" name="Shape 363"/>
          <p:cNvSpPr/>
          <p:nvPr/>
        </p:nvSpPr>
        <p:spPr>
          <a:xfrm>
            <a:off x="3403097" y="985550"/>
            <a:ext cx="2434752" cy="4866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Remote repository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5368100" y="1443699"/>
            <a:ext cx="42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>
            <a:off x="4858375" y="1472232"/>
            <a:ext cx="42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3679800" y="1443781"/>
            <a:ext cx="6300" cy="28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5368100" y="1600059"/>
            <a:ext cx="707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push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154875" y="1600070"/>
            <a:ext cx="707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fetch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853775" y="1646044"/>
            <a:ext cx="825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pull/clone</a:t>
            </a:r>
          </a:p>
        </p:txBody>
      </p:sp>
      <p:cxnSp>
        <p:nvCxnSpPr>
          <p:cNvPr id="370" name="Shape 370"/>
          <p:cNvCxnSpPr>
            <a:endCxn id="352" idx="2"/>
          </p:cNvCxnSpPr>
          <p:nvPr/>
        </p:nvCxnSpPr>
        <p:spPr>
          <a:xfrm flipH="1" rot="-5400000">
            <a:off x="3433000" y="1702066"/>
            <a:ext cx="834600" cy="34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remote host repository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2895700" y="1152475"/>
            <a:ext cx="593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GitHub is a Web-based Git repository hosting service. It offers all of the distributed revision control and source code management (SCM) functionality of Git as well as adding its own features.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GitLab is a web-based Git repository manager with wiki and issue tracking features. GitLab offers hosted accounts similar to GitHub, but also allows its software to be used on third-party servers.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2100"/>
            <a:ext cx="2584000" cy="97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54025"/>
            <a:ext cx="23812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I found in Github.com?</a:t>
            </a: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450" y="2180100"/>
            <a:ext cx="1169873" cy="6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00" y="2590800"/>
            <a:ext cx="1176701" cy="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3456125"/>
            <a:ext cx="980574" cy="98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6550" y="954450"/>
            <a:ext cx="980574" cy="98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8550" y="3360550"/>
            <a:ext cx="824100" cy="9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1500" y="2313762"/>
            <a:ext cx="1544624" cy="5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5025" y="3137625"/>
            <a:ext cx="638174" cy="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66125" y="2590800"/>
            <a:ext cx="980575" cy="8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6050" y="1396150"/>
            <a:ext cx="1905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55525" y="350025"/>
            <a:ext cx="916975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13700" y="1376500"/>
            <a:ext cx="916974" cy="657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09650" y="2499450"/>
            <a:ext cx="638174" cy="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901775" y="3502125"/>
            <a:ext cx="697424" cy="6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1700" y="3456125"/>
            <a:ext cx="1526550" cy="5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40237" y="4046325"/>
            <a:ext cx="469475" cy="4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(Cloning)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Clone remote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remote host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 change in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Upload commits to remote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new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Upload branch to remote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README.md in 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changes to local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local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remote branch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clone &lt;repository&gt;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remote -v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push 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push -u origin 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pull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checkout -b &lt;branch&gt; origin/&lt;branch&gt;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455612" y="310130"/>
            <a:ext cx="8229600" cy="868679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76375" rIns="76375" tIns="38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3C7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Legal Notices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5612" y="3690839"/>
            <a:ext cx="8229598" cy="6751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presentation is for informational purposes only. INTEL MAKES NO WARRANTIES, EXPRESS OR IMPLIED, IN THIS SUMMARY.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6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and the Intel logo are trademarks of Intel Corporation in the U.S. and/or other countries. </a:t>
            </a:r>
          </a:p>
          <a:p>
            <a:pPr indent="0" lvl="0" marL="0" marR="0" rtl="0" algn="l">
              <a:spcBef>
                <a:spcPts val="338"/>
              </a:spcBef>
              <a:spcAft>
                <a:spcPts val="0"/>
              </a:spcAft>
              <a:buSzPct val="25000"/>
              <a:buNone/>
            </a:pPr>
            <a:r>
              <a:rPr lang="en"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Other names and brands an logos may be claimed as the property of others.</a:t>
            </a:r>
          </a:p>
          <a:p>
            <a:pPr indent="0" lvl="0" marL="0" marR="0" rtl="0" algn="l">
              <a:spcBef>
                <a:spcPts val="338"/>
              </a:spcBef>
              <a:spcAft>
                <a:spcPts val="0"/>
              </a:spcAft>
              <a:buSzPct val="25000"/>
              <a:buNone/>
            </a:pPr>
            <a:r>
              <a:rPr lang="en"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2016, Intel Corporation. All rights reserved.</a:t>
            </a:r>
          </a:p>
          <a:p>
            <a:pPr indent="0" lvl="0" marL="0" marR="0" rtl="0" algn="l">
              <a:spcBef>
                <a:spcPts val="338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Shape 411"/>
          <p:cNvCxnSpPr>
            <a:endCxn id="412" idx="3"/>
          </p:cNvCxnSpPr>
          <p:nvPr/>
        </p:nvCxnSpPr>
        <p:spPr>
          <a:xfrm flipH="1">
            <a:off x="2700101" y="1108611"/>
            <a:ext cx="2607000" cy="1421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3" name="Shape 413"/>
          <p:cNvCxnSpPr>
            <a:endCxn id="414" idx="2"/>
          </p:cNvCxnSpPr>
          <p:nvPr/>
        </p:nvCxnSpPr>
        <p:spPr>
          <a:xfrm flipH="1" rot="10800000">
            <a:off x="2977651" y="1235731"/>
            <a:ext cx="1963800" cy="1335600"/>
          </a:xfrm>
          <a:prstGeom prst="curvedConnector3">
            <a:avLst>
              <a:gd fmla="val 497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github forking works</a:t>
            </a:r>
          </a:p>
        </p:txBody>
      </p:sp>
      <p:sp>
        <p:nvSpPr>
          <p:cNvPr id="416" name="Shape 416"/>
          <p:cNvSpPr/>
          <p:nvPr/>
        </p:nvSpPr>
        <p:spPr>
          <a:xfrm>
            <a:off x="5551650" y="2031624"/>
            <a:ext cx="1816999" cy="533950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Local repository</a:t>
            </a:r>
          </a:p>
        </p:txBody>
      </p:sp>
      <p:sp>
        <p:nvSpPr>
          <p:cNvPr id="417" name="Shape 417"/>
          <p:cNvSpPr/>
          <p:nvPr/>
        </p:nvSpPr>
        <p:spPr>
          <a:xfrm>
            <a:off x="6542625" y="3117699"/>
            <a:ext cx="826024" cy="533928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Staging area</a:t>
            </a:r>
          </a:p>
        </p:txBody>
      </p:sp>
      <p:sp>
        <p:nvSpPr>
          <p:cNvPr id="418" name="Shape 418"/>
          <p:cNvSpPr/>
          <p:nvPr/>
        </p:nvSpPr>
        <p:spPr>
          <a:xfrm>
            <a:off x="4933900" y="4203774"/>
            <a:ext cx="2466924" cy="533950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Working directory</a:t>
            </a:r>
          </a:p>
        </p:txBody>
      </p:sp>
      <p:cxnSp>
        <p:nvCxnSpPr>
          <p:cNvPr id="419" name="Shape 419"/>
          <p:cNvCxnSpPr/>
          <p:nvPr/>
        </p:nvCxnSpPr>
        <p:spPr>
          <a:xfrm>
            <a:off x="6800025" y="3668515"/>
            <a:ext cx="42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0" name="Shape 420"/>
          <p:cNvCxnSpPr/>
          <p:nvPr/>
        </p:nvCxnSpPr>
        <p:spPr>
          <a:xfrm>
            <a:off x="5978325" y="2589746"/>
            <a:ext cx="6300" cy="1722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1" name="Shape 421"/>
          <p:cNvCxnSpPr/>
          <p:nvPr/>
        </p:nvCxnSpPr>
        <p:spPr>
          <a:xfrm rot="10800000">
            <a:off x="7113300" y="3651758"/>
            <a:ext cx="42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953537" y="2565706"/>
            <a:ext cx="42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3" name="Shape 423"/>
          <p:cNvSpPr txBox="1"/>
          <p:nvPr/>
        </p:nvSpPr>
        <p:spPr>
          <a:xfrm>
            <a:off x="4171601" y="2629813"/>
            <a:ext cx="878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fetch upstream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953550" y="2693634"/>
            <a:ext cx="707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commit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5978325" y="3779686"/>
            <a:ext cx="825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5152425" y="3236649"/>
            <a:ext cx="825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414" name="Shape 414"/>
          <p:cNvSpPr/>
          <p:nvPr/>
        </p:nvSpPr>
        <p:spPr>
          <a:xfrm>
            <a:off x="4933898" y="991975"/>
            <a:ext cx="2434751" cy="487511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Github origin</a:t>
            </a:r>
          </a:p>
        </p:txBody>
      </p:sp>
      <p:cxnSp>
        <p:nvCxnSpPr>
          <p:cNvPr id="427" name="Shape 427"/>
          <p:cNvCxnSpPr/>
          <p:nvPr/>
        </p:nvCxnSpPr>
        <p:spPr>
          <a:xfrm rot="10800000">
            <a:off x="6898900" y="1451131"/>
            <a:ext cx="42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8" name="Shape 428"/>
          <p:cNvCxnSpPr/>
          <p:nvPr/>
        </p:nvCxnSpPr>
        <p:spPr>
          <a:xfrm>
            <a:off x="6389175" y="1479500"/>
            <a:ext cx="42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/>
          <p:nvPr/>
        </p:nvCxnSpPr>
        <p:spPr>
          <a:xfrm>
            <a:off x="5210600" y="1450999"/>
            <a:ext cx="6300" cy="28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6898900" y="1607548"/>
            <a:ext cx="707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push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5685675" y="1607559"/>
            <a:ext cx="707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fetch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390776" y="1827725"/>
            <a:ext cx="825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pull/clone</a:t>
            </a:r>
          </a:p>
        </p:txBody>
      </p:sp>
      <p:cxnSp>
        <p:nvCxnSpPr>
          <p:cNvPr id="433" name="Shape 433"/>
          <p:cNvCxnSpPr>
            <a:endCxn id="416" idx="2"/>
          </p:cNvCxnSpPr>
          <p:nvPr/>
        </p:nvCxnSpPr>
        <p:spPr>
          <a:xfrm flipH="1" rot="-5400000">
            <a:off x="4963050" y="1709999"/>
            <a:ext cx="836100" cy="34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1482725" y="2502137"/>
            <a:ext cx="2434752" cy="487511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Github upstream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915451" y="1755505"/>
            <a:ext cx="707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fork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2584701" y="1235737"/>
            <a:ext cx="1053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pull request</a:t>
            </a:r>
          </a:p>
        </p:txBody>
      </p:sp>
      <p:cxnSp>
        <p:nvCxnSpPr>
          <p:cNvPr id="436" name="Shape 436"/>
          <p:cNvCxnSpPr>
            <a:stCxn id="412" idx="0"/>
            <a:endCxn id="418" idx="2"/>
          </p:cNvCxnSpPr>
          <p:nvPr/>
        </p:nvCxnSpPr>
        <p:spPr>
          <a:xfrm>
            <a:off x="3915448" y="2745893"/>
            <a:ext cx="1018500" cy="1725000"/>
          </a:xfrm>
          <a:prstGeom prst="curvedConnector3">
            <a:avLst>
              <a:gd fmla="val 501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>
            <a:stCxn id="412" idx="0"/>
            <a:endCxn id="416" idx="2"/>
          </p:cNvCxnSpPr>
          <p:nvPr/>
        </p:nvCxnSpPr>
        <p:spPr>
          <a:xfrm flipH="1" rot="10800000">
            <a:off x="3915448" y="2298593"/>
            <a:ext cx="1636200" cy="447300"/>
          </a:xfrm>
          <a:prstGeom prst="curvedConnector3">
            <a:avLst>
              <a:gd fmla="val 500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(Forking)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Fork a repo in 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Clone a repo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upstream remote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remote locations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 change in upstream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upstream branches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 upstream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upstream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a new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Upload local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pull-request in github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clone -b &lt;branch&gt; &lt;repo&gt;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remote add upstream &lt;repo&gt;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remote -v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branch -a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fetch upstream/&lt;branch&gt;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merge upstream/&lt;branch&gt;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(Patching)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Commit a signed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patch of your last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email with your patch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Reset hard to previous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your patch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commit -s -m &lt;message&gt;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format-patch -1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send-email -1 --to=&lt;email&gt;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apply &lt;patch&gt;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(Releasing)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release in Github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Git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900237"/>
            <a:ext cx="28575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Have you found this?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796" y="2605949"/>
            <a:ext cx="2996402" cy="214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339428" y="1152410"/>
            <a:ext cx="839109" cy="486183"/>
            <a:chOff x="1377400" y="2237575"/>
            <a:chExt cx="668400" cy="514425"/>
          </a:xfrm>
        </p:grpSpPr>
        <p:sp>
          <p:nvSpPr>
            <p:cNvPr id="151" name="Shape 151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6233650" y="1658537"/>
            <a:ext cx="2487600" cy="947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UNDER VERSION CONTROL, YOUR SOURCE CODE MUST BE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39427" y="163867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Final project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1259901" y="1152410"/>
            <a:ext cx="839109" cy="486183"/>
            <a:chOff x="1377400" y="2237575"/>
            <a:chExt cx="668400" cy="514425"/>
          </a:xfrm>
        </p:grpSpPr>
        <p:sp>
          <p:nvSpPr>
            <p:cNvPr id="156" name="Shape 156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Shape 158"/>
          <p:cNvSpPr txBox="1"/>
          <p:nvPr/>
        </p:nvSpPr>
        <p:spPr>
          <a:xfrm>
            <a:off x="1259901" y="163867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final project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180374" y="1152410"/>
            <a:ext cx="839109" cy="486183"/>
            <a:chOff x="1377400" y="2237575"/>
            <a:chExt cx="668400" cy="514425"/>
          </a:xfrm>
        </p:grpSpPr>
        <p:sp>
          <p:nvSpPr>
            <p:cNvPr id="160" name="Shape 160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 txBox="1"/>
          <p:nvPr/>
        </p:nvSpPr>
        <p:spPr>
          <a:xfrm>
            <a:off x="2180374" y="163867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final final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3100847" y="1152410"/>
            <a:ext cx="839109" cy="486183"/>
            <a:chOff x="1377400" y="2237575"/>
            <a:chExt cx="668400" cy="514425"/>
          </a:xfrm>
        </p:grpSpPr>
        <p:sp>
          <p:nvSpPr>
            <p:cNvPr id="164" name="Shape 164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Shape 166"/>
          <p:cNvSpPr txBox="1"/>
          <p:nvPr/>
        </p:nvSpPr>
        <p:spPr>
          <a:xfrm>
            <a:off x="3100847" y="163867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This is it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4021320" y="1152410"/>
            <a:ext cx="839109" cy="486183"/>
            <a:chOff x="1377400" y="2237575"/>
            <a:chExt cx="668400" cy="514425"/>
          </a:xfrm>
        </p:grpSpPr>
        <p:sp>
          <p:nvSpPr>
            <p:cNvPr id="168" name="Shape 168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4021320" y="163867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This is really it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339428" y="2066113"/>
            <a:ext cx="839109" cy="486183"/>
            <a:chOff x="1377400" y="2237575"/>
            <a:chExt cx="668400" cy="514425"/>
          </a:xfrm>
        </p:grpSpPr>
        <p:sp>
          <p:nvSpPr>
            <p:cNvPr id="172" name="Shape 172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339427" y="2552376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definitive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1259901" y="2066113"/>
            <a:ext cx="839109" cy="486183"/>
            <a:chOff x="1377400" y="2237575"/>
            <a:chExt cx="668400" cy="514425"/>
          </a:xfrm>
        </p:grpSpPr>
        <p:sp>
          <p:nvSpPr>
            <p:cNvPr id="176" name="Shape 176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/>
        </p:nvSpPr>
        <p:spPr>
          <a:xfrm>
            <a:off x="1259901" y="2552376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definitive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2180374" y="2066113"/>
            <a:ext cx="839109" cy="486183"/>
            <a:chOff x="1377400" y="2237575"/>
            <a:chExt cx="668400" cy="514425"/>
          </a:xfrm>
        </p:grpSpPr>
        <p:sp>
          <p:nvSpPr>
            <p:cNvPr id="180" name="Shape 180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Shape 182"/>
          <p:cNvSpPr txBox="1"/>
          <p:nvPr/>
        </p:nvSpPr>
        <p:spPr>
          <a:xfrm>
            <a:off x="2180374" y="2552376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super final project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3100847" y="2066113"/>
            <a:ext cx="839109" cy="486183"/>
            <a:chOff x="1377400" y="2237575"/>
            <a:chExt cx="668400" cy="514425"/>
          </a:xfrm>
        </p:grpSpPr>
        <p:sp>
          <p:nvSpPr>
            <p:cNvPr id="184" name="Shape 184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 txBox="1"/>
          <p:nvPr/>
        </p:nvSpPr>
        <p:spPr>
          <a:xfrm>
            <a:off x="3100847" y="2552376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this is it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4021320" y="2066113"/>
            <a:ext cx="839109" cy="486183"/>
            <a:chOff x="1377400" y="2237575"/>
            <a:chExt cx="668400" cy="514425"/>
          </a:xfrm>
        </p:grpSpPr>
        <p:sp>
          <p:nvSpPr>
            <p:cNvPr id="188" name="Shape 188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4021320" y="2552376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project 15-mar-13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339428" y="2979817"/>
            <a:ext cx="839109" cy="486183"/>
            <a:chOff x="1377400" y="2237575"/>
            <a:chExt cx="668400" cy="514425"/>
          </a:xfrm>
        </p:grpSpPr>
        <p:sp>
          <p:nvSpPr>
            <p:cNvPr id="192" name="Shape 192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Shape 194"/>
          <p:cNvSpPr txBox="1"/>
          <p:nvPr/>
        </p:nvSpPr>
        <p:spPr>
          <a:xfrm>
            <a:off x="339427" y="3466079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last one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1259901" y="2979817"/>
            <a:ext cx="839109" cy="486183"/>
            <a:chOff x="1377400" y="2237575"/>
            <a:chExt cx="668400" cy="514425"/>
          </a:xfrm>
        </p:grpSpPr>
        <p:sp>
          <p:nvSpPr>
            <p:cNvPr id="196" name="Shape 196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 txBox="1"/>
          <p:nvPr/>
        </p:nvSpPr>
        <p:spPr>
          <a:xfrm>
            <a:off x="1259901" y="3466079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Last final project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2180374" y="2979817"/>
            <a:ext cx="839109" cy="486183"/>
            <a:chOff x="1377400" y="2237575"/>
            <a:chExt cx="668400" cy="514425"/>
          </a:xfrm>
        </p:grpSpPr>
        <p:sp>
          <p:nvSpPr>
            <p:cNvPr id="200" name="Shape 200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2180374" y="3466079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very last final project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3100847" y="2979817"/>
            <a:ext cx="839109" cy="486183"/>
            <a:chOff x="1377400" y="2237575"/>
            <a:chExt cx="668400" cy="514425"/>
          </a:xfrm>
        </p:grpSpPr>
        <p:sp>
          <p:nvSpPr>
            <p:cNvPr id="204" name="Shape 204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3100847" y="3466079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project v2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021320" y="2979817"/>
            <a:ext cx="839109" cy="486183"/>
            <a:chOff x="1377400" y="2237575"/>
            <a:chExt cx="668400" cy="514425"/>
          </a:xfrm>
        </p:grpSpPr>
        <p:sp>
          <p:nvSpPr>
            <p:cNvPr id="208" name="Shape 208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4021320" y="3466079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reviewed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339428" y="3893520"/>
            <a:ext cx="839109" cy="486183"/>
            <a:chOff x="1377400" y="2237575"/>
            <a:chExt cx="668400" cy="514425"/>
          </a:xfrm>
        </p:grpSpPr>
        <p:sp>
          <p:nvSpPr>
            <p:cNvPr id="212" name="Shape 212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/>
        </p:nvSpPr>
        <p:spPr>
          <a:xfrm>
            <a:off x="339427" y="437978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project 4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259901" y="3893520"/>
            <a:ext cx="839109" cy="486183"/>
            <a:chOff x="1377400" y="2237575"/>
            <a:chExt cx="668400" cy="514425"/>
          </a:xfrm>
        </p:grpSpPr>
        <p:sp>
          <p:nvSpPr>
            <p:cNvPr id="216" name="Shape 216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259901" y="437978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project 5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2180374" y="3893520"/>
            <a:ext cx="839109" cy="486183"/>
            <a:chOff x="1377400" y="2237575"/>
            <a:chExt cx="668400" cy="514425"/>
          </a:xfrm>
        </p:grpSpPr>
        <p:sp>
          <p:nvSpPr>
            <p:cNvPr id="220" name="Shape 220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2180374" y="437978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Last of the latests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3100847" y="3893520"/>
            <a:ext cx="839109" cy="486183"/>
            <a:chOff x="1377400" y="2237575"/>
            <a:chExt cx="668400" cy="514425"/>
          </a:xfrm>
        </p:grpSpPr>
        <p:sp>
          <p:nvSpPr>
            <p:cNvPr id="224" name="Shape 224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Shape 226"/>
          <p:cNvSpPr txBox="1"/>
          <p:nvPr/>
        </p:nvSpPr>
        <p:spPr>
          <a:xfrm>
            <a:off x="3100847" y="437978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Final project 4.1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4021320" y="3893520"/>
            <a:ext cx="839109" cy="486183"/>
            <a:chOff x="1377400" y="2237575"/>
            <a:chExt cx="668400" cy="514425"/>
          </a:xfrm>
        </p:grpSpPr>
        <p:sp>
          <p:nvSpPr>
            <p:cNvPr id="228" name="Shape 228"/>
            <p:cNvSpPr/>
            <p:nvPr/>
          </p:nvSpPr>
          <p:spPr>
            <a:xfrm>
              <a:off x="1377400" y="2237575"/>
              <a:ext cx="354600" cy="296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377400" y="2321800"/>
              <a:ext cx="668400" cy="430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Shape 230"/>
          <p:cNvSpPr txBox="1"/>
          <p:nvPr/>
        </p:nvSpPr>
        <p:spPr>
          <a:xfrm>
            <a:off x="4021320" y="4379782"/>
            <a:ext cx="8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To clean some stuff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8343"/>
            <a:ext cx="9143998" cy="381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200" y="83525"/>
            <a:ext cx="2937025" cy="175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Systems popularity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4275" y="2034450"/>
            <a:ext cx="5664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173550" y="2034450"/>
            <a:ext cx="5664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152825" y="2034450"/>
            <a:ext cx="5664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7" name="Shape 247"/>
          <p:cNvCxnSpPr>
            <a:stCxn id="244" idx="6"/>
            <a:endCxn id="245" idx="2"/>
          </p:cNvCxnSpPr>
          <p:nvPr/>
        </p:nvCxnSpPr>
        <p:spPr>
          <a:xfrm>
            <a:off x="2760675" y="2320800"/>
            <a:ext cx="4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45" idx="6"/>
            <a:endCxn id="246" idx="2"/>
          </p:cNvCxnSpPr>
          <p:nvPr/>
        </p:nvCxnSpPr>
        <p:spPr>
          <a:xfrm>
            <a:off x="3739950" y="2320800"/>
            <a:ext cx="4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4152825" y="2935325"/>
            <a:ext cx="566400" cy="5727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132100" y="2935325"/>
            <a:ext cx="566400" cy="5727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111375" y="2935325"/>
            <a:ext cx="566400" cy="5727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090650" y="2935325"/>
            <a:ext cx="566400" cy="5727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3" name="Shape 253"/>
          <p:cNvCxnSpPr>
            <a:stCxn id="249" idx="6"/>
            <a:endCxn id="250" idx="2"/>
          </p:cNvCxnSpPr>
          <p:nvPr/>
        </p:nvCxnSpPr>
        <p:spPr>
          <a:xfrm>
            <a:off x="4719225" y="3221675"/>
            <a:ext cx="4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>
            <a:stCxn id="250" idx="6"/>
            <a:endCxn id="251" idx="2"/>
          </p:cNvCxnSpPr>
          <p:nvPr/>
        </p:nvCxnSpPr>
        <p:spPr>
          <a:xfrm>
            <a:off x="5698500" y="3221675"/>
            <a:ext cx="4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>
            <a:stCxn id="251" idx="6"/>
            <a:endCxn id="252" idx="2"/>
          </p:cNvCxnSpPr>
          <p:nvPr/>
        </p:nvCxnSpPr>
        <p:spPr>
          <a:xfrm>
            <a:off x="6677775" y="3221675"/>
            <a:ext cx="4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>
            <a:stCxn id="246" idx="4"/>
            <a:endCxn id="249" idx="0"/>
          </p:cNvCxnSpPr>
          <p:nvPr/>
        </p:nvCxnSpPr>
        <p:spPr>
          <a:xfrm>
            <a:off x="4436025" y="2607150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8034550" y="2034450"/>
            <a:ext cx="566400" cy="5727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8" name="Shape 258"/>
          <p:cNvCxnSpPr>
            <a:stCxn id="246" idx="6"/>
            <a:endCxn id="257" idx="2"/>
          </p:cNvCxnSpPr>
          <p:nvPr/>
        </p:nvCxnSpPr>
        <p:spPr>
          <a:xfrm>
            <a:off x="4719225" y="2320800"/>
            <a:ext cx="33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2" idx="7"/>
            <a:endCxn id="257" idx="3"/>
          </p:cNvCxnSpPr>
          <p:nvPr/>
        </p:nvCxnSpPr>
        <p:spPr>
          <a:xfrm flipH="1" rot="10800000">
            <a:off x="7574102" y="2523294"/>
            <a:ext cx="5433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2435700" y="2555100"/>
            <a:ext cx="820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Commit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43500" y="2104650"/>
            <a:ext cx="871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212250" y="1116375"/>
            <a:ext cx="48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138425" y="2355600"/>
            <a:ext cx="744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sp>
        <p:nvSpPr>
          <p:cNvPr id="264" name="Shape 264"/>
          <p:cNvSpPr/>
          <p:nvPr/>
        </p:nvSpPr>
        <p:spPr>
          <a:xfrm>
            <a:off x="2194275" y="1486375"/>
            <a:ext cx="5664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v1.0</a:t>
            </a:r>
          </a:p>
        </p:txBody>
      </p:sp>
      <p:sp>
        <p:nvSpPr>
          <p:cNvPr id="265" name="Shape 265"/>
          <p:cNvSpPr/>
          <p:nvPr/>
        </p:nvSpPr>
        <p:spPr>
          <a:xfrm>
            <a:off x="4152825" y="1486375"/>
            <a:ext cx="5664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v1.1</a:t>
            </a:r>
          </a:p>
        </p:txBody>
      </p:sp>
      <p:cxnSp>
        <p:nvCxnSpPr>
          <p:cNvPr id="266" name="Shape 266"/>
          <p:cNvCxnSpPr>
            <a:stCxn id="260" idx="3"/>
            <a:endCxn id="245" idx="4"/>
          </p:cNvCxnSpPr>
          <p:nvPr/>
        </p:nvCxnSpPr>
        <p:spPr>
          <a:xfrm flipH="1" rot="10800000">
            <a:off x="3256500" y="2607150"/>
            <a:ext cx="200400" cy="164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stCxn id="260" idx="3"/>
            <a:endCxn id="246" idx="3"/>
          </p:cNvCxnSpPr>
          <p:nvPr/>
        </p:nvCxnSpPr>
        <p:spPr>
          <a:xfrm flipH="1" rot="10800000">
            <a:off x="3256500" y="2523150"/>
            <a:ext cx="979200" cy="248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stCxn id="262" idx="3"/>
            <a:endCxn id="265" idx="1"/>
          </p:cNvCxnSpPr>
          <p:nvPr/>
        </p:nvCxnSpPr>
        <p:spPr>
          <a:xfrm>
            <a:off x="3701250" y="1332525"/>
            <a:ext cx="451500" cy="263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>
            <a:stCxn id="262" idx="1"/>
            <a:endCxn id="264" idx="3"/>
          </p:cNvCxnSpPr>
          <p:nvPr/>
        </p:nvCxnSpPr>
        <p:spPr>
          <a:xfrm flipH="1">
            <a:off x="2760750" y="1332525"/>
            <a:ext cx="451500" cy="263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/>
          <p:nvPr/>
        </p:nvCxnSpPr>
        <p:spPr>
          <a:xfrm>
            <a:off x="1215000" y="2320800"/>
            <a:ext cx="669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343500" y="3005525"/>
            <a:ext cx="871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1215000" y="3221675"/>
            <a:ext cx="669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734000" y="2320800"/>
            <a:ext cx="871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</a:t>
            </a:r>
          </a:p>
        </p:txBody>
      </p:sp>
      <p:sp>
        <p:nvSpPr>
          <p:cNvPr id="274" name="Shape 274"/>
          <p:cNvSpPr/>
          <p:nvPr/>
        </p:nvSpPr>
        <p:spPr>
          <a:xfrm>
            <a:off x="8034550" y="1486375"/>
            <a:ext cx="5664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v2.0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Git works locally</a:t>
            </a:r>
          </a:p>
        </p:txBody>
      </p:sp>
      <p:sp>
        <p:nvSpPr>
          <p:cNvPr id="280" name="Shape 280"/>
          <p:cNvSpPr/>
          <p:nvPr/>
        </p:nvSpPr>
        <p:spPr>
          <a:xfrm>
            <a:off x="3474850" y="1152475"/>
            <a:ext cx="1816999" cy="592024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Repository</a:t>
            </a:r>
          </a:p>
        </p:txBody>
      </p:sp>
      <p:sp>
        <p:nvSpPr>
          <p:cNvPr id="281" name="Shape 281"/>
          <p:cNvSpPr/>
          <p:nvPr/>
        </p:nvSpPr>
        <p:spPr>
          <a:xfrm>
            <a:off x="4465824" y="2356675"/>
            <a:ext cx="826024" cy="59200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Staging area</a:t>
            </a:r>
          </a:p>
        </p:txBody>
      </p:sp>
      <p:sp>
        <p:nvSpPr>
          <p:cNvPr id="282" name="Shape 282"/>
          <p:cNvSpPr/>
          <p:nvPr/>
        </p:nvSpPr>
        <p:spPr>
          <a:xfrm>
            <a:off x="3474850" y="3560850"/>
            <a:ext cx="1816999" cy="592024"/>
          </a:xfrm>
          <a:prstGeom prst="flowChartMagneticDisk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Working directory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723225" y="2967400"/>
            <a:ext cx="42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/>
          <p:nvPr/>
        </p:nvCxnSpPr>
        <p:spPr>
          <a:xfrm>
            <a:off x="3901525" y="1771300"/>
            <a:ext cx="6300" cy="19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5036500" y="2948675"/>
            <a:ext cx="42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4876737" y="1744500"/>
            <a:ext cx="42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5036500" y="3090662"/>
            <a:ext cx="70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add/rm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876750" y="1886487"/>
            <a:ext cx="7077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commit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901525" y="3090662"/>
            <a:ext cx="825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075625" y="2488562"/>
            <a:ext cx="825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200"/>
              <a:t>reset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Naming practices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26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feature 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 bug in 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X for 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X library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247800" y="1152475"/>
            <a:ext cx="26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mike/refactor-UI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feature-port-listing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bugfix-sync-files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183900" y="1152475"/>
            <a:ext cx="26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v1.0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v1.8.5.5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v0.5-beta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v1.1-rc.2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 on (Committing)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4250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Initialize git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repository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files to empty repository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Try to create a first commit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62400" y="1152475"/>
            <a:ext cx="4250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git init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add &lt;files&gt;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git commit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nt_PPT Template_Clear_16x9">
  <a:themeElements>
    <a:clrScheme name="Custom 2">
      <a:dk1>
        <a:srgbClr val="000000"/>
      </a:dk1>
      <a:lt1>
        <a:srgbClr val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