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5"/>
    <p:restoredTop sz="94745"/>
  </p:normalViewPr>
  <p:slideViewPr>
    <p:cSldViewPr snapToGrid="0" snapToObjects="1">
      <p:cViewPr>
        <p:scale>
          <a:sx n="120" d="100"/>
          <a:sy n="120" d="100"/>
        </p:scale>
        <p:origin x="16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DD2D-EC57-A84E-B3EE-16F932E51D89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F9C6-D517-CA43-BFA2-F4E0CF410D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F9C6-D517-CA43-BFA2-F4E0CF410D1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17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C9C67-3DD7-CD4D-BC4A-96799B61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D4FC-464B-6947-BEF0-DCFF01C94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A2BFE-5FD0-A948-8342-C6E5540B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F4519-EE1A-4642-8C30-8B3437A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1CA82-5811-4A47-8CE2-0B0943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82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23FF-432E-3149-A821-763C47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8D6DA-BC30-5F41-8C77-3EA0892E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F1907-B284-834B-BB55-094DB87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62C39E-B2D8-004F-BBF2-691D89FB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C9ED3-D4C7-B44D-8C5B-AC496A43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2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922E9-6F0A-0D46-9732-E78590373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372FC4-35D5-9B48-83E5-1333EA8B9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702CD-0852-4548-ADDA-E6851EA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04E73-9DF8-1E44-B76C-4B7E972B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797CE-F8E7-534B-B5B7-1F96D45B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2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02F4D-4079-9C4B-B530-E31FB6D5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8D4B8-1EF0-A34A-81CD-66FC18CD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BB3A2-568A-FA44-969F-7F3067C9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E8EB9-092E-D84F-8013-37B2ADAD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F3BE0-DB83-B944-A922-5BCED7C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F5EA-350B-D049-9EBC-A1E61D1BD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02A83-D31E-5A40-A22A-3B524AD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5D90D-C7F9-054B-B629-334687B8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0CAA-1D8F-3E49-B99B-6131EB10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4DE5A-CC72-1642-BA3E-95B07FF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B752C-23B4-C84F-9ADE-FF3B2ED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45A7-0FF4-D542-96C4-E4AAA1D0D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F49C4-0E29-124C-8875-88B0B5FE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C8A2-D5D5-1947-AFE4-69842B60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48B3F-A08E-5143-A525-0BA03AAA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07FF3-80AC-2042-B082-AD50475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23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48325-85BE-AA42-8B0B-77822973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2D1B7-B28C-4647-B71D-3EF646AB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1746EF-8984-2C42-86F5-FB180863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474052-8C28-7545-9E66-0772DDB61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0475B3-0C9C-6F47-8CFB-8125F58CB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343DCE-8161-004A-ADED-8ED4A95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063DCD-F0E0-3041-8F4B-8385F4E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717EA6-77CD-F049-B639-1F40F37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3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00B91-A134-6043-A24F-8F91122D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2A2112-6263-3F41-A312-3D9697C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31F55-7CBC-E947-A4BA-5574D66C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5D3B13-10A6-4644-8070-59F080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18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28733C-0F70-1D45-A777-3E3D689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6DCFA2-A349-2248-AF10-596DC61D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F9AB83-FC63-4043-847A-FAE63B93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6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4A0E4-8269-FF45-8893-6046BF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726BF-ACF0-BC49-A816-A1863B27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F6EBC0-A318-B945-87E5-6EB8CE36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9488F4-C1AB-3A49-8D87-7D3B4A4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4DD9F7-08A4-EC45-9DF0-719D4CF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80969-1F2C-B84C-88E2-D49769F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4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C36D-A603-4F42-A78A-342FD08B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A6C93-5C97-734B-9894-39F97B76D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242517-3082-5A42-B148-9007F8BA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92060-4A70-0643-AF98-23D51D75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AC7C5-89C4-984B-A306-4901575D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567720-525F-3240-9948-A35E0510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4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67702-818E-FE4C-995B-864F086C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839BA-3463-CE4D-B7E9-4178F6C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87694-E294-FC41-9FA4-BCE10012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357F-16BC-764D-A1B0-E74A75D8A5FF}" type="datetimeFigureOut">
              <a:rPr lang="es-MX" smtClean="0"/>
              <a:t>14/09/20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15163-E3EE-ED4E-A186-D3109FAF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657C7-C296-E740-9D85-3E13CB22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AB25-B565-BE4A-8F99-16BE5E4D1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56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D578CB-4719-1046-A9F1-16660461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3" y="0"/>
            <a:ext cx="2962952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B5547F0-229F-F145-AFEF-A28DE001AE4F}"/>
              </a:ext>
            </a:extLst>
          </p:cNvPr>
          <p:cNvSpPr/>
          <p:nvPr/>
        </p:nvSpPr>
        <p:spPr>
          <a:xfrm>
            <a:off x="749534" y="341871"/>
            <a:ext cx="2644116" cy="1684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D5D3201-ABDB-AD49-9515-5DEAEFDB305D}"/>
              </a:ext>
            </a:extLst>
          </p:cNvPr>
          <p:cNvSpPr/>
          <p:nvPr/>
        </p:nvSpPr>
        <p:spPr>
          <a:xfrm>
            <a:off x="749228" y="2163238"/>
            <a:ext cx="2766970" cy="32666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E0536-A4CC-DB44-AE8E-2CB04C67D6D3}"/>
              </a:ext>
            </a:extLst>
          </p:cNvPr>
          <p:cNvSpPr txBox="1"/>
          <p:nvPr/>
        </p:nvSpPr>
        <p:spPr>
          <a:xfrm>
            <a:off x="3712485" y="229628"/>
            <a:ext cx="1383712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1</a:t>
            </a:r>
          </a:p>
          <a:p>
            <a:r>
              <a:rPr lang="es-MX" sz="1000" dirty="0"/>
              <a:t>/detalle-producto/&lt;id&gt;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2ACF02-B2E6-1647-A464-3CE68C413365}"/>
              </a:ext>
            </a:extLst>
          </p:cNvPr>
          <p:cNvSpPr txBox="1"/>
          <p:nvPr/>
        </p:nvSpPr>
        <p:spPr>
          <a:xfrm>
            <a:off x="3712485" y="2163238"/>
            <a:ext cx="1159292" cy="400110"/>
          </a:xfrm>
          <a:prstGeom prst="rect">
            <a:avLst/>
          </a:prstGeom>
          <a:noFill/>
        </p:spPr>
        <p:txBody>
          <a:bodyPr vert="horz" wrap="none" rtlCol="0" anchor="ctr" anchorCtr="0">
            <a:spAutoFit/>
          </a:bodyPr>
          <a:lstStyle/>
          <a:p>
            <a:r>
              <a:rPr lang="es-MX" sz="1000" dirty="0"/>
              <a:t>2</a:t>
            </a:r>
          </a:p>
          <a:p>
            <a:r>
              <a:rPr lang="es-MX" sz="1000" dirty="0"/>
              <a:t>/completa-compra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A881F9-63A7-414F-9625-EE878BF46551}"/>
              </a:ext>
            </a:extLst>
          </p:cNvPr>
          <p:cNvSpPr txBox="1"/>
          <p:nvPr/>
        </p:nvSpPr>
        <p:spPr>
          <a:xfrm>
            <a:off x="6454713" y="1815704"/>
            <a:ext cx="5225097" cy="1631216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Notas:</a:t>
            </a:r>
          </a:p>
          <a:p>
            <a:pPr marL="228600" indent="-228600">
              <a:buAutoNum type="alphaLcParenR"/>
            </a:pPr>
            <a:r>
              <a:rPr lang="es-MX" sz="1000" dirty="0"/>
              <a:t>Metodo de pago:  1-&gt; tarjeta, 2-&gt; transferencia bancaria</a:t>
            </a:r>
          </a:p>
          <a:p>
            <a:pPr marL="228600" indent="-228600">
              <a:buAutoNum type="alphaLcParenR"/>
            </a:pPr>
            <a:r>
              <a:rPr lang="es-MX" sz="1000" dirty="0"/>
              <a:t>Elije tarjeta: “master”, “visa”, “amex”</a:t>
            </a:r>
          </a:p>
          <a:p>
            <a:pPr marL="228600" indent="-228600">
              <a:buAutoNum type="alphaLcParenR"/>
            </a:pPr>
            <a:endParaRPr lang="es-MX" sz="1000" dirty="0"/>
          </a:p>
          <a:p>
            <a:r>
              <a:rPr lang="es-MX" sz="1000" dirty="0"/>
              <a:t>Preguntas:</a:t>
            </a:r>
          </a:p>
          <a:p>
            <a:r>
              <a:rPr lang="es-MX" sz="1000" dirty="0"/>
              <a:t>¿cómo se obtiene el tiempo estimado de llegada?  </a:t>
            </a:r>
          </a:p>
          <a:p>
            <a:r>
              <a:rPr lang="es-MX" sz="1000" dirty="0"/>
              <a:t>Los datos del metodo de pago ¿llegan hasta el back? ¿es un gateway de pagos?</a:t>
            </a:r>
          </a:p>
          <a:p>
            <a:endParaRPr lang="es-MX" sz="1000" dirty="0"/>
          </a:p>
          <a:p>
            <a:r>
              <a:rPr lang="es-MX" sz="1000" dirty="0"/>
              <a:t>Si son varios productos ¿cómo obtienes el detalle del producto?, según elijas en la </a:t>
            </a:r>
            <a:r>
              <a:rPr lang="es-MX" sz="1000"/>
              <a:t>segunda sección </a:t>
            </a:r>
            <a:r>
              <a:rPr lang="es-MX" sz="1000" dirty="0"/>
              <a:t>se actualiza la info de la </a:t>
            </a:r>
            <a:r>
              <a:rPr lang="es-MX" sz="1000"/>
              <a:t>primera sección </a:t>
            </a:r>
            <a:endParaRPr lang="es-MX" sz="1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190E97-D9D3-144A-9DDF-2FDE639EAE17}"/>
              </a:ext>
            </a:extLst>
          </p:cNvPr>
          <p:cNvSpPr txBox="1"/>
          <p:nvPr/>
        </p:nvSpPr>
        <p:spPr>
          <a:xfrm>
            <a:off x="6344066" y="5698965"/>
            <a:ext cx="5225097" cy="553998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s-MX" sz="1000" dirty="0"/>
              <a:t>JSON:</a:t>
            </a:r>
          </a:p>
          <a:p>
            <a:r>
              <a:rPr lang="es-MX" sz="1000" dirty="0"/>
              <a:t>detalle-producto</a:t>
            </a:r>
          </a:p>
          <a:p>
            <a:r>
              <a:rPr lang="es-MX" sz="1000" dirty="0"/>
              <a:t>completa-compra</a:t>
            </a:r>
          </a:p>
        </p:txBody>
      </p:sp>
    </p:spTree>
    <p:extLst>
      <p:ext uri="{BB962C8B-B14F-4D97-AF65-F5344CB8AC3E}">
        <p14:creationId xmlns:p14="http://schemas.microsoft.com/office/powerpoint/2010/main" val="2791983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97</Words>
  <Application>Microsoft Macintosh PowerPoint</Application>
  <PresentationFormat>Panorámica</PresentationFormat>
  <Paragraphs>17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13</cp:revision>
  <dcterms:created xsi:type="dcterms:W3CDTF">2020-09-11T14:43:05Z</dcterms:created>
  <dcterms:modified xsi:type="dcterms:W3CDTF">2020-09-14T20:07:54Z</dcterms:modified>
</cp:coreProperties>
</file>