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9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B5357D-2D13-C24D-A15B-E42054C50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113"/>
          <a:stretch/>
        </p:blipFill>
        <p:spPr>
          <a:xfrm>
            <a:off x="418913" y="283335"/>
            <a:ext cx="4013215" cy="5409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9DE18D-E218-1740-8E44-42C4889569C9}"/>
              </a:ext>
            </a:extLst>
          </p:cNvPr>
          <p:cNvSpPr txBox="1"/>
          <p:nvPr/>
        </p:nvSpPr>
        <p:spPr>
          <a:xfrm>
            <a:off x="4712288" y="424138"/>
            <a:ext cx="535724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menu/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A277EC-231C-6345-B0AA-654951BC4054}"/>
              </a:ext>
            </a:extLst>
          </p:cNvPr>
          <p:cNvSpPr txBox="1"/>
          <p:nvPr/>
        </p:nvSpPr>
        <p:spPr>
          <a:xfrm>
            <a:off x="6543613" y="506627"/>
            <a:ext cx="3844322" cy="553998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  <a:p>
            <a:r>
              <a:rPr lang="es-MX" sz="1000" dirty="0"/>
              <a:t>Es la primera vez que veo que se hace esto de hacer el menú dinámico</a:t>
            </a:r>
          </a:p>
          <a:p>
            <a:r>
              <a:rPr lang="es-MX" sz="1000" dirty="0"/>
              <a:t>¿así es correcto el json?</a:t>
            </a:r>
          </a:p>
        </p:txBody>
      </p:sp>
    </p:spTree>
    <p:extLst>
      <p:ext uri="{BB962C8B-B14F-4D97-AF65-F5344CB8AC3E}">
        <p14:creationId xmlns:p14="http://schemas.microsoft.com/office/powerpoint/2010/main" val="28314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BB542E-4ADA-7144-B558-A73D8706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4" y="0"/>
            <a:ext cx="4013215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600776" y="506627"/>
            <a:ext cx="3805881" cy="222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617250" y="2907957"/>
            <a:ext cx="3805881" cy="2096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4565352" y="523723"/>
            <a:ext cx="1383712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/detalle-producto/&lt;id&gt;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2ACF02-B2E6-1647-A464-3CE68C413365}"/>
              </a:ext>
            </a:extLst>
          </p:cNvPr>
          <p:cNvSpPr txBox="1"/>
          <p:nvPr/>
        </p:nvSpPr>
        <p:spPr>
          <a:xfrm>
            <a:off x="4526797" y="2909857"/>
            <a:ext cx="2089033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/recomendados/&lt;</a:t>
            </a:r>
            <a:r>
              <a:rPr lang="es-MX" sz="1000"/>
              <a:t>sku&gt;/&lt;id_usuario&gt;</a:t>
            </a:r>
            <a:endParaRPr lang="es-MX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5B7E43-DF5A-D344-A8F8-1A3EF00AEE32}"/>
              </a:ext>
            </a:extLst>
          </p:cNvPr>
          <p:cNvSpPr txBox="1"/>
          <p:nvPr/>
        </p:nvSpPr>
        <p:spPr>
          <a:xfrm>
            <a:off x="6543613" y="429683"/>
            <a:ext cx="4448654" cy="707886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  <a:p>
            <a:r>
              <a:rPr lang="es-MX" sz="1000" dirty="0"/>
              <a:t>Existe un combo de tallas y  también existe una pestaña, </a:t>
            </a:r>
          </a:p>
          <a:p>
            <a:r>
              <a:rPr lang="es-MX" sz="1000" dirty="0"/>
              <a:t>¿tienen la misma información?, al ser una arreglo, solo se llena con las disponibles</a:t>
            </a:r>
          </a:p>
          <a:p>
            <a:r>
              <a:rPr lang="es-MX" sz="1000" dirty="0"/>
              <a:t>Guía de tallas, ¿qué es?  ¿una imagen? ¿cada producto tiene su guía de tallas? 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3549986"/>
            <a:ext cx="5285421" cy="707886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  <a:p>
            <a:r>
              <a:rPr lang="es-MX" sz="1000" dirty="0"/>
              <a:t>¿cómo obtengo este listado de sku?   En la tabla existirá una relación de productos-recomendados</a:t>
            </a:r>
          </a:p>
          <a:p>
            <a:r>
              <a:rPr lang="es-MX" sz="1000" dirty="0"/>
              <a:t>¿cómo es el json del paginado en django?</a:t>
            </a:r>
          </a:p>
          <a:p>
            <a:r>
              <a:rPr lang="es-MX" sz="1000" dirty="0"/>
              <a:t>¿qué campos lleva?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8998A8-8CE9-7F46-B0B4-27C7FC514FBA}"/>
              </a:ext>
            </a:extLst>
          </p:cNvPr>
          <p:cNvSpPr txBox="1"/>
          <p:nvPr/>
        </p:nvSpPr>
        <p:spPr>
          <a:xfrm>
            <a:off x="6344066" y="5698965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detalle-producto</a:t>
            </a:r>
          </a:p>
          <a:p>
            <a:r>
              <a:rPr lang="es-MX" sz="1000"/>
              <a:t>detalle-producto-recomendados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132</Words>
  <Application>Microsoft Macintosh PowerPoint</Application>
  <PresentationFormat>Panorámica</PresentationFormat>
  <Paragraphs>21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10</cp:revision>
  <dcterms:created xsi:type="dcterms:W3CDTF">2020-09-11T14:43:05Z</dcterms:created>
  <dcterms:modified xsi:type="dcterms:W3CDTF">2020-09-14T20:10:34Z</dcterms:modified>
</cp:coreProperties>
</file>