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770FE8-3AAB-EC42-9D95-07810992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82880" y="30003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1550424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/hombre/temporada/&lt;id&gt;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235994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/hombre/temporada/&lt;id&gt;/categoria/&lt;id&gt;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235994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/>
              <a:t>/hombre</a:t>
            </a:r>
            <a:r>
              <a:rPr lang="es-MX" sz="1000" dirty="0"/>
              <a:t>/temporada/&lt;id&gt;/categoria/&lt;id&gt;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10651E-B179-934D-839A-E9B573AB878C}"/>
              </a:ext>
            </a:extLst>
          </p:cNvPr>
          <p:cNvSpPr txBox="1"/>
          <p:nvPr/>
        </p:nvSpPr>
        <p:spPr>
          <a:xfrm>
            <a:off x="6344066" y="5698965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hombre-temporada-categoria</a:t>
            </a:r>
          </a:p>
          <a:p>
            <a:r>
              <a:rPr lang="es-MX" sz="1000" dirty="0"/>
              <a:t>hombre-temporada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41</Words>
  <Application>Microsoft Macintosh PowerPoint</Application>
  <PresentationFormat>Panorámica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19</cp:revision>
  <dcterms:created xsi:type="dcterms:W3CDTF">2020-09-11T14:43:05Z</dcterms:created>
  <dcterms:modified xsi:type="dcterms:W3CDTF">2020-09-14T20:11:48Z</dcterms:modified>
</cp:coreProperties>
</file>