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568DE9-8D68-CE49-81BF-E2FEE3F8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6" y="0"/>
            <a:ext cx="6118662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5547F0-229F-F145-AFEF-A28DE001AE4F}"/>
              </a:ext>
            </a:extLst>
          </p:cNvPr>
          <p:cNvSpPr/>
          <p:nvPr/>
        </p:nvSpPr>
        <p:spPr>
          <a:xfrm>
            <a:off x="616221" y="1327415"/>
            <a:ext cx="5301694" cy="3172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6454713" y="927305"/>
            <a:ext cx="102303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/mi-carrito/&lt;id&gt;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2354312"/>
            <a:ext cx="5225097" cy="55399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F4858D-3308-EF4A-B791-98C5D882DE50}"/>
              </a:ext>
            </a:extLst>
          </p:cNvPr>
          <p:cNvSpPr txBox="1"/>
          <p:nvPr/>
        </p:nvSpPr>
        <p:spPr>
          <a:xfrm>
            <a:off x="6344066" y="5775909"/>
            <a:ext cx="5225097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mi-carrito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</Words>
  <Application>Microsoft Macintosh PowerPoint</Application>
  <PresentationFormat>Panorámica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15</cp:revision>
  <dcterms:created xsi:type="dcterms:W3CDTF">2020-09-11T14:43:05Z</dcterms:created>
  <dcterms:modified xsi:type="dcterms:W3CDTF">2020-09-14T20:15:14Z</dcterms:modified>
</cp:coreProperties>
</file>