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BEC975-4301-5A40-BD6F-2B3B2452E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7" y="0"/>
            <a:ext cx="2277302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133917" y="216676"/>
            <a:ext cx="2348264" cy="826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2692208" y="216676"/>
            <a:ext cx="1446230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/mujer/temporada/&lt;id&gt;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530864"/>
            <a:ext cx="522509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endParaRPr lang="es-MX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387F78-6643-9F4F-B047-2173B12F3A8B}"/>
              </a:ext>
            </a:extLst>
          </p:cNvPr>
          <p:cNvSpPr/>
          <p:nvPr/>
        </p:nvSpPr>
        <p:spPr>
          <a:xfrm>
            <a:off x="172417" y="1100213"/>
            <a:ext cx="2205023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A8CF5-5413-0A46-A666-22D63AEC122C}"/>
              </a:ext>
            </a:extLst>
          </p:cNvPr>
          <p:cNvSpPr/>
          <p:nvPr/>
        </p:nvSpPr>
        <p:spPr>
          <a:xfrm>
            <a:off x="172417" y="1877783"/>
            <a:ext cx="2205023" cy="1337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88C574-B4FD-F440-BC68-3AEFBF2601C7}"/>
              </a:ext>
            </a:extLst>
          </p:cNvPr>
          <p:cNvSpPr txBox="1"/>
          <p:nvPr/>
        </p:nvSpPr>
        <p:spPr>
          <a:xfrm>
            <a:off x="2692208" y="1100213"/>
            <a:ext cx="2081019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/mujer/temporada/&lt;id&gt;/categorias/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724C1F-DFEB-E749-8DBE-287825617BD4}"/>
              </a:ext>
            </a:extLst>
          </p:cNvPr>
          <p:cNvSpPr/>
          <p:nvPr/>
        </p:nvSpPr>
        <p:spPr>
          <a:xfrm>
            <a:off x="172416" y="3272247"/>
            <a:ext cx="2205023" cy="1337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1E0B9F5-9C5C-4F49-B54A-D2A9C0D3134C}"/>
              </a:ext>
            </a:extLst>
          </p:cNvPr>
          <p:cNvSpPr/>
          <p:nvPr/>
        </p:nvSpPr>
        <p:spPr>
          <a:xfrm>
            <a:off x="171281" y="4638177"/>
            <a:ext cx="2205023" cy="1337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CDE9CE5-704F-BB47-A09B-EAB0F0914D08}"/>
              </a:ext>
            </a:extLst>
          </p:cNvPr>
          <p:cNvSpPr txBox="1"/>
          <p:nvPr/>
        </p:nvSpPr>
        <p:spPr>
          <a:xfrm>
            <a:off x="2671975" y="1877783"/>
            <a:ext cx="2255746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3</a:t>
            </a:r>
          </a:p>
          <a:p>
            <a:r>
              <a:rPr lang="es-MX" sz="1000" dirty="0"/>
              <a:t>/mujer/temporada/&lt;id&gt;/categoria/&lt;id&gt;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1C2660A-E09B-FD41-BE18-B150B1184596}"/>
              </a:ext>
            </a:extLst>
          </p:cNvPr>
          <p:cNvSpPr txBox="1"/>
          <p:nvPr/>
        </p:nvSpPr>
        <p:spPr>
          <a:xfrm>
            <a:off x="2604844" y="3228945"/>
            <a:ext cx="2255746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4</a:t>
            </a:r>
          </a:p>
          <a:p>
            <a:r>
              <a:rPr lang="es-MX" sz="1000" dirty="0"/>
              <a:t>/mujer/temporada/&lt;id&gt;/categoria/&lt;id&gt;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00246E-A7E5-D14A-9E68-1B351830BE35}"/>
              </a:ext>
            </a:extLst>
          </p:cNvPr>
          <p:cNvSpPr txBox="1"/>
          <p:nvPr/>
        </p:nvSpPr>
        <p:spPr>
          <a:xfrm>
            <a:off x="2671975" y="4641299"/>
            <a:ext cx="2255746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5</a:t>
            </a:r>
          </a:p>
          <a:p>
            <a:r>
              <a:rPr lang="es-MX" sz="1000" dirty="0"/>
              <a:t>/mujer/temporada/&lt;id&gt;/categoria/&lt;id&gt;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75E8E4-D8F4-0748-96E3-A614110F65A3}"/>
              </a:ext>
            </a:extLst>
          </p:cNvPr>
          <p:cNvSpPr txBox="1"/>
          <p:nvPr/>
        </p:nvSpPr>
        <p:spPr>
          <a:xfrm>
            <a:off x="6344066" y="5545077"/>
            <a:ext cx="5225097" cy="86177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JSON:</a:t>
            </a:r>
          </a:p>
          <a:p>
            <a:r>
              <a:rPr lang="es-MX" sz="1000" dirty="0"/>
              <a:t>mujer-temporada-categoria</a:t>
            </a:r>
          </a:p>
          <a:p>
            <a:r>
              <a:rPr lang="es-MX" sz="1000" dirty="0"/>
              <a:t>mujer-temporada</a:t>
            </a:r>
          </a:p>
          <a:p>
            <a:r>
              <a:rPr lang="es-MX" sz="1000" dirty="0"/>
              <a:t>mujer-temporada-categorias</a:t>
            </a:r>
          </a:p>
          <a:p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64</Words>
  <Application>Microsoft Macintosh PowerPoint</Application>
  <PresentationFormat>Panorámica</PresentationFormat>
  <Paragraphs>18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19</cp:revision>
  <dcterms:created xsi:type="dcterms:W3CDTF">2020-09-11T14:43:05Z</dcterms:created>
  <dcterms:modified xsi:type="dcterms:W3CDTF">2020-09-14T20:17:20Z</dcterms:modified>
</cp:coreProperties>
</file>